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mov" ContentType="video/quicktime"/>
  <Default Extension="png" ContentType="image/png"/>
  <Default Extension="rels" ContentType="application/vnd.openxmlformats-package.relationships+xml"/>
  <Default Extension="svg" ContentType="image/svg+xml"/>
  <Default Extension="tiff" ContentType="image/tiff"/>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4.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5.xml" ContentType="application/vnd.openxmlformats-officedocument.theme+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6.xml" ContentType="application/vnd.openxmlformats-officedocument.theme+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7.xml" ContentType="application/vnd.openxmlformats-officedocument.theme+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theme/theme8.xml" ContentType="application/vnd.openxmlformats-officedocument.theme+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theme/theme9.xml" ContentType="application/vnd.openxmlformats-officedocument.theme+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theme/theme10.xml" ContentType="application/vnd.openxmlformats-officedocument.theme+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theme/theme11.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4" r:id="rId1"/>
    <p:sldMasterId id="2147483696" r:id="rId2"/>
    <p:sldMasterId id="2147483708" r:id="rId3"/>
    <p:sldMasterId id="2147483720" r:id="rId4"/>
    <p:sldMasterId id="2147483733" r:id="rId5"/>
    <p:sldMasterId id="2147483747" r:id="rId6"/>
    <p:sldMasterId id="2147483760" r:id="rId7"/>
    <p:sldMasterId id="2147483773" r:id="rId8"/>
    <p:sldMasterId id="2147483786" r:id="rId9"/>
    <p:sldMasterId id="2147483799" r:id="rId10"/>
    <p:sldMasterId id="2147483812" r:id="rId11"/>
  </p:sldMasterIdLst>
  <p:notesMasterIdLst>
    <p:notesMasterId r:id="rId91"/>
  </p:notesMasterIdLst>
  <p:handoutMasterIdLst>
    <p:handoutMasterId r:id="rId92"/>
  </p:handoutMasterIdLst>
  <p:sldIdLst>
    <p:sldId id="256" r:id="rId12"/>
    <p:sldId id="758" r:id="rId13"/>
    <p:sldId id="761" r:id="rId14"/>
    <p:sldId id="500" r:id="rId15"/>
    <p:sldId id="774" r:id="rId16"/>
    <p:sldId id="503" r:id="rId17"/>
    <p:sldId id="513" r:id="rId18"/>
    <p:sldId id="505" r:id="rId19"/>
    <p:sldId id="504" r:id="rId20"/>
    <p:sldId id="506" r:id="rId21"/>
    <p:sldId id="507" r:id="rId22"/>
    <p:sldId id="508" r:id="rId23"/>
    <p:sldId id="509" r:id="rId24"/>
    <p:sldId id="763" r:id="rId25"/>
    <p:sldId id="734" r:id="rId26"/>
    <p:sldId id="754" r:id="rId27"/>
    <p:sldId id="770" r:id="rId28"/>
    <p:sldId id="726" r:id="rId29"/>
    <p:sldId id="727" r:id="rId30"/>
    <p:sldId id="729" r:id="rId31"/>
    <p:sldId id="401" r:id="rId32"/>
    <p:sldId id="730" r:id="rId33"/>
    <p:sldId id="404" r:id="rId34"/>
    <p:sldId id="745" r:id="rId35"/>
    <p:sldId id="405" r:id="rId36"/>
    <p:sldId id="746" r:id="rId37"/>
    <p:sldId id="747" r:id="rId38"/>
    <p:sldId id="410" r:id="rId39"/>
    <p:sldId id="411" r:id="rId40"/>
    <p:sldId id="402" r:id="rId41"/>
    <p:sldId id="403" r:id="rId42"/>
    <p:sldId id="409" r:id="rId43"/>
    <p:sldId id="731" r:id="rId44"/>
    <p:sldId id="412" r:id="rId45"/>
    <p:sldId id="732" r:id="rId46"/>
    <p:sldId id="733" r:id="rId47"/>
    <p:sldId id="748" r:id="rId48"/>
    <p:sldId id="735" r:id="rId49"/>
    <p:sldId id="741" r:id="rId50"/>
    <p:sldId id="736" r:id="rId51"/>
    <p:sldId id="737" r:id="rId52"/>
    <p:sldId id="752" r:id="rId53"/>
    <p:sldId id="753" r:id="rId54"/>
    <p:sldId id="391" r:id="rId55"/>
    <p:sldId id="392" r:id="rId56"/>
    <p:sldId id="393" r:id="rId57"/>
    <p:sldId id="356" r:id="rId58"/>
    <p:sldId id="357" r:id="rId59"/>
    <p:sldId id="358" r:id="rId60"/>
    <p:sldId id="359" r:id="rId61"/>
    <p:sldId id="360" r:id="rId62"/>
    <p:sldId id="361" r:id="rId63"/>
    <p:sldId id="362" r:id="rId64"/>
    <p:sldId id="407" r:id="rId65"/>
    <p:sldId id="666" r:id="rId66"/>
    <p:sldId id="364" r:id="rId67"/>
    <p:sldId id="365" r:id="rId68"/>
    <p:sldId id="775" r:id="rId69"/>
    <p:sldId id="738" r:id="rId70"/>
    <p:sldId id="740" r:id="rId71"/>
    <p:sldId id="749" r:id="rId72"/>
    <p:sldId id="568" r:id="rId73"/>
    <p:sldId id="680" r:id="rId74"/>
    <p:sldId id="570" r:id="rId75"/>
    <p:sldId id="571" r:id="rId76"/>
    <p:sldId id="572" r:id="rId77"/>
    <p:sldId id="573" r:id="rId78"/>
    <p:sldId id="588" r:id="rId79"/>
    <p:sldId id="576" r:id="rId80"/>
    <p:sldId id="637" r:id="rId81"/>
    <p:sldId id="612" r:id="rId82"/>
    <p:sldId id="603" r:id="rId83"/>
    <p:sldId id="604" r:id="rId84"/>
    <p:sldId id="778" r:id="rId85"/>
    <p:sldId id="779" r:id="rId86"/>
    <p:sldId id="780" r:id="rId87"/>
    <p:sldId id="605" r:id="rId88"/>
    <p:sldId id="670" r:id="rId89"/>
    <p:sldId id="318" r:id="rId90"/>
  </p:sldIdLst>
  <p:sldSz cx="9144000" cy="5143500" type="screen16x9"/>
  <p:notesSz cx="6858000" cy="9144000"/>
  <p:defaultTextStyle>
    <a:defPPr>
      <a:defRPr lang="en-US"/>
    </a:defPPr>
    <a:lvl1pPr algn="l" defTabSz="457200"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1pPr>
    <a:lvl2pPr marL="457200" algn="l" defTabSz="457200"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2pPr>
    <a:lvl3pPr marL="914400" algn="l" defTabSz="457200"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3pPr>
    <a:lvl4pPr marL="1371600" algn="l" defTabSz="457200"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4pPr>
    <a:lvl5pPr marL="1828800" algn="l" defTabSz="457200" rtl="0" eaLnBrk="0" fontAlgn="base" hangingPunct="0">
      <a:spcBef>
        <a:spcPct val="0"/>
      </a:spcBef>
      <a:spcAft>
        <a:spcPct val="0"/>
      </a:spcAft>
      <a:defRPr kern="1200">
        <a:solidFill>
          <a:schemeClr val="tx1"/>
        </a:solidFill>
        <a:latin typeface="Calibri" panose="020F050202020403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Calibri" panose="020F050202020403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D8496C1-7A08-7033-1CA6-D018AE21B8F0}" v="4" dt="2021-01-04T17:46:50.432"/>
    <p1510:client id="{B1D271CA-30C3-C24D-9188-9D4256E8CDA2}" v="816" dt="2021-01-04T17:31:16.375"/>
  </p1510:revLst>
</p1510:revInfo>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65"/>
  </p:normalViewPr>
  <p:slideViewPr>
    <p:cSldViewPr snapToGrid="0">
      <p:cViewPr varScale="1">
        <p:scale>
          <a:sx n="143" d="100"/>
          <a:sy n="143" d="100"/>
        </p:scale>
        <p:origin x="760" y="18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5.xml"/><Relationship Id="rId21" Type="http://schemas.openxmlformats.org/officeDocument/2006/relationships/slide" Target="slides/slide10.xml"/><Relationship Id="rId42" Type="http://schemas.openxmlformats.org/officeDocument/2006/relationships/slide" Target="slides/slide31.xml"/><Relationship Id="rId47" Type="http://schemas.openxmlformats.org/officeDocument/2006/relationships/slide" Target="slides/slide36.xml"/><Relationship Id="rId63" Type="http://schemas.openxmlformats.org/officeDocument/2006/relationships/slide" Target="slides/slide52.xml"/><Relationship Id="rId68" Type="http://schemas.openxmlformats.org/officeDocument/2006/relationships/slide" Target="slides/slide57.xml"/><Relationship Id="rId84" Type="http://schemas.openxmlformats.org/officeDocument/2006/relationships/slide" Target="slides/slide73.xml"/><Relationship Id="rId89" Type="http://schemas.openxmlformats.org/officeDocument/2006/relationships/slide" Target="slides/slide78.xml"/><Relationship Id="rId16" Type="http://schemas.openxmlformats.org/officeDocument/2006/relationships/slide" Target="slides/slide5.xml"/><Relationship Id="rId11" Type="http://schemas.openxmlformats.org/officeDocument/2006/relationships/slideMaster" Target="slideMasters/slideMaster11.xml"/><Relationship Id="rId32" Type="http://schemas.openxmlformats.org/officeDocument/2006/relationships/slide" Target="slides/slide21.xml"/><Relationship Id="rId37" Type="http://schemas.openxmlformats.org/officeDocument/2006/relationships/slide" Target="slides/slide26.xml"/><Relationship Id="rId53" Type="http://schemas.openxmlformats.org/officeDocument/2006/relationships/slide" Target="slides/slide42.xml"/><Relationship Id="rId58" Type="http://schemas.openxmlformats.org/officeDocument/2006/relationships/slide" Target="slides/slide47.xml"/><Relationship Id="rId74" Type="http://schemas.openxmlformats.org/officeDocument/2006/relationships/slide" Target="slides/slide63.xml"/><Relationship Id="rId79" Type="http://schemas.openxmlformats.org/officeDocument/2006/relationships/slide" Target="slides/slide68.xml"/><Relationship Id="rId5" Type="http://schemas.openxmlformats.org/officeDocument/2006/relationships/slideMaster" Target="slideMasters/slideMaster5.xml"/><Relationship Id="rId90" Type="http://schemas.openxmlformats.org/officeDocument/2006/relationships/slide" Target="slides/slide79.xml"/><Relationship Id="rId95" Type="http://schemas.openxmlformats.org/officeDocument/2006/relationships/theme" Target="theme/theme1.xml"/><Relationship Id="rId22" Type="http://schemas.openxmlformats.org/officeDocument/2006/relationships/slide" Target="slides/slide11.xml"/><Relationship Id="rId27" Type="http://schemas.openxmlformats.org/officeDocument/2006/relationships/slide" Target="slides/slide16.xml"/><Relationship Id="rId43" Type="http://schemas.openxmlformats.org/officeDocument/2006/relationships/slide" Target="slides/slide32.xml"/><Relationship Id="rId48" Type="http://schemas.openxmlformats.org/officeDocument/2006/relationships/slide" Target="slides/slide37.xml"/><Relationship Id="rId64" Type="http://schemas.openxmlformats.org/officeDocument/2006/relationships/slide" Target="slides/slide53.xml"/><Relationship Id="rId69" Type="http://schemas.openxmlformats.org/officeDocument/2006/relationships/slide" Target="slides/slide58.xml"/><Relationship Id="rId80" Type="http://schemas.openxmlformats.org/officeDocument/2006/relationships/slide" Target="slides/slide69.xml"/><Relationship Id="rId85" Type="http://schemas.openxmlformats.org/officeDocument/2006/relationships/slide" Target="slides/slide74.xml"/><Relationship Id="rId3" Type="http://schemas.openxmlformats.org/officeDocument/2006/relationships/slideMaster" Target="slideMasters/slideMaster3.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slide" Target="slides/slide14.xml"/><Relationship Id="rId33" Type="http://schemas.openxmlformats.org/officeDocument/2006/relationships/slide" Target="slides/slide22.xml"/><Relationship Id="rId38" Type="http://schemas.openxmlformats.org/officeDocument/2006/relationships/slide" Target="slides/slide27.xml"/><Relationship Id="rId46" Type="http://schemas.openxmlformats.org/officeDocument/2006/relationships/slide" Target="slides/slide35.xml"/><Relationship Id="rId59" Type="http://schemas.openxmlformats.org/officeDocument/2006/relationships/slide" Target="slides/slide48.xml"/><Relationship Id="rId67" Type="http://schemas.openxmlformats.org/officeDocument/2006/relationships/slide" Target="slides/slide56.xml"/><Relationship Id="rId20" Type="http://schemas.openxmlformats.org/officeDocument/2006/relationships/slide" Target="slides/slide9.xml"/><Relationship Id="rId41" Type="http://schemas.openxmlformats.org/officeDocument/2006/relationships/slide" Target="slides/slide30.xml"/><Relationship Id="rId54" Type="http://schemas.openxmlformats.org/officeDocument/2006/relationships/slide" Target="slides/slide43.xml"/><Relationship Id="rId62" Type="http://schemas.openxmlformats.org/officeDocument/2006/relationships/slide" Target="slides/slide51.xml"/><Relationship Id="rId70" Type="http://schemas.openxmlformats.org/officeDocument/2006/relationships/slide" Target="slides/slide59.xml"/><Relationship Id="rId75" Type="http://schemas.openxmlformats.org/officeDocument/2006/relationships/slide" Target="slides/slide64.xml"/><Relationship Id="rId83" Type="http://schemas.openxmlformats.org/officeDocument/2006/relationships/slide" Target="slides/slide72.xml"/><Relationship Id="rId88" Type="http://schemas.openxmlformats.org/officeDocument/2006/relationships/slide" Target="slides/slide77.xml"/><Relationship Id="rId91" Type="http://schemas.openxmlformats.org/officeDocument/2006/relationships/notesMaster" Target="notesMasters/notesMaster1.xml"/><Relationship Id="rId9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slide" Target="slides/slide17.xml"/><Relationship Id="rId36" Type="http://schemas.openxmlformats.org/officeDocument/2006/relationships/slide" Target="slides/slide25.xml"/><Relationship Id="rId49" Type="http://schemas.openxmlformats.org/officeDocument/2006/relationships/slide" Target="slides/slide38.xml"/><Relationship Id="rId57" Type="http://schemas.openxmlformats.org/officeDocument/2006/relationships/slide" Target="slides/slide46.xml"/><Relationship Id="rId10" Type="http://schemas.openxmlformats.org/officeDocument/2006/relationships/slideMaster" Target="slideMasters/slideMaster10.xml"/><Relationship Id="rId31" Type="http://schemas.openxmlformats.org/officeDocument/2006/relationships/slide" Target="slides/slide20.xml"/><Relationship Id="rId44" Type="http://schemas.openxmlformats.org/officeDocument/2006/relationships/slide" Target="slides/slide33.xml"/><Relationship Id="rId52" Type="http://schemas.openxmlformats.org/officeDocument/2006/relationships/slide" Target="slides/slide41.xml"/><Relationship Id="rId60" Type="http://schemas.openxmlformats.org/officeDocument/2006/relationships/slide" Target="slides/slide49.xml"/><Relationship Id="rId65" Type="http://schemas.openxmlformats.org/officeDocument/2006/relationships/slide" Target="slides/slide54.xml"/><Relationship Id="rId73" Type="http://schemas.openxmlformats.org/officeDocument/2006/relationships/slide" Target="slides/slide62.xml"/><Relationship Id="rId78" Type="http://schemas.openxmlformats.org/officeDocument/2006/relationships/slide" Target="slides/slide67.xml"/><Relationship Id="rId81" Type="http://schemas.openxmlformats.org/officeDocument/2006/relationships/slide" Target="slides/slide70.xml"/><Relationship Id="rId86" Type="http://schemas.openxmlformats.org/officeDocument/2006/relationships/slide" Target="slides/slide75.xml"/><Relationship Id="rId94"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 Target="slides/slide2.xml"/><Relationship Id="rId18" Type="http://schemas.openxmlformats.org/officeDocument/2006/relationships/slide" Target="slides/slide7.xml"/><Relationship Id="rId39" Type="http://schemas.openxmlformats.org/officeDocument/2006/relationships/slide" Target="slides/slide28.xml"/><Relationship Id="rId34" Type="http://schemas.openxmlformats.org/officeDocument/2006/relationships/slide" Target="slides/slide23.xml"/><Relationship Id="rId50" Type="http://schemas.openxmlformats.org/officeDocument/2006/relationships/slide" Target="slides/slide39.xml"/><Relationship Id="rId55" Type="http://schemas.openxmlformats.org/officeDocument/2006/relationships/slide" Target="slides/slide44.xml"/><Relationship Id="rId76" Type="http://schemas.openxmlformats.org/officeDocument/2006/relationships/slide" Target="slides/slide65.xml"/><Relationship Id="rId97" Type="http://schemas.microsoft.com/office/2015/10/relationships/revisionInfo" Target="revisionInfo.xml"/><Relationship Id="rId7" Type="http://schemas.openxmlformats.org/officeDocument/2006/relationships/slideMaster" Target="slideMasters/slideMaster7.xml"/><Relationship Id="rId71" Type="http://schemas.openxmlformats.org/officeDocument/2006/relationships/slide" Target="slides/slide60.xml"/><Relationship Id="rId92" Type="http://schemas.openxmlformats.org/officeDocument/2006/relationships/handoutMaster" Target="handoutMasters/handoutMaster1.xml"/><Relationship Id="rId2" Type="http://schemas.openxmlformats.org/officeDocument/2006/relationships/slideMaster" Target="slideMasters/slideMaster2.xml"/><Relationship Id="rId29" Type="http://schemas.openxmlformats.org/officeDocument/2006/relationships/slide" Target="slides/slide18.xml"/><Relationship Id="rId24" Type="http://schemas.openxmlformats.org/officeDocument/2006/relationships/slide" Target="slides/slide13.xml"/><Relationship Id="rId40" Type="http://schemas.openxmlformats.org/officeDocument/2006/relationships/slide" Target="slides/slide29.xml"/><Relationship Id="rId45" Type="http://schemas.openxmlformats.org/officeDocument/2006/relationships/slide" Target="slides/slide34.xml"/><Relationship Id="rId66" Type="http://schemas.openxmlformats.org/officeDocument/2006/relationships/slide" Target="slides/slide55.xml"/><Relationship Id="rId87" Type="http://schemas.openxmlformats.org/officeDocument/2006/relationships/slide" Target="slides/slide76.xml"/><Relationship Id="rId61" Type="http://schemas.openxmlformats.org/officeDocument/2006/relationships/slide" Target="slides/slide50.xml"/><Relationship Id="rId82" Type="http://schemas.openxmlformats.org/officeDocument/2006/relationships/slide" Target="slides/slide71.xml"/><Relationship Id="rId19" Type="http://schemas.openxmlformats.org/officeDocument/2006/relationships/slide" Target="slides/slide8.xml"/><Relationship Id="rId14" Type="http://schemas.openxmlformats.org/officeDocument/2006/relationships/slide" Target="slides/slide3.xml"/><Relationship Id="rId30" Type="http://schemas.openxmlformats.org/officeDocument/2006/relationships/slide" Target="slides/slide19.xml"/><Relationship Id="rId35" Type="http://schemas.openxmlformats.org/officeDocument/2006/relationships/slide" Target="slides/slide24.xml"/><Relationship Id="rId56" Type="http://schemas.openxmlformats.org/officeDocument/2006/relationships/slide" Target="slides/slide45.xml"/><Relationship Id="rId77" Type="http://schemas.openxmlformats.org/officeDocument/2006/relationships/slide" Target="slides/slide66.xml"/><Relationship Id="rId8" Type="http://schemas.openxmlformats.org/officeDocument/2006/relationships/slideMaster" Target="slideMasters/slideMaster8.xml"/><Relationship Id="rId51" Type="http://schemas.openxmlformats.org/officeDocument/2006/relationships/slide" Target="slides/slide40.xml"/><Relationship Id="rId72" Type="http://schemas.openxmlformats.org/officeDocument/2006/relationships/slide" Target="slides/slide61.xml"/><Relationship Id="rId93"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121.emf"/><Relationship Id="rId2" Type="http://schemas.openxmlformats.org/officeDocument/2006/relationships/image" Target="../media/image120.emf"/><Relationship Id="rId1" Type="http://schemas.openxmlformats.org/officeDocument/2006/relationships/image" Target="../media/image119.emf"/><Relationship Id="rId4" Type="http://schemas.openxmlformats.org/officeDocument/2006/relationships/image" Target="../media/image122.e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20.emf"/><Relationship Id="rId2" Type="http://schemas.openxmlformats.org/officeDocument/2006/relationships/image" Target="../media/image119.emf"/><Relationship Id="rId1" Type="http://schemas.openxmlformats.org/officeDocument/2006/relationships/image" Target="../media/image127.emf"/><Relationship Id="rId5" Type="http://schemas.openxmlformats.org/officeDocument/2006/relationships/image" Target="../media/image122.emf"/><Relationship Id="rId4" Type="http://schemas.openxmlformats.org/officeDocument/2006/relationships/image" Target="../media/image121.e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20.emf"/><Relationship Id="rId2" Type="http://schemas.openxmlformats.org/officeDocument/2006/relationships/image" Target="../media/image119.emf"/><Relationship Id="rId1" Type="http://schemas.openxmlformats.org/officeDocument/2006/relationships/image" Target="../media/image130.emf"/><Relationship Id="rId5" Type="http://schemas.openxmlformats.org/officeDocument/2006/relationships/image" Target="../media/image122.emf"/><Relationship Id="rId4" Type="http://schemas.openxmlformats.org/officeDocument/2006/relationships/image" Target="../media/image121.e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121.emf"/><Relationship Id="rId2" Type="http://schemas.openxmlformats.org/officeDocument/2006/relationships/image" Target="../media/image120.emf"/><Relationship Id="rId1" Type="http://schemas.openxmlformats.org/officeDocument/2006/relationships/image" Target="../media/image119.emf"/><Relationship Id="rId5" Type="http://schemas.openxmlformats.org/officeDocument/2006/relationships/image" Target="../media/image131.emf"/><Relationship Id="rId4" Type="http://schemas.openxmlformats.org/officeDocument/2006/relationships/image" Target="../media/image122.e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121.emf"/><Relationship Id="rId2" Type="http://schemas.openxmlformats.org/officeDocument/2006/relationships/image" Target="../media/image120.emf"/><Relationship Id="rId1" Type="http://schemas.openxmlformats.org/officeDocument/2006/relationships/image" Target="../media/image119.emf"/><Relationship Id="rId5" Type="http://schemas.openxmlformats.org/officeDocument/2006/relationships/image" Target="../media/image132.emf"/><Relationship Id="rId4" Type="http://schemas.openxmlformats.org/officeDocument/2006/relationships/image" Target="../media/image122.e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121.emf"/><Relationship Id="rId2" Type="http://schemas.openxmlformats.org/officeDocument/2006/relationships/image" Target="../media/image120.emf"/><Relationship Id="rId1" Type="http://schemas.openxmlformats.org/officeDocument/2006/relationships/image" Target="../media/image119.emf"/><Relationship Id="rId5" Type="http://schemas.openxmlformats.org/officeDocument/2006/relationships/image" Target="../media/image133.emf"/><Relationship Id="rId4" Type="http://schemas.openxmlformats.org/officeDocument/2006/relationships/image" Target="../media/image122.e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121.emf"/><Relationship Id="rId2" Type="http://schemas.openxmlformats.org/officeDocument/2006/relationships/image" Target="../media/image120.emf"/><Relationship Id="rId1" Type="http://schemas.openxmlformats.org/officeDocument/2006/relationships/image" Target="../media/image119.emf"/><Relationship Id="rId4" Type="http://schemas.openxmlformats.org/officeDocument/2006/relationships/image" Target="../media/image122.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27.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7879D0AB-B6B4-454B-AEFE-3D855E115B11}"/>
              </a:ext>
            </a:extLst>
          </p:cNvPr>
          <p:cNvSpPr>
            <a:spLocks noGrp="1"/>
          </p:cNvSpPr>
          <p:nvPr>
            <p:ph type="hdr" sz="quarter"/>
          </p:nvPr>
        </p:nvSpPr>
        <p:spPr>
          <a:xfrm>
            <a:off x="0" y="0"/>
            <a:ext cx="2971800" cy="457200"/>
          </a:xfrm>
          <a:prstGeom prst="rect">
            <a:avLst/>
          </a:prstGeom>
        </p:spPr>
        <p:txBody>
          <a:bodyPr vert="horz" lIns="91440" tIns="45720" rIns="91440" bIns="45720" rtlCol="0"/>
          <a:lstStyle>
            <a:lvl1pPr algn="l" eaLnBrk="1" hangingPunct="1">
              <a:defRPr sz="1200">
                <a:latin typeface="Calibri" charset="0"/>
                <a:ea typeface="ＭＳ Ｐゴシック" charset="0"/>
                <a:cs typeface="ＭＳ Ｐゴシック" charset="0"/>
              </a:defRPr>
            </a:lvl1pPr>
          </a:lstStyle>
          <a:p>
            <a:pPr>
              <a:defRPr/>
            </a:pPr>
            <a:endParaRPr lang="fr-FR"/>
          </a:p>
        </p:txBody>
      </p:sp>
      <p:sp>
        <p:nvSpPr>
          <p:cNvPr id="3" name="Espace réservé de la date 2">
            <a:extLst>
              <a:ext uri="{FF2B5EF4-FFF2-40B4-BE49-F238E27FC236}">
                <a16:creationId xmlns:a16="http://schemas.microsoft.com/office/drawing/2014/main" id="{B9F2B0FB-589E-AF40-811E-51D1748694A1}"/>
              </a:ext>
            </a:extLst>
          </p:cNvPr>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eaLnBrk="1" hangingPunct="1">
              <a:defRPr sz="1200">
                <a:latin typeface="Calibri" charset="0"/>
                <a:ea typeface="ＭＳ Ｐゴシック" charset="0"/>
                <a:cs typeface="ＭＳ Ｐゴシック" charset="0"/>
              </a:defRPr>
            </a:lvl1pPr>
          </a:lstStyle>
          <a:p>
            <a:pPr>
              <a:defRPr/>
            </a:pPr>
            <a:fld id="{8F6676D5-7AF7-C24A-AC25-A43E77E2CA54}" type="datetimeFigureOut">
              <a:rPr lang="fr-FR"/>
              <a:pPr>
                <a:defRPr/>
              </a:pPr>
              <a:t>05/01/2021</a:t>
            </a:fld>
            <a:endParaRPr lang="fr-FR"/>
          </a:p>
        </p:txBody>
      </p:sp>
      <p:sp>
        <p:nvSpPr>
          <p:cNvPr id="4" name="Espace réservé du pied de page 3">
            <a:extLst>
              <a:ext uri="{FF2B5EF4-FFF2-40B4-BE49-F238E27FC236}">
                <a16:creationId xmlns:a16="http://schemas.microsoft.com/office/drawing/2014/main" id="{89F5D134-2AEE-3242-880F-1D8315D8B175}"/>
              </a:ext>
            </a:extLst>
          </p:cNvPr>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eaLnBrk="1" hangingPunct="1">
              <a:defRPr sz="1200">
                <a:latin typeface="Calibri" charset="0"/>
                <a:ea typeface="ＭＳ Ｐゴシック" charset="0"/>
                <a:cs typeface="ＭＳ Ｐゴシック" charset="0"/>
              </a:defRPr>
            </a:lvl1pPr>
          </a:lstStyle>
          <a:p>
            <a:pPr>
              <a:defRPr/>
            </a:pPr>
            <a:endParaRPr lang="fr-FR"/>
          </a:p>
        </p:txBody>
      </p:sp>
      <p:sp>
        <p:nvSpPr>
          <p:cNvPr id="5" name="Espace réservé du numéro de diapositive 4">
            <a:extLst>
              <a:ext uri="{FF2B5EF4-FFF2-40B4-BE49-F238E27FC236}">
                <a16:creationId xmlns:a16="http://schemas.microsoft.com/office/drawing/2014/main" id="{FF96B688-7B78-124D-AFB4-425EC3436BD6}"/>
              </a:ext>
            </a:extLst>
          </p:cNvPr>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vl1pPr>
          </a:lstStyle>
          <a:p>
            <a:fld id="{F324ABA1-E4D1-FE47-ADB9-A75ABF6941AA}" type="slidenum">
              <a:rPr lang="fr-FR" altLang="en-US"/>
              <a:pPr/>
              <a:t>‹#›</a:t>
            </a:fld>
            <a:endParaRPr lang="fr-FR"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84612A8-0609-1E4C-96AC-F161C7DAA5BF}"/>
              </a:ext>
            </a:extLst>
          </p:cNvPr>
          <p:cNvSpPr>
            <a:spLocks noGrp="1"/>
          </p:cNvSpPr>
          <p:nvPr>
            <p:ph type="hdr" sz="quarter"/>
          </p:nvPr>
        </p:nvSpPr>
        <p:spPr>
          <a:xfrm>
            <a:off x="0" y="0"/>
            <a:ext cx="2971800" cy="457200"/>
          </a:xfrm>
          <a:prstGeom prst="rect">
            <a:avLst/>
          </a:prstGeom>
        </p:spPr>
        <p:txBody>
          <a:bodyPr vert="horz" lIns="91440" tIns="45720" rIns="91440" bIns="45720" rtlCol="0"/>
          <a:lstStyle>
            <a:lvl1pPr algn="l" eaLnBrk="1" hangingPunct="1">
              <a:defRPr sz="1200">
                <a:latin typeface="Calibri" charset="0"/>
                <a:ea typeface="ＭＳ Ｐゴシック" charset="0"/>
                <a:cs typeface="ＭＳ Ｐゴシック" charset="0"/>
              </a:defRPr>
            </a:lvl1pPr>
          </a:lstStyle>
          <a:p>
            <a:pPr>
              <a:defRPr/>
            </a:pPr>
            <a:endParaRPr lang="en-US"/>
          </a:p>
        </p:txBody>
      </p:sp>
      <p:sp>
        <p:nvSpPr>
          <p:cNvPr id="3" name="Date Placeholder 2">
            <a:extLst>
              <a:ext uri="{FF2B5EF4-FFF2-40B4-BE49-F238E27FC236}">
                <a16:creationId xmlns:a16="http://schemas.microsoft.com/office/drawing/2014/main" id="{F6695BCA-EF2E-234D-9700-BC3B31A3DAEA}"/>
              </a:ext>
            </a:extLst>
          </p:cNvPr>
          <p:cNvSpPr>
            <a:spLocks noGrp="1"/>
          </p:cNvSpPr>
          <p:nvPr>
            <p:ph type="dt" idx="1"/>
          </p:nvPr>
        </p:nvSpPr>
        <p:spPr>
          <a:xfrm>
            <a:off x="3884613" y="0"/>
            <a:ext cx="2971800" cy="457200"/>
          </a:xfrm>
          <a:prstGeom prst="rect">
            <a:avLst/>
          </a:prstGeom>
        </p:spPr>
        <p:txBody>
          <a:bodyPr vert="horz" lIns="91440" tIns="45720" rIns="91440" bIns="45720" rtlCol="0"/>
          <a:lstStyle>
            <a:lvl1pPr algn="r" eaLnBrk="1" hangingPunct="1">
              <a:defRPr sz="1200">
                <a:latin typeface="Calibri" charset="0"/>
                <a:ea typeface="ＭＳ Ｐゴシック" charset="0"/>
                <a:cs typeface="ＭＳ Ｐゴシック" charset="0"/>
              </a:defRPr>
            </a:lvl1pPr>
          </a:lstStyle>
          <a:p>
            <a:pPr>
              <a:defRPr/>
            </a:pPr>
            <a:fld id="{0C1770D1-6716-3F44-9692-F00D926223BA}" type="datetimeFigureOut">
              <a:rPr lang="en-US"/>
              <a:pPr>
                <a:defRPr/>
              </a:pPr>
              <a:t>1/5/21</a:t>
            </a:fld>
            <a:endParaRPr lang="en-US"/>
          </a:p>
        </p:txBody>
      </p:sp>
      <p:sp>
        <p:nvSpPr>
          <p:cNvPr id="4" name="Slide Image Placeholder 3">
            <a:extLst>
              <a:ext uri="{FF2B5EF4-FFF2-40B4-BE49-F238E27FC236}">
                <a16:creationId xmlns:a16="http://schemas.microsoft.com/office/drawing/2014/main" id="{3DFBD0CE-C20B-A749-9954-D8211A59BCA5}"/>
              </a:ext>
            </a:extLst>
          </p:cNvPr>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a:extLst>
              <a:ext uri="{FF2B5EF4-FFF2-40B4-BE49-F238E27FC236}">
                <a16:creationId xmlns:a16="http://schemas.microsoft.com/office/drawing/2014/main" id="{BC7D274E-8F4D-E142-BD0C-EDCD926A8371}"/>
              </a:ext>
            </a:extLst>
          </p:cNvPr>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endParaRPr lang="en-US" noProof="0"/>
          </a:p>
        </p:txBody>
      </p:sp>
      <p:sp>
        <p:nvSpPr>
          <p:cNvPr id="6" name="Footer Placeholder 5">
            <a:extLst>
              <a:ext uri="{FF2B5EF4-FFF2-40B4-BE49-F238E27FC236}">
                <a16:creationId xmlns:a16="http://schemas.microsoft.com/office/drawing/2014/main" id="{D77078BC-8428-2E46-A62E-B432D1015FEF}"/>
              </a:ext>
            </a:extLst>
          </p:cNvPr>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hangingPunct="1">
              <a:defRPr sz="1200">
                <a:latin typeface="Calibri" charset="0"/>
                <a:ea typeface="ＭＳ Ｐゴシック" charset="0"/>
                <a:cs typeface="ＭＳ Ｐゴシック" charset="0"/>
              </a:defRPr>
            </a:lvl1pPr>
          </a:lstStyle>
          <a:p>
            <a:pPr>
              <a:defRPr/>
            </a:pPr>
            <a:endParaRPr lang="en-US"/>
          </a:p>
        </p:txBody>
      </p:sp>
      <p:sp>
        <p:nvSpPr>
          <p:cNvPr id="7" name="Slide Number Placeholder 6">
            <a:extLst>
              <a:ext uri="{FF2B5EF4-FFF2-40B4-BE49-F238E27FC236}">
                <a16:creationId xmlns:a16="http://schemas.microsoft.com/office/drawing/2014/main" id="{CC8667B8-A472-7049-BD86-9E17CBF68669}"/>
              </a:ext>
            </a:extLst>
          </p:cNvPr>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vl1pPr>
          </a:lstStyle>
          <a:p>
            <a:fld id="{DFED0E70-B06C-9649-A4C4-F700CE8F336B}" type="slidenum">
              <a:rPr lang="en-US" altLang="en-US"/>
              <a:pPr/>
              <a:t>‹#›</a:t>
            </a:fld>
            <a:endParaRPr lang="en-US" altLang="en-US"/>
          </a:p>
        </p:txBody>
      </p:sp>
    </p:spTree>
  </p:cSld>
  <p:clrMap bg1="lt1" tx1="dk1" bg2="lt2" tx2="dk2" accent1="accent1" accent2="accent2" accent3="accent3" accent4="accent4" accent5="accent5" accent6="accent6" hlink="hlink" folHlink="folHlink"/>
  <p:hf hdr="0" ftr="0" dt="0"/>
  <p:notesStyle>
    <a:lvl1pPr algn="l" defTabSz="457200" rtl="0" eaLnBrk="0" fontAlgn="base" hangingPunct="0">
      <a:spcBef>
        <a:spcPct val="30000"/>
      </a:spcBef>
      <a:spcAft>
        <a:spcPct val="0"/>
      </a:spcAft>
      <a:defRPr sz="1200" kern="1200">
        <a:solidFill>
          <a:schemeClr val="tx1"/>
        </a:solidFill>
        <a:latin typeface="+mn-lt"/>
        <a:ea typeface="+mn-ea"/>
        <a:cs typeface="+mn-cs"/>
      </a:defRPr>
    </a:lvl1pPr>
    <a:lvl2pPr marL="457200" algn="l" defTabSz="457200" rtl="0" eaLnBrk="0" fontAlgn="base" hangingPunct="0">
      <a:spcBef>
        <a:spcPct val="30000"/>
      </a:spcBef>
      <a:spcAft>
        <a:spcPct val="0"/>
      </a:spcAft>
      <a:defRPr sz="1200" kern="1200">
        <a:solidFill>
          <a:schemeClr val="tx1"/>
        </a:solidFill>
        <a:latin typeface="+mn-lt"/>
        <a:ea typeface="+mn-ea"/>
        <a:cs typeface="+mn-cs"/>
      </a:defRPr>
    </a:lvl2pPr>
    <a:lvl3pPr marL="914400" algn="l" defTabSz="457200" rtl="0" eaLnBrk="0" fontAlgn="base" hangingPunct="0">
      <a:spcBef>
        <a:spcPct val="30000"/>
      </a:spcBef>
      <a:spcAft>
        <a:spcPct val="0"/>
      </a:spcAft>
      <a:defRPr sz="1200" kern="1200">
        <a:solidFill>
          <a:schemeClr val="tx1"/>
        </a:solidFill>
        <a:latin typeface="+mn-lt"/>
        <a:ea typeface="+mn-ea"/>
        <a:cs typeface="+mn-cs"/>
      </a:defRPr>
    </a:lvl3pPr>
    <a:lvl4pPr marL="1371600" algn="l" defTabSz="457200" rtl="0" eaLnBrk="0" fontAlgn="base" hangingPunct="0">
      <a:spcBef>
        <a:spcPct val="30000"/>
      </a:spcBef>
      <a:spcAft>
        <a:spcPct val="0"/>
      </a:spcAft>
      <a:defRPr sz="1200" kern="1200">
        <a:solidFill>
          <a:schemeClr val="tx1"/>
        </a:solidFill>
        <a:latin typeface="+mn-lt"/>
        <a:ea typeface="+mn-ea"/>
        <a:cs typeface="+mn-cs"/>
      </a:defRPr>
    </a:lvl4pPr>
    <a:lvl5pPr marL="1828800" algn="l" defTabSz="457200" rtl="0" eaLnBrk="0" fontAlgn="base" hangingPunct="0">
      <a:spcBef>
        <a:spcPct val="30000"/>
      </a:spcBef>
      <a:spcAft>
        <a:spcPct val="0"/>
      </a:spcAft>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29" name="Slide Image Placeholder 1">
            <a:extLst>
              <a:ext uri="{FF2B5EF4-FFF2-40B4-BE49-F238E27FC236}">
                <a16:creationId xmlns:a16="http://schemas.microsoft.com/office/drawing/2014/main" id="{6D84048A-023E-2843-B4E4-FD4BE2A009FD}"/>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0530" name="Notes Placeholder 2">
            <a:extLst>
              <a:ext uri="{FF2B5EF4-FFF2-40B4-BE49-F238E27FC236}">
                <a16:creationId xmlns:a16="http://schemas.microsoft.com/office/drawing/2014/main" id="{CE6DAFE8-D96C-9A4B-BF13-3F1BF6F46687}"/>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a:t>Good morning.</a:t>
            </a:r>
          </a:p>
          <a:p>
            <a:pPr eaLnBrk="1" hangingPunct="1">
              <a:spcBef>
                <a:spcPct val="0"/>
              </a:spcBef>
            </a:pPr>
            <a:r>
              <a:rPr lang="en-US" altLang="en-US"/>
              <a:t>Before to start I would like to thank the organizers for inviting me for this talk</a:t>
            </a:r>
          </a:p>
        </p:txBody>
      </p:sp>
      <p:sp>
        <p:nvSpPr>
          <p:cNvPr id="150531" name="Slide Number Placeholder 3">
            <a:extLst>
              <a:ext uri="{FF2B5EF4-FFF2-40B4-BE49-F238E27FC236}">
                <a16:creationId xmlns:a16="http://schemas.microsoft.com/office/drawing/2014/main" id="{8C6A7D9D-F44E-B84F-9FB9-B83174722417}"/>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994A9CDD-6728-C043-B754-873ECBC2AB69}" type="slidenum">
              <a:rPr lang="en-US" altLang="en-US"/>
              <a:pPr/>
              <a:t>1</a:t>
            </a:fld>
            <a:endParaRPr lang="en-US"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5" name="Slide Image Placeholder 1">
            <a:extLst>
              <a:ext uri="{FF2B5EF4-FFF2-40B4-BE49-F238E27FC236}">
                <a16:creationId xmlns:a16="http://schemas.microsoft.com/office/drawing/2014/main" id="{E0996C6B-F203-3841-965C-5D9101C22AFF}"/>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0706" name="Notes Placeholder 2">
            <a:extLst>
              <a:ext uri="{FF2B5EF4-FFF2-40B4-BE49-F238E27FC236}">
                <a16:creationId xmlns:a16="http://schemas.microsoft.com/office/drawing/2014/main" id="{CAF33AA1-3493-EC4A-8F16-A9A68959FDFF}"/>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200707" name="Slide Number Placeholder 3">
            <a:extLst>
              <a:ext uri="{FF2B5EF4-FFF2-40B4-BE49-F238E27FC236}">
                <a16:creationId xmlns:a16="http://schemas.microsoft.com/office/drawing/2014/main" id="{82D4AC43-9BC0-DB48-88A6-E32D9ADC6F8E}"/>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CD42F848-0C37-FE4C-A8BB-9ED08D42E3BA}" type="slidenum">
              <a:rPr lang="en-US" altLang="en-US"/>
              <a:pPr/>
              <a:t>27</a:t>
            </a:fld>
            <a:endParaRPr lang="en-US"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49" name="Slide Image Placeholder 1">
            <a:extLst>
              <a:ext uri="{FF2B5EF4-FFF2-40B4-BE49-F238E27FC236}">
                <a16:creationId xmlns:a16="http://schemas.microsoft.com/office/drawing/2014/main" id="{8BDECB21-59B0-104A-A444-F88F701EC92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6850" name="Notes Placeholder 2">
            <a:extLst>
              <a:ext uri="{FF2B5EF4-FFF2-40B4-BE49-F238E27FC236}">
                <a16:creationId xmlns:a16="http://schemas.microsoft.com/office/drawing/2014/main" id="{5CC20EB5-D264-794A-AB56-F572C78330C9}"/>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206851" name="Slide Number Placeholder 3">
            <a:extLst>
              <a:ext uri="{FF2B5EF4-FFF2-40B4-BE49-F238E27FC236}">
                <a16:creationId xmlns:a16="http://schemas.microsoft.com/office/drawing/2014/main" id="{75798F22-40CE-764B-A04F-984F2B643A66}"/>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DA741785-A62E-A144-82D8-3E44A84202EC}" type="slidenum">
              <a:rPr lang="en-US" altLang="en-US"/>
              <a:pPr/>
              <a:t>32</a:t>
            </a:fld>
            <a:endParaRPr lang="en-US"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7" name="Slide Image Placeholder 1">
            <a:extLst>
              <a:ext uri="{FF2B5EF4-FFF2-40B4-BE49-F238E27FC236}">
                <a16:creationId xmlns:a16="http://schemas.microsoft.com/office/drawing/2014/main" id="{69C9E484-3974-C047-9630-73B3D931728E}"/>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8898" name="Notes Placeholder 2">
            <a:extLst>
              <a:ext uri="{FF2B5EF4-FFF2-40B4-BE49-F238E27FC236}">
                <a16:creationId xmlns:a16="http://schemas.microsoft.com/office/drawing/2014/main" id="{654F43D3-4EDB-B74F-B95F-D3315322999D}"/>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208899" name="Slide Number Placeholder 3">
            <a:extLst>
              <a:ext uri="{FF2B5EF4-FFF2-40B4-BE49-F238E27FC236}">
                <a16:creationId xmlns:a16="http://schemas.microsoft.com/office/drawing/2014/main" id="{C9851D52-8B93-1341-9285-276BB7955A76}"/>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79250AFC-5E22-3C42-993A-25C749CB39D1}" type="slidenum">
              <a:rPr lang="en-US" altLang="en-US"/>
              <a:pPr/>
              <a:t>33</a:t>
            </a:fld>
            <a:endParaRPr lang="en-US"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77" name="Slide Image Placeholder 1">
            <a:extLst>
              <a:ext uri="{FF2B5EF4-FFF2-40B4-BE49-F238E27FC236}">
                <a16:creationId xmlns:a16="http://schemas.microsoft.com/office/drawing/2014/main" id="{DF751424-9379-4044-B10C-12C9F41CD88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4978" name="Notes Placeholder 2">
            <a:extLst>
              <a:ext uri="{FF2B5EF4-FFF2-40B4-BE49-F238E27FC236}">
                <a16:creationId xmlns:a16="http://schemas.microsoft.com/office/drawing/2014/main" id="{8C210463-A225-4F4A-8D5B-D28CAFDCCC91}"/>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GB" altLang="en-US"/>
              <a:t>An optimal approach for dealing with this massive amount of information is represented by multivariate statistical</a:t>
            </a:r>
          </a:p>
          <a:p>
            <a:pPr eaLnBrk="1" hangingPunct="1">
              <a:spcBef>
                <a:spcPct val="0"/>
              </a:spcBef>
            </a:pPr>
            <a:r>
              <a:rPr lang="en-GB" altLang="en-US"/>
              <a:t>In standard approaches, such as partial least squares, we encode imaging and genetic data as large arrays, and we aim at finding a transformation of the data, for example a linear projection, to maximise their relationship.</a:t>
            </a:r>
          </a:p>
          <a:p>
            <a:pPr eaLnBrk="1" hangingPunct="1">
              <a:spcBef>
                <a:spcPct val="0"/>
              </a:spcBef>
            </a:pPr>
            <a:endParaRPr lang="en-US" altLang="en-US"/>
          </a:p>
        </p:txBody>
      </p:sp>
      <p:sp>
        <p:nvSpPr>
          <p:cNvPr id="254979" name="Slide Number Placeholder 3">
            <a:extLst>
              <a:ext uri="{FF2B5EF4-FFF2-40B4-BE49-F238E27FC236}">
                <a16:creationId xmlns:a16="http://schemas.microsoft.com/office/drawing/2014/main" id="{BFE94548-8815-3E4F-90F2-1263DD0C722C}"/>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F4D00A01-BEB8-4B4B-90AE-4026D5E523B0}" type="slidenum">
              <a:rPr lang="en-US" altLang="en-US">
                <a:latin typeface="Arial" panose="020B0604020202020204" pitchFamily="34" charset="0"/>
              </a:rPr>
              <a:pPr/>
              <a:t>44</a:t>
            </a:fld>
            <a:endParaRPr lang="en-US" altLang="en-US">
              <a:latin typeface="Arial" panose="020B0604020202020204" pitchFamily="34" charset="0"/>
            </a:endParaRPr>
          </a:p>
        </p:txBody>
      </p:sp>
    </p:spTree>
    <p:extLst>
      <p:ext uri="{BB962C8B-B14F-4D97-AF65-F5344CB8AC3E}">
        <p14:creationId xmlns:p14="http://schemas.microsoft.com/office/powerpoint/2010/main" val="6214286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25" name="Slide Image Placeholder 1">
            <a:extLst>
              <a:ext uri="{FF2B5EF4-FFF2-40B4-BE49-F238E27FC236}">
                <a16:creationId xmlns:a16="http://schemas.microsoft.com/office/drawing/2014/main" id="{AAE9F16E-C070-6848-B153-E5030ED08633}"/>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7026" name="Notes Placeholder 2">
            <a:extLst>
              <a:ext uri="{FF2B5EF4-FFF2-40B4-BE49-F238E27FC236}">
                <a16:creationId xmlns:a16="http://schemas.microsoft.com/office/drawing/2014/main" id="{9EFB108F-4C11-FB44-A681-D116A53C34A7}"/>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GB" altLang="en-US"/>
              <a:t>Multivariate models overcome issues of standard mass univariate approaches, as they don’t suffer of multiple comparison problems, thus can be more sensitive, and explore SNP-SNP interactions.</a:t>
            </a:r>
          </a:p>
          <a:p>
            <a:pPr eaLnBrk="1" hangingPunct="1">
              <a:spcBef>
                <a:spcPct val="0"/>
              </a:spcBef>
            </a:pPr>
            <a:r>
              <a:rPr lang="en-GB" altLang="en-US"/>
              <a:t>However we must take care of overfitting issues, and they can be computationally overwhelming </a:t>
            </a:r>
            <a:endParaRPr lang="en-US" altLang="en-US"/>
          </a:p>
          <a:p>
            <a:pPr eaLnBrk="1" hangingPunct="1">
              <a:spcBef>
                <a:spcPct val="0"/>
              </a:spcBef>
            </a:pPr>
            <a:endParaRPr lang="en-US" altLang="en-US"/>
          </a:p>
        </p:txBody>
      </p:sp>
      <p:sp>
        <p:nvSpPr>
          <p:cNvPr id="257027" name="Slide Number Placeholder 3">
            <a:extLst>
              <a:ext uri="{FF2B5EF4-FFF2-40B4-BE49-F238E27FC236}">
                <a16:creationId xmlns:a16="http://schemas.microsoft.com/office/drawing/2014/main" id="{DD7D6CCC-97A6-1143-B96F-005F557D76CA}"/>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EBF31E5-0C8F-444D-BDF0-212F57615B2F}" type="slidenum">
              <a:rPr lang="en-US" altLang="en-US">
                <a:latin typeface="Arial" panose="020B0604020202020204" pitchFamily="34" charset="0"/>
              </a:rPr>
              <a:pPr/>
              <a:t>45</a:t>
            </a:fld>
            <a:endParaRPr lang="en-US" altLang="en-US">
              <a:latin typeface="Arial" panose="020B0604020202020204" pitchFamily="34" charset="0"/>
            </a:endParaRPr>
          </a:p>
        </p:txBody>
      </p:sp>
    </p:spTree>
    <p:extLst>
      <p:ext uri="{BB962C8B-B14F-4D97-AF65-F5344CB8AC3E}">
        <p14:creationId xmlns:p14="http://schemas.microsoft.com/office/powerpoint/2010/main" val="37187762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073" name="Slide Image Placeholder 1">
            <a:extLst>
              <a:ext uri="{FF2B5EF4-FFF2-40B4-BE49-F238E27FC236}">
                <a16:creationId xmlns:a16="http://schemas.microsoft.com/office/drawing/2014/main" id="{1C9A151D-975C-E24B-BE29-14B30D615059}"/>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9074" name="Notes Placeholder 2">
            <a:extLst>
              <a:ext uri="{FF2B5EF4-FFF2-40B4-BE49-F238E27FC236}">
                <a16:creationId xmlns:a16="http://schemas.microsoft.com/office/drawing/2014/main" id="{4CE1967F-38C1-1E4A-9B60-1B674A1D4432}"/>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GB" altLang="en-US"/>
              <a:t>Multivariate models overcome issues of standard mass univariate approaches, as they don’t suffer of multiple comparison problems, thus can be more sensitive, and explore SNP-SNP interactions.</a:t>
            </a:r>
          </a:p>
          <a:p>
            <a:pPr eaLnBrk="1" hangingPunct="1">
              <a:spcBef>
                <a:spcPct val="0"/>
              </a:spcBef>
            </a:pPr>
            <a:r>
              <a:rPr lang="en-GB" altLang="en-US"/>
              <a:t>However we must take care of overfitting issues, and they can be computationally overwhelming </a:t>
            </a:r>
            <a:endParaRPr lang="en-US" altLang="en-US"/>
          </a:p>
          <a:p>
            <a:pPr eaLnBrk="1" hangingPunct="1">
              <a:spcBef>
                <a:spcPct val="0"/>
              </a:spcBef>
            </a:pPr>
            <a:endParaRPr lang="en-US" altLang="en-US"/>
          </a:p>
        </p:txBody>
      </p:sp>
      <p:sp>
        <p:nvSpPr>
          <p:cNvPr id="259075" name="Slide Number Placeholder 3">
            <a:extLst>
              <a:ext uri="{FF2B5EF4-FFF2-40B4-BE49-F238E27FC236}">
                <a16:creationId xmlns:a16="http://schemas.microsoft.com/office/drawing/2014/main" id="{9D3002A3-BB36-174B-B22D-ECFE536E917C}"/>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6999EAF1-ACEF-A742-AA40-59A6189FA42B}" type="slidenum">
              <a:rPr lang="en-US" altLang="en-US">
                <a:latin typeface="Arial" panose="020B0604020202020204" pitchFamily="34" charset="0"/>
              </a:rPr>
              <a:pPr/>
              <a:t>46</a:t>
            </a:fld>
            <a:endParaRPr lang="en-US" altLang="en-US">
              <a:latin typeface="Arial" panose="020B0604020202020204" pitchFamily="34" charset="0"/>
            </a:endParaRPr>
          </a:p>
        </p:txBody>
      </p:sp>
    </p:spTree>
    <p:extLst>
      <p:ext uri="{BB962C8B-B14F-4D97-AF65-F5344CB8AC3E}">
        <p14:creationId xmlns:p14="http://schemas.microsoft.com/office/powerpoint/2010/main" val="38551519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121" name="Slide Image Placeholder 1">
            <a:extLst>
              <a:ext uri="{FF2B5EF4-FFF2-40B4-BE49-F238E27FC236}">
                <a16:creationId xmlns:a16="http://schemas.microsoft.com/office/drawing/2014/main" id="{2BC9F774-A200-8E4B-BF8C-394EA0ED9AC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1122" name="Notes Placeholder 2">
            <a:extLst>
              <a:ext uri="{FF2B5EF4-FFF2-40B4-BE49-F238E27FC236}">
                <a16:creationId xmlns:a16="http://schemas.microsoft.com/office/drawing/2014/main" id="{517F82B2-B049-1E45-B88A-605C9BA0DDB1}"/>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GB" altLang="en-US"/>
              <a:t>The stability of the model was ensured through a split-half cross validation setting.</a:t>
            </a:r>
          </a:p>
          <a:p>
            <a:pPr eaLnBrk="1" hangingPunct="1">
              <a:spcBef>
                <a:spcPct val="0"/>
              </a:spcBef>
            </a:pPr>
            <a:r>
              <a:rPr lang="en-GB" altLang="en-US"/>
              <a:t>The population was partitioned in two non-overlapping cohorts </a:t>
            </a:r>
          </a:p>
          <a:p>
            <a:pPr eaLnBrk="1" hangingPunct="1">
              <a:spcBef>
                <a:spcPct val="0"/>
              </a:spcBef>
            </a:pPr>
            <a:endParaRPr lang="en-US" altLang="en-US"/>
          </a:p>
        </p:txBody>
      </p:sp>
      <p:sp>
        <p:nvSpPr>
          <p:cNvPr id="261123" name="Slide Number Placeholder 3">
            <a:extLst>
              <a:ext uri="{FF2B5EF4-FFF2-40B4-BE49-F238E27FC236}">
                <a16:creationId xmlns:a16="http://schemas.microsoft.com/office/drawing/2014/main" id="{87956EFA-72B3-5842-A084-8743D897623C}"/>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4D2C78E5-1E00-6348-BC6B-A4B6891D9B4E}" type="slidenum">
              <a:rPr lang="en-US" altLang="en-US">
                <a:latin typeface="Arial" panose="020B0604020202020204" pitchFamily="34" charset="0"/>
              </a:rPr>
              <a:pPr/>
              <a:t>47</a:t>
            </a:fld>
            <a:endParaRPr lang="en-US" altLang="en-US">
              <a:latin typeface="Arial" panose="020B0604020202020204" pitchFamily="34" charset="0"/>
            </a:endParaRPr>
          </a:p>
        </p:txBody>
      </p:sp>
    </p:spTree>
    <p:extLst>
      <p:ext uri="{BB962C8B-B14F-4D97-AF65-F5344CB8AC3E}">
        <p14:creationId xmlns:p14="http://schemas.microsoft.com/office/powerpoint/2010/main" val="23996140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169" name="Slide Image Placeholder 1">
            <a:extLst>
              <a:ext uri="{FF2B5EF4-FFF2-40B4-BE49-F238E27FC236}">
                <a16:creationId xmlns:a16="http://schemas.microsoft.com/office/drawing/2014/main" id="{681C46B2-436C-6B44-AD65-3D9DAA0AB1DD}"/>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3170" name="Notes Placeholder 2">
            <a:extLst>
              <a:ext uri="{FF2B5EF4-FFF2-40B4-BE49-F238E27FC236}">
                <a16:creationId xmlns:a16="http://schemas.microsoft.com/office/drawing/2014/main" id="{E1FCF7A3-BF27-5946-8F08-58604F2AA58C}"/>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GB" altLang="en-US"/>
              <a:t>and two independent PLS models were fitted</a:t>
            </a:r>
          </a:p>
          <a:p>
            <a:pPr eaLnBrk="1" hangingPunct="1">
              <a:spcBef>
                <a:spcPct val="0"/>
              </a:spcBef>
            </a:pPr>
            <a:endParaRPr lang="en-US" altLang="en-US"/>
          </a:p>
        </p:txBody>
      </p:sp>
      <p:sp>
        <p:nvSpPr>
          <p:cNvPr id="263171" name="Slide Number Placeholder 3">
            <a:extLst>
              <a:ext uri="{FF2B5EF4-FFF2-40B4-BE49-F238E27FC236}">
                <a16:creationId xmlns:a16="http://schemas.microsoft.com/office/drawing/2014/main" id="{EB6FC1C0-5CC5-BC44-AFD3-587328493F01}"/>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C7246339-B71B-8A44-8ECA-94AC2B5DF2FF}" type="slidenum">
              <a:rPr lang="en-US" altLang="en-US">
                <a:latin typeface="Arial" panose="020B0604020202020204" pitchFamily="34" charset="0"/>
              </a:rPr>
              <a:pPr/>
              <a:t>48</a:t>
            </a:fld>
            <a:endParaRPr lang="en-US" altLang="en-US">
              <a:latin typeface="Arial" panose="020B0604020202020204" pitchFamily="34" charset="0"/>
            </a:endParaRPr>
          </a:p>
        </p:txBody>
      </p:sp>
    </p:spTree>
    <p:extLst>
      <p:ext uri="{BB962C8B-B14F-4D97-AF65-F5344CB8AC3E}">
        <p14:creationId xmlns:p14="http://schemas.microsoft.com/office/powerpoint/2010/main" val="42202157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7" name="Slide Image Placeholder 1">
            <a:extLst>
              <a:ext uri="{FF2B5EF4-FFF2-40B4-BE49-F238E27FC236}">
                <a16:creationId xmlns:a16="http://schemas.microsoft.com/office/drawing/2014/main" id="{7B140922-1FD9-314E-A022-DFFBD44BCF8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5218" name="Notes Placeholder 2">
            <a:extLst>
              <a:ext uri="{FF2B5EF4-FFF2-40B4-BE49-F238E27FC236}">
                <a16:creationId xmlns:a16="http://schemas.microsoft.com/office/drawing/2014/main" id="{2CC47F8A-ABC8-204E-8077-4A99100694E5}"/>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GB" altLang="en-US"/>
              <a:t>We identified the relevant genetic locations associated to the maximal weights</a:t>
            </a:r>
          </a:p>
          <a:p>
            <a:pPr eaLnBrk="1" hangingPunct="1">
              <a:spcBef>
                <a:spcPct val="0"/>
              </a:spcBef>
            </a:pPr>
            <a:endParaRPr lang="en-US" altLang="en-US"/>
          </a:p>
        </p:txBody>
      </p:sp>
      <p:sp>
        <p:nvSpPr>
          <p:cNvPr id="265219" name="Slide Number Placeholder 3">
            <a:extLst>
              <a:ext uri="{FF2B5EF4-FFF2-40B4-BE49-F238E27FC236}">
                <a16:creationId xmlns:a16="http://schemas.microsoft.com/office/drawing/2014/main" id="{34438DF3-AA26-D343-8E7A-4298DCDFD516}"/>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03863317-5D3D-CF44-9E36-6B67CB411C8E}" type="slidenum">
              <a:rPr lang="en-US" altLang="en-US">
                <a:latin typeface="Arial" panose="020B0604020202020204" pitchFamily="34" charset="0"/>
              </a:rPr>
              <a:pPr/>
              <a:t>49</a:t>
            </a:fld>
            <a:endParaRPr lang="en-US" altLang="en-US">
              <a:latin typeface="Arial" panose="020B0604020202020204" pitchFamily="34" charset="0"/>
            </a:endParaRPr>
          </a:p>
        </p:txBody>
      </p:sp>
    </p:spTree>
    <p:extLst>
      <p:ext uri="{BB962C8B-B14F-4D97-AF65-F5344CB8AC3E}">
        <p14:creationId xmlns:p14="http://schemas.microsoft.com/office/powerpoint/2010/main" val="34578991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265" name="Slide Image Placeholder 1">
            <a:extLst>
              <a:ext uri="{FF2B5EF4-FFF2-40B4-BE49-F238E27FC236}">
                <a16:creationId xmlns:a16="http://schemas.microsoft.com/office/drawing/2014/main" id="{23DFEC34-9787-FC46-8D19-77C0143B12BD}"/>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7266" name="Notes Placeholder 2">
            <a:extLst>
              <a:ext uri="{FF2B5EF4-FFF2-40B4-BE49-F238E27FC236}">
                <a16:creationId xmlns:a16="http://schemas.microsoft.com/office/drawing/2014/main" id="{11ABF06A-5BE3-D64D-AC11-8D2C657DB1A3}"/>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GB" altLang="en-US"/>
              <a:t>and we labelled them</a:t>
            </a:r>
          </a:p>
          <a:p>
            <a:pPr eaLnBrk="1" hangingPunct="1">
              <a:spcBef>
                <a:spcPct val="0"/>
              </a:spcBef>
            </a:pPr>
            <a:endParaRPr lang="en-US" altLang="en-US"/>
          </a:p>
        </p:txBody>
      </p:sp>
      <p:sp>
        <p:nvSpPr>
          <p:cNvPr id="267267" name="Slide Number Placeholder 3">
            <a:extLst>
              <a:ext uri="{FF2B5EF4-FFF2-40B4-BE49-F238E27FC236}">
                <a16:creationId xmlns:a16="http://schemas.microsoft.com/office/drawing/2014/main" id="{2F7A807C-BFEA-2146-B069-EACFFD9A6F5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377726FF-28CD-5046-A372-16F7D310845E}" type="slidenum">
              <a:rPr lang="en-US" altLang="en-US">
                <a:latin typeface="Arial" panose="020B0604020202020204" pitchFamily="34" charset="0"/>
              </a:rPr>
              <a:pPr/>
              <a:t>50</a:t>
            </a:fld>
            <a:endParaRPr lang="en-US" altLang="en-US">
              <a:latin typeface="Arial" panose="020B0604020202020204" pitchFamily="34" charset="0"/>
            </a:endParaRPr>
          </a:p>
        </p:txBody>
      </p:sp>
    </p:spTree>
    <p:extLst>
      <p:ext uri="{BB962C8B-B14F-4D97-AF65-F5344CB8AC3E}">
        <p14:creationId xmlns:p14="http://schemas.microsoft.com/office/powerpoint/2010/main" val="36855792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a:t>The second aspect</a:t>
            </a:r>
            <a:r>
              <a:rPr lang="en-US" baseline="0"/>
              <a:t> concerns the ability to establish a link between very different observations </a:t>
            </a:r>
            <a:r>
              <a:rPr lang="en-US"/>
              <a:t>and data, characterized</a:t>
            </a:r>
            <a:r>
              <a:rPr lang="en-US" baseline="0"/>
              <a:t> by specific properties and biases. </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a:t>This is important for obtaining a comprehensive model of the pathology. </a:t>
            </a:r>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41FE2989-D176-2D4E-9A2A-04A5519846EB}" type="slidenum">
              <a:rPr kumimoji="0" lang="en-US" sz="1200" b="0" i="0" u="none" strike="noStrike" kern="1200" cap="none" spc="0" normalizeH="0" baseline="0" noProof="0" smtClean="0">
                <a:ln>
                  <a:noFill/>
                </a:ln>
                <a:solidFill>
                  <a:prstClr val="black"/>
                </a:solidFill>
                <a:effectLst/>
                <a:uLnTx/>
                <a:uFillTx/>
                <a:latin typeface="Calibri" charset="0"/>
                <a:ea typeface="ＭＳ Ｐゴシック" charset="0"/>
              </a:rPr>
              <a:pPr marL="0" marR="0" lvl="0" indent="0" algn="r" defTabSz="457200" rtl="0" eaLnBrk="1" fontAlgn="base" latinLnBrk="0" hangingPunct="1">
                <a:lnSpc>
                  <a:spcPct val="100000"/>
                </a:lnSpc>
                <a:spcBef>
                  <a:spcPct val="0"/>
                </a:spcBef>
                <a:spcAft>
                  <a:spcPct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charset="0"/>
              <a:ea typeface="ＭＳ Ｐゴシック" charset="0"/>
            </a:endParaRPr>
          </a:p>
        </p:txBody>
      </p:sp>
    </p:spTree>
    <p:extLst>
      <p:ext uri="{BB962C8B-B14F-4D97-AF65-F5344CB8AC3E}">
        <p14:creationId xmlns:p14="http://schemas.microsoft.com/office/powerpoint/2010/main" val="408765445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313" name="Slide Image Placeholder 1">
            <a:extLst>
              <a:ext uri="{FF2B5EF4-FFF2-40B4-BE49-F238E27FC236}">
                <a16:creationId xmlns:a16="http://schemas.microsoft.com/office/drawing/2014/main" id="{05855C01-B115-5945-91AC-6156963083F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9314" name="Notes Placeholder 2">
            <a:extLst>
              <a:ext uri="{FF2B5EF4-FFF2-40B4-BE49-F238E27FC236}">
                <a16:creationId xmlns:a16="http://schemas.microsoft.com/office/drawing/2014/main" id="{5FB1CD29-E1D4-E24A-B343-27D58BBD106E}"/>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GB" altLang="en-US"/>
              <a:t>We then averaged the independent results to obtain a stable estimated</a:t>
            </a:r>
          </a:p>
          <a:p>
            <a:pPr eaLnBrk="1" hangingPunct="1">
              <a:spcBef>
                <a:spcPct val="0"/>
              </a:spcBef>
            </a:pPr>
            <a:endParaRPr lang="en-US" altLang="en-US"/>
          </a:p>
        </p:txBody>
      </p:sp>
      <p:sp>
        <p:nvSpPr>
          <p:cNvPr id="269315" name="Slide Number Placeholder 3">
            <a:extLst>
              <a:ext uri="{FF2B5EF4-FFF2-40B4-BE49-F238E27FC236}">
                <a16:creationId xmlns:a16="http://schemas.microsoft.com/office/drawing/2014/main" id="{86333E42-0438-3947-83DD-10ECC8A03BDB}"/>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F967FD92-6B7C-0147-8F92-BCA9CA9C948B}" type="slidenum">
              <a:rPr lang="en-US" altLang="en-US">
                <a:latin typeface="Arial" panose="020B0604020202020204" pitchFamily="34" charset="0"/>
              </a:rPr>
              <a:pPr/>
              <a:t>51</a:t>
            </a:fld>
            <a:endParaRPr lang="en-US" altLang="en-US">
              <a:latin typeface="Arial" panose="020B0604020202020204" pitchFamily="34" charset="0"/>
            </a:endParaRPr>
          </a:p>
        </p:txBody>
      </p:sp>
    </p:spTree>
    <p:extLst>
      <p:ext uri="{BB962C8B-B14F-4D97-AF65-F5344CB8AC3E}">
        <p14:creationId xmlns:p14="http://schemas.microsoft.com/office/powerpoint/2010/main" val="1804498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361" name="Slide Image Placeholder 1">
            <a:extLst>
              <a:ext uri="{FF2B5EF4-FFF2-40B4-BE49-F238E27FC236}">
                <a16:creationId xmlns:a16="http://schemas.microsoft.com/office/drawing/2014/main" id="{78688AC5-DBC5-0846-9F77-4D18045F0FE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71362" name="Notes Placeholder 2">
            <a:extLst>
              <a:ext uri="{FF2B5EF4-FFF2-40B4-BE49-F238E27FC236}">
                <a16:creationId xmlns:a16="http://schemas.microsoft.com/office/drawing/2014/main" id="{339B8A37-2E61-CF44-8217-58A061985EC7}"/>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GB" altLang="en-US"/>
              <a:t>The whole procedure was repeat 1 million times to compute the probability of relevant locations</a:t>
            </a:r>
          </a:p>
          <a:p>
            <a:pPr eaLnBrk="1" hangingPunct="1">
              <a:spcBef>
                <a:spcPct val="0"/>
              </a:spcBef>
            </a:pPr>
            <a:endParaRPr lang="en-US" altLang="en-US"/>
          </a:p>
        </p:txBody>
      </p:sp>
      <p:sp>
        <p:nvSpPr>
          <p:cNvPr id="271363" name="Slide Number Placeholder 3">
            <a:extLst>
              <a:ext uri="{FF2B5EF4-FFF2-40B4-BE49-F238E27FC236}">
                <a16:creationId xmlns:a16="http://schemas.microsoft.com/office/drawing/2014/main" id="{2F2EBA88-1265-F945-8A15-89F8103DF109}"/>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C65D70C0-A3AA-A249-BBFF-9DDB4892BD19}" type="slidenum">
              <a:rPr lang="en-US" altLang="en-US">
                <a:latin typeface="Arial" panose="020B0604020202020204" pitchFamily="34" charset="0"/>
              </a:rPr>
              <a:pPr/>
              <a:t>52</a:t>
            </a:fld>
            <a:endParaRPr lang="en-US" altLang="en-US">
              <a:latin typeface="Arial" panose="020B0604020202020204" pitchFamily="34" charset="0"/>
            </a:endParaRPr>
          </a:p>
        </p:txBody>
      </p:sp>
    </p:spTree>
    <p:extLst>
      <p:ext uri="{BB962C8B-B14F-4D97-AF65-F5344CB8AC3E}">
        <p14:creationId xmlns:p14="http://schemas.microsoft.com/office/powerpoint/2010/main" val="95662783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409" name="Slide Image Placeholder 1">
            <a:extLst>
              <a:ext uri="{FF2B5EF4-FFF2-40B4-BE49-F238E27FC236}">
                <a16:creationId xmlns:a16="http://schemas.microsoft.com/office/drawing/2014/main" id="{385677DD-BA76-DB45-A02F-44237DFD22E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73410" name="Notes Placeholder 2">
            <a:extLst>
              <a:ext uri="{FF2B5EF4-FFF2-40B4-BE49-F238E27FC236}">
                <a16:creationId xmlns:a16="http://schemas.microsoft.com/office/drawing/2014/main" id="{80B3127D-E6C3-5841-BBCE-2605A4C30F17}"/>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GB" altLang="en-US"/>
              <a:t>The same procedure was applied to identify the relevant brain areas</a:t>
            </a:r>
          </a:p>
          <a:p>
            <a:pPr eaLnBrk="1" hangingPunct="1">
              <a:spcBef>
                <a:spcPct val="0"/>
              </a:spcBef>
            </a:pPr>
            <a:endParaRPr lang="en-US" altLang="en-US"/>
          </a:p>
        </p:txBody>
      </p:sp>
      <p:sp>
        <p:nvSpPr>
          <p:cNvPr id="273411" name="Slide Number Placeholder 3">
            <a:extLst>
              <a:ext uri="{FF2B5EF4-FFF2-40B4-BE49-F238E27FC236}">
                <a16:creationId xmlns:a16="http://schemas.microsoft.com/office/drawing/2014/main" id="{7F180554-0C41-744D-8250-B0B183B1E2BA}"/>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9D666766-8D60-1240-A0C4-77DC6602C34D}" type="slidenum">
              <a:rPr lang="en-US" altLang="en-US">
                <a:latin typeface="Arial" panose="020B0604020202020204" pitchFamily="34" charset="0"/>
              </a:rPr>
              <a:pPr/>
              <a:t>53</a:t>
            </a:fld>
            <a:endParaRPr lang="en-US" altLang="en-US">
              <a:latin typeface="Arial" panose="020B0604020202020204" pitchFamily="34" charset="0"/>
            </a:endParaRPr>
          </a:p>
        </p:txBody>
      </p:sp>
    </p:spTree>
    <p:extLst>
      <p:ext uri="{BB962C8B-B14F-4D97-AF65-F5344CB8AC3E}">
        <p14:creationId xmlns:p14="http://schemas.microsoft.com/office/powerpoint/2010/main" val="408685027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457" name="Slide Image Placeholder 1">
            <a:extLst>
              <a:ext uri="{FF2B5EF4-FFF2-40B4-BE49-F238E27FC236}">
                <a16:creationId xmlns:a16="http://schemas.microsoft.com/office/drawing/2014/main" id="{64618F75-0A2C-5448-8849-70DDB89C8B4D}"/>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75458" name="Notes Placeholder 2">
            <a:extLst>
              <a:ext uri="{FF2B5EF4-FFF2-40B4-BE49-F238E27FC236}">
                <a16:creationId xmlns:a16="http://schemas.microsoft.com/office/drawing/2014/main" id="{29FAB48E-2145-9F4C-8844-07BE9389CEF5}"/>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GB" altLang="en-US"/>
              <a:t>We applied the model to a large ADNI cohort.</a:t>
            </a:r>
          </a:p>
          <a:p>
            <a:pPr eaLnBrk="1" hangingPunct="1">
              <a:spcBef>
                <a:spcPct val="0"/>
              </a:spcBef>
            </a:pPr>
            <a:r>
              <a:rPr lang="en-GB" altLang="en-US"/>
              <a:t>We used cortical thickness and radial features of hippocampi and amigdalae as brain phenotype</a:t>
            </a:r>
          </a:p>
          <a:p>
            <a:pPr eaLnBrk="1" hangingPunct="1">
              <a:spcBef>
                <a:spcPct val="0"/>
              </a:spcBef>
            </a:pPr>
            <a:r>
              <a:rPr lang="en-GB" altLang="en-US"/>
              <a:t>We considered more than 1 million SNP identified through  standard preprocessing and quality control procedures</a:t>
            </a:r>
          </a:p>
          <a:p>
            <a:pPr eaLnBrk="1" hangingPunct="1">
              <a:spcBef>
                <a:spcPct val="0"/>
              </a:spcBef>
            </a:pPr>
            <a:endParaRPr lang="en-US" altLang="en-US"/>
          </a:p>
        </p:txBody>
      </p:sp>
      <p:sp>
        <p:nvSpPr>
          <p:cNvPr id="275459" name="Slide Number Placeholder 3">
            <a:extLst>
              <a:ext uri="{FF2B5EF4-FFF2-40B4-BE49-F238E27FC236}">
                <a16:creationId xmlns:a16="http://schemas.microsoft.com/office/drawing/2014/main" id="{7D3BCBED-9D57-B441-A65A-E2565B90AA42}"/>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C67825E1-41A7-8342-99B2-15A4431465E6}" type="slidenum">
              <a:rPr lang="en-US" altLang="en-US"/>
              <a:pPr/>
              <a:t>54</a:t>
            </a:fld>
            <a:endParaRPr lang="en-US" altLang="en-US"/>
          </a:p>
        </p:txBody>
      </p:sp>
    </p:spTree>
    <p:extLst>
      <p:ext uri="{BB962C8B-B14F-4D97-AF65-F5344CB8AC3E}">
        <p14:creationId xmlns:p14="http://schemas.microsoft.com/office/powerpoint/2010/main" val="1581423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US"/>
              <a:t>En </a:t>
            </a:r>
            <a:r>
              <a:rPr lang="en-US" err="1"/>
              <a:t>s’appuyant</a:t>
            </a:r>
            <a:r>
              <a:rPr lang="en-US"/>
              <a:t> </a:t>
            </a:r>
            <a:r>
              <a:rPr lang="en-US" err="1"/>
              <a:t>sur</a:t>
            </a:r>
            <a:r>
              <a:rPr lang="en-US"/>
              <a:t> des methodologies</a:t>
            </a:r>
            <a:r>
              <a:rPr lang="en-US" baseline="0"/>
              <a:t> </a:t>
            </a:r>
            <a:r>
              <a:rPr lang="en-US" baseline="0" err="1"/>
              <a:t>similaires</a:t>
            </a:r>
            <a:r>
              <a:rPr lang="en-US" baseline="0"/>
              <a:t>, on </a:t>
            </a:r>
            <a:r>
              <a:rPr lang="en-US" baseline="0" err="1"/>
              <a:t>aussi</a:t>
            </a:r>
            <a:r>
              <a:rPr lang="en-US" baseline="0"/>
              <a:t> </a:t>
            </a:r>
            <a:r>
              <a:rPr lang="en-US" baseline="0" err="1"/>
              <a:t>demontré</a:t>
            </a:r>
            <a:r>
              <a:rPr lang="en-US" baseline="0"/>
              <a:t> </a:t>
            </a:r>
            <a:r>
              <a:rPr lang="en-US" baseline="0" err="1"/>
              <a:t>comme</a:t>
            </a:r>
            <a:r>
              <a:rPr lang="en-US" baseline="0"/>
              <a:t> </a:t>
            </a:r>
            <a:r>
              <a:rPr lang="en-US" baseline="0" err="1"/>
              <a:t>obtenir</a:t>
            </a:r>
            <a:r>
              <a:rPr lang="en-US" baseline="0"/>
              <a:t> </a:t>
            </a:r>
            <a:r>
              <a:rPr lang="en-US" baseline="0" err="1"/>
              <a:t>une</a:t>
            </a:r>
            <a:r>
              <a:rPr lang="en-US" baseline="0"/>
              <a:t> representation </a:t>
            </a:r>
            <a:r>
              <a:rPr lang="en-US" baseline="0" err="1"/>
              <a:t>conjointe</a:t>
            </a:r>
            <a:r>
              <a:rPr lang="en-US" baseline="0"/>
              <a:t> de </a:t>
            </a:r>
            <a:r>
              <a:rPr lang="en-US" baseline="0" err="1"/>
              <a:t>l’atrophie</a:t>
            </a:r>
            <a:r>
              <a:rPr lang="en-US" baseline="0"/>
              <a:t> du </a:t>
            </a:r>
            <a:r>
              <a:rPr lang="en-US" baseline="0" err="1"/>
              <a:t>cerveau</a:t>
            </a:r>
            <a:r>
              <a:rPr lang="en-US" baseline="0"/>
              <a:t>, et des variation </a:t>
            </a:r>
            <a:r>
              <a:rPr lang="en-US" baseline="0" err="1"/>
              <a:t>genetiques</a:t>
            </a:r>
            <a:r>
              <a:rPr lang="en-US" baseline="0"/>
              <a:t> </a:t>
            </a:r>
            <a:r>
              <a:rPr lang="en-US" baseline="0" err="1"/>
              <a:t>sur</a:t>
            </a:r>
            <a:r>
              <a:rPr lang="en-US" baseline="0"/>
              <a:t> le genome </a:t>
            </a:r>
            <a:r>
              <a:rPr lang="en-US" baseline="0" err="1"/>
              <a:t>entiere</a:t>
            </a:r>
            <a:r>
              <a:rPr lang="en-US" baseline="0"/>
              <a:t>.</a:t>
            </a:r>
          </a:p>
          <a:p>
            <a:r>
              <a:rPr lang="en-US" baseline="0"/>
              <a:t>Grace aux regions </a:t>
            </a:r>
            <a:r>
              <a:rPr lang="en-US" baseline="0" err="1"/>
              <a:t>genomiques</a:t>
            </a:r>
            <a:r>
              <a:rPr lang="en-US" baseline="0"/>
              <a:t> </a:t>
            </a:r>
            <a:r>
              <a:rPr lang="en-US" baseline="0" err="1"/>
              <a:t>associées</a:t>
            </a:r>
            <a:r>
              <a:rPr lang="en-US" baseline="0"/>
              <a:t> au profile </a:t>
            </a:r>
            <a:r>
              <a:rPr lang="en-US" baseline="0" err="1"/>
              <a:t>pathologique</a:t>
            </a:r>
            <a:r>
              <a:rPr lang="en-US" baseline="0"/>
              <a:t> du </a:t>
            </a:r>
            <a:r>
              <a:rPr lang="en-US" baseline="0" err="1"/>
              <a:t>cerveu</a:t>
            </a:r>
            <a:r>
              <a:rPr lang="en-US" baseline="0"/>
              <a:t>, on </a:t>
            </a:r>
            <a:r>
              <a:rPr lang="en-US" baseline="0" err="1"/>
              <a:t>est</a:t>
            </a:r>
            <a:r>
              <a:rPr lang="en-US" baseline="0"/>
              <a:t> </a:t>
            </a:r>
            <a:r>
              <a:rPr lang="en-US" baseline="0" err="1"/>
              <a:t>arrivés</a:t>
            </a:r>
            <a:r>
              <a:rPr lang="en-US" baseline="0"/>
              <a:t> a </a:t>
            </a:r>
            <a:r>
              <a:rPr lang="en-US" baseline="0" err="1"/>
              <a:t>cibler</a:t>
            </a:r>
            <a:r>
              <a:rPr lang="en-US" baseline="0"/>
              <a:t> un gene, TRIB3, </a:t>
            </a:r>
            <a:r>
              <a:rPr lang="en-US" baseline="0" err="1"/>
              <a:t>prometteur</a:t>
            </a:r>
            <a:r>
              <a:rPr lang="en-US" baseline="0"/>
              <a:t> pour </a:t>
            </a:r>
            <a:r>
              <a:rPr lang="en-US" baseline="0" err="1"/>
              <a:t>expliquer</a:t>
            </a:r>
            <a:r>
              <a:rPr lang="en-US" baseline="0"/>
              <a:t> </a:t>
            </a:r>
            <a:r>
              <a:rPr lang="en-US" baseline="0" err="1"/>
              <a:t>certains</a:t>
            </a:r>
            <a:r>
              <a:rPr lang="en-US" baseline="0"/>
              <a:t> mechanisms de la </a:t>
            </a:r>
            <a:r>
              <a:rPr lang="en-US" baseline="0" err="1"/>
              <a:t>pathologie</a:t>
            </a:r>
            <a:r>
              <a:rPr lang="en-US" baseline="0"/>
              <a:t> </a:t>
            </a:r>
            <a:r>
              <a:rPr lang="en-US" baseline="0" err="1"/>
              <a:t>liés</a:t>
            </a:r>
            <a:r>
              <a:rPr lang="en-US" baseline="0"/>
              <a:t> a la </a:t>
            </a:r>
            <a:r>
              <a:rPr lang="en-US" baseline="0" err="1"/>
              <a:t>morte</a:t>
            </a:r>
            <a:r>
              <a:rPr lang="en-US" baseline="0"/>
              <a:t> </a:t>
            </a:r>
            <a:r>
              <a:rPr lang="en-US" baseline="0" err="1"/>
              <a:t>neuronale</a:t>
            </a:r>
            <a:r>
              <a:rPr lang="en-US" baseline="0"/>
              <a:t> et a la production de la </a:t>
            </a:r>
            <a:r>
              <a:rPr lang="en-US" baseline="0" err="1"/>
              <a:t>proteine</a:t>
            </a:r>
            <a:r>
              <a:rPr lang="en-US" baseline="0"/>
              <a:t> </a:t>
            </a:r>
            <a:r>
              <a:rPr lang="en-US" baseline="0" err="1"/>
              <a:t>amyloide</a:t>
            </a:r>
            <a:r>
              <a:rPr lang="en-US" baseline="0"/>
              <a:t>.</a:t>
            </a:r>
            <a:endParaRPr lang="en-US"/>
          </a:p>
        </p:txBody>
      </p:sp>
      <p:sp>
        <p:nvSpPr>
          <p:cNvPr id="4" name="Espace réservé du numéro de diapositive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41FE2989-D176-2D4E-9A2A-04A5519846EB}" type="slidenum">
              <a:rPr kumimoji="0" lang="en-US" sz="1200" b="0" i="0" u="none" strike="noStrike" kern="1200" cap="none" spc="0" normalizeH="0" baseline="0" noProof="0" smtClean="0">
                <a:ln>
                  <a:noFill/>
                </a:ln>
                <a:solidFill>
                  <a:prstClr val="black"/>
                </a:solidFill>
                <a:effectLst/>
                <a:uLnTx/>
                <a:uFillTx/>
                <a:latin typeface="Calibri" charset="0"/>
                <a:ea typeface="ＭＳ Ｐゴシック" charset="0"/>
              </a:rPr>
              <a:pPr marL="0" marR="0" lvl="0" indent="0" algn="r" defTabSz="457200" rtl="0" eaLnBrk="1" fontAlgn="base" latinLnBrk="0" hangingPunct="1">
                <a:lnSpc>
                  <a:spcPct val="100000"/>
                </a:lnSpc>
                <a:spcBef>
                  <a:spcPct val="0"/>
                </a:spcBef>
                <a:spcAft>
                  <a:spcPct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Calibri" charset="0"/>
              <a:ea typeface="ＭＳ Ｐゴシック" charset="0"/>
            </a:endParaRPr>
          </a:p>
        </p:txBody>
      </p:sp>
    </p:spTree>
    <p:extLst>
      <p:ext uri="{BB962C8B-B14F-4D97-AF65-F5344CB8AC3E}">
        <p14:creationId xmlns:p14="http://schemas.microsoft.com/office/powerpoint/2010/main" val="202961514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529" name="Slide Image Placeholder 1">
            <a:extLst>
              <a:ext uri="{FF2B5EF4-FFF2-40B4-BE49-F238E27FC236}">
                <a16:creationId xmlns:a16="http://schemas.microsoft.com/office/drawing/2014/main" id="{E908CA17-E737-534E-9012-AA10A385411E}"/>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78530" name="Notes Placeholder 2">
            <a:extLst>
              <a:ext uri="{FF2B5EF4-FFF2-40B4-BE49-F238E27FC236}">
                <a16:creationId xmlns:a16="http://schemas.microsoft.com/office/drawing/2014/main" id="{E5C68863-5083-9C48-A671-D449E809A1CD}"/>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GB" altLang="en-US"/>
              <a:t>In this way we obtain a vector of probabilities of the relevant genetic locations.</a:t>
            </a:r>
          </a:p>
          <a:p>
            <a:pPr eaLnBrk="1" hangingPunct="1">
              <a:spcBef>
                <a:spcPct val="0"/>
              </a:spcBef>
            </a:pPr>
            <a:endParaRPr lang="en-US" altLang="en-US"/>
          </a:p>
        </p:txBody>
      </p:sp>
      <p:sp>
        <p:nvSpPr>
          <p:cNvPr id="278531" name="Slide Number Placeholder 3">
            <a:extLst>
              <a:ext uri="{FF2B5EF4-FFF2-40B4-BE49-F238E27FC236}">
                <a16:creationId xmlns:a16="http://schemas.microsoft.com/office/drawing/2014/main" id="{799A2B72-ADE0-F140-9E30-5FD7EE63A0EE}"/>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6C860F85-60E8-AC4C-8239-14FE8901D5C1}" type="slidenum">
              <a:rPr lang="en-US" altLang="en-US">
                <a:latin typeface="Arial" panose="020B0604020202020204" pitchFamily="34" charset="0"/>
              </a:rPr>
              <a:pPr/>
              <a:t>56</a:t>
            </a:fld>
            <a:endParaRPr lang="en-US" altLang="en-US">
              <a:latin typeface="Arial" panose="020B0604020202020204" pitchFamily="34" charset="0"/>
            </a:endParaRPr>
          </a:p>
        </p:txBody>
      </p:sp>
    </p:spTree>
    <p:extLst>
      <p:ext uri="{BB962C8B-B14F-4D97-AF65-F5344CB8AC3E}">
        <p14:creationId xmlns:p14="http://schemas.microsoft.com/office/powerpoint/2010/main" val="253717821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577" name="Slide Image Placeholder 1">
            <a:extLst>
              <a:ext uri="{FF2B5EF4-FFF2-40B4-BE49-F238E27FC236}">
                <a16:creationId xmlns:a16="http://schemas.microsoft.com/office/drawing/2014/main" id="{F1A1106C-C143-3349-8F96-A3C1B989AAF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0578" name="Notes Placeholder 2">
            <a:extLst>
              <a:ext uri="{FF2B5EF4-FFF2-40B4-BE49-F238E27FC236}">
                <a16:creationId xmlns:a16="http://schemas.microsoft.com/office/drawing/2014/main" id="{40E7730A-BCD5-964D-B652-F58E9A474FF8}"/>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GB" altLang="en-US"/>
              <a:t>We can look at the genes proximal to the loci of maximal probability and enrich the obtained gene list: </a:t>
            </a:r>
          </a:p>
          <a:p>
            <a:pPr eaLnBrk="1" hangingPunct="1">
              <a:spcBef>
                <a:spcPct val="0"/>
              </a:spcBef>
            </a:pPr>
            <a:r>
              <a:rPr lang="en-GB" altLang="en-US"/>
              <a:t>either by looking to known protein protein interactions, or by querying ontologies of known biological and molecular pathways to identify significant biological functions associated to the gene list</a:t>
            </a:r>
          </a:p>
          <a:p>
            <a:pPr eaLnBrk="1" hangingPunct="1">
              <a:spcBef>
                <a:spcPct val="0"/>
              </a:spcBef>
            </a:pPr>
            <a:endParaRPr lang="en-GB" altLang="en-US"/>
          </a:p>
        </p:txBody>
      </p:sp>
      <p:sp>
        <p:nvSpPr>
          <p:cNvPr id="280579" name="Slide Number Placeholder 3">
            <a:extLst>
              <a:ext uri="{FF2B5EF4-FFF2-40B4-BE49-F238E27FC236}">
                <a16:creationId xmlns:a16="http://schemas.microsoft.com/office/drawing/2014/main" id="{28FD5C25-AC8D-3447-BC77-50AD2576BED6}"/>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2C140805-0347-4F47-B6B7-1EEC0B674024}" type="slidenum">
              <a:rPr lang="en-US" altLang="en-US">
                <a:latin typeface="Arial" panose="020B0604020202020204" pitchFamily="34" charset="0"/>
              </a:rPr>
              <a:pPr/>
              <a:t>57</a:t>
            </a:fld>
            <a:endParaRPr lang="en-US" altLang="en-US">
              <a:latin typeface="Arial" panose="020B0604020202020204" pitchFamily="34" charset="0"/>
            </a:endParaRPr>
          </a:p>
        </p:txBody>
      </p:sp>
    </p:spTree>
    <p:extLst>
      <p:ext uri="{BB962C8B-B14F-4D97-AF65-F5344CB8AC3E}">
        <p14:creationId xmlns:p14="http://schemas.microsoft.com/office/powerpoint/2010/main" val="136640200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a:t>It is within this context that I develop</a:t>
            </a:r>
            <a:r>
              <a:rPr lang="en-US" baseline="0"/>
              <a:t> my research project, especially the most recent one, that I will illustrate in this talk.</a:t>
            </a:r>
          </a:p>
          <a:p>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41FE2989-D176-2D4E-9A2A-04A5519846EB}" type="slidenum">
              <a:rPr kumimoji="0" lang="en-US" sz="1200" b="0" i="0" u="none" strike="noStrike" kern="1200" cap="none" spc="0" normalizeH="0" baseline="0" noProof="0" smtClean="0">
                <a:ln>
                  <a:noFill/>
                </a:ln>
                <a:solidFill>
                  <a:prstClr val="black"/>
                </a:solidFill>
                <a:effectLst/>
                <a:uLnTx/>
                <a:uFillTx/>
                <a:latin typeface="Calibri" charset="0"/>
                <a:ea typeface="ＭＳ Ｐゴシック" charset="0"/>
              </a:rPr>
              <a:pPr marL="0" marR="0" lvl="0" indent="0" algn="r" defTabSz="457200" rtl="0" eaLnBrk="1" fontAlgn="base" latinLnBrk="0" hangingPunct="1">
                <a:lnSpc>
                  <a:spcPct val="100000"/>
                </a:lnSpc>
                <a:spcBef>
                  <a:spcPct val="0"/>
                </a:spcBef>
                <a:spcAft>
                  <a:spcPct val="0"/>
                </a:spcAft>
                <a:buClrTx/>
                <a:buSzTx/>
                <a:buFontTx/>
                <a:buNone/>
                <a:tabLst/>
                <a:defRPr/>
              </a:pPr>
              <a:t>58</a:t>
            </a:fld>
            <a:endParaRPr kumimoji="0" lang="en-US" sz="1200" b="0" i="0" u="none" strike="noStrike" kern="1200" cap="none" spc="0" normalizeH="0" baseline="0" noProof="0">
              <a:ln>
                <a:noFill/>
              </a:ln>
              <a:solidFill>
                <a:prstClr val="black"/>
              </a:solidFill>
              <a:effectLst/>
              <a:uLnTx/>
              <a:uFillTx/>
              <a:latin typeface="Calibri" charset="0"/>
              <a:ea typeface="ＭＳ Ｐゴシック" charset="0"/>
            </a:endParaRPr>
          </a:p>
        </p:txBody>
      </p:sp>
    </p:spTree>
    <p:extLst>
      <p:ext uri="{BB962C8B-B14F-4D97-AF65-F5344CB8AC3E}">
        <p14:creationId xmlns:p14="http://schemas.microsoft.com/office/powerpoint/2010/main" val="78263376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1" name="Slide Image Placeholder 1">
            <a:extLst>
              <a:ext uri="{FF2B5EF4-FFF2-40B4-BE49-F238E27FC236}">
                <a16:creationId xmlns:a16="http://schemas.microsoft.com/office/drawing/2014/main" id="{3CA37826-EAC9-7C49-8E83-7BD5FB19940C}"/>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22" name="Notes Placeholder 2">
            <a:extLst>
              <a:ext uri="{FF2B5EF4-FFF2-40B4-BE49-F238E27FC236}">
                <a16:creationId xmlns:a16="http://schemas.microsoft.com/office/drawing/2014/main" id="{2884A00F-EE07-9F4F-B331-4C3AB0D2E3DE}"/>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235523" name="Slide Number Placeholder 3">
            <a:extLst>
              <a:ext uri="{FF2B5EF4-FFF2-40B4-BE49-F238E27FC236}">
                <a16:creationId xmlns:a16="http://schemas.microsoft.com/office/drawing/2014/main" id="{11569727-FC2E-294A-8686-E78D1AA7DECA}"/>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F952C426-35C1-574A-89FF-485F5FEF9AF8}" type="slidenum">
              <a:rPr lang="en-US" altLang="en-US"/>
              <a:pPr/>
              <a:t>60</a:t>
            </a:fld>
            <a:endParaRPr lang="en-US" altLang="en-US"/>
          </a:p>
        </p:txBody>
      </p:sp>
    </p:spTree>
    <p:extLst>
      <p:ext uri="{BB962C8B-B14F-4D97-AF65-F5344CB8AC3E}">
        <p14:creationId xmlns:p14="http://schemas.microsoft.com/office/powerpoint/2010/main" val="191089632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69" name="Slide Image Placeholder 1">
            <a:extLst>
              <a:ext uri="{FF2B5EF4-FFF2-40B4-BE49-F238E27FC236}">
                <a16:creationId xmlns:a16="http://schemas.microsoft.com/office/drawing/2014/main" id="{F7FFDAE4-E2EF-944C-8306-D8229F0F1198}"/>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7570" name="Notes Placeholder 2">
            <a:extLst>
              <a:ext uri="{FF2B5EF4-FFF2-40B4-BE49-F238E27FC236}">
                <a16:creationId xmlns:a16="http://schemas.microsoft.com/office/drawing/2014/main" id="{03A85846-F335-0849-81F9-2E0C32F54CCF}"/>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237571" name="Slide Number Placeholder 3">
            <a:extLst>
              <a:ext uri="{FF2B5EF4-FFF2-40B4-BE49-F238E27FC236}">
                <a16:creationId xmlns:a16="http://schemas.microsoft.com/office/drawing/2014/main" id="{53D4A338-5D89-994B-8169-5A0FC9C26ECB}"/>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ED12EECF-809B-9F42-837A-1E3118FA16EB}" type="slidenum">
              <a:rPr lang="en-US" altLang="en-US"/>
              <a:pPr/>
              <a:t>61</a:t>
            </a:fld>
            <a:endParaRPr lang="en-US" altLang="en-US"/>
          </a:p>
        </p:txBody>
      </p:sp>
    </p:spTree>
    <p:extLst>
      <p:ext uri="{BB962C8B-B14F-4D97-AF65-F5344CB8AC3E}">
        <p14:creationId xmlns:p14="http://schemas.microsoft.com/office/powerpoint/2010/main" val="42072113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a:t>It is within this context that I develop</a:t>
            </a:r>
            <a:r>
              <a:rPr lang="en-US" baseline="0"/>
              <a:t> my research project, especially the most recent one, that I will illustrate in this talk.</a:t>
            </a:r>
          </a:p>
          <a:p>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41FE2989-D176-2D4E-9A2A-04A5519846EB}" type="slidenum">
              <a:rPr kumimoji="0" lang="en-US" sz="1200" b="0" i="0" u="none" strike="noStrike" kern="1200" cap="none" spc="0" normalizeH="0" baseline="0" noProof="0" smtClean="0">
                <a:ln>
                  <a:noFill/>
                </a:ln>
                <a:solidFill>
                  <a:prstClr val="black"/>
                </a:solidFill>
                <a:effectLst/>
                <a:uLnTx/>
                <a:uFillTx/>
                <a:latin typeface="Calibri" charset="0"/>
                <a:ea typeface="ＭＳ Ｐゴシック" charset="0"/>
              </a:rPr>
              <a:pPr marL="0" marR="0" lvl="0" indent="0" algn="r" defTabSz="457200" rtl="0" eaLnBrk="1" fontAlgn="base" latinLnBrk="0" hangingPunct="1">
                <a:lnSpc>
                  <a:spcPct val="100000"/>
                </a:lnSpc>
                <a:spcBef>
                  <a:spcPct val="0"/>
                </a:spcBef>
                <a:spcAft>
                  <a:spcPct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charset="0"/>
              <a:ea typeface="ＭＳ Ｐゴシック" charset="0"/>
            </a:endParaRPr>
          </a:p>
        </p:txBody>
      </p:sp>
    </p:spTree>
    <p:extLst>
      <p:ext uri="{BB962C8B-B14F-4D97-AF65-F5344CB8AC3E}">
        <p14:creationId xmlns:p14="http://schemas.microsoft.com/office/powerpoint/2010/main" val="359813925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1" name="Espace réservé de l'image des diapositives 1">
            <a:extLst>
              <a:ext uri="{FF2B5EF4-FFF2-40B4-BE49-F238E27FC236}">
                <a16:creationId xmlns:a16="http://schemas.microsoft.com/office/drawing/2014/main" id="{57CF2BAD-6238-A745-B7E9-3EFDE2ABF658}"/>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0162" name="Espace réservé des commentaires 2">
            <a:extLst>
              <a:ext uri="{FF2B5EF4-FFF2-40B4-BE49-F238E27FC236}">
                <a16:creationId xmlns:a16="http://schemas.microsoft.com/office/drawing/2014/main" id="{817CBA95-373A-DA45-96FB-75D3059FF5DA}"/>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a:t>Pour etablir un lien entre donnees complexes et heterogenes, en statistique on peut s’appuyer sur ce que on appel modeles a “variables latents”.</a:t>
            </a:r>
          </a:p>
          <a:p>
            <a:pPr eaLnBrk="1" hangingPunct="1">
              <a:spcBef>
                <a:spcPct val="0"/>
              </a:spcBef>
            </a:pPr>
            <a:r>
              <a:rPr lang="en-US" altLang="en-US"/>
              <a:t>Dans ce modeles, on fait l’hypothese que les donnees que on observe pour un patient sont issus de un variable latent associée a l’etat latent du patient. </a:t>
            </a:r>
          </a:p>
          <a:p>
            <a:pPr eaLnBrk="1" hangingPunct="1">
              <a:spcBef>
                <a:spcPct val="0"/>
              </a:spcBef>
            </a:pPr>
            <a:r>
              <a:rPr lang="en-US" altLang="en-US"/>
              <a:t>En termes statistiques, on donne une probabilité aux donnees, en sachent l’etat latent, et on cherche de estimer la relation plus plausibles entre ces variables, qui on appelle “decodage”</a:t>
            </a:r>
          </a:p>
        </p:txBody>
      </p:sp>
      <p:sp>
        <p:nvSpPr>
          <p:cNvPr id="220163" name="Espace réservé du numéro de diapositive 3">
            <a:extLst>
              <a:ext uri="{FF2B5EF4-FFF2-40B4-BE49-F238E27FC236}">
                <a16:creationId xmlns:a16="http://schemas.microsoft.com/office/drawing/2014/main" id="{A86FCE14-5BC9-F24F-97A7-A31E2233CCF1}"/>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EE862646-D528-3142-B861-4AD9915BE754}" type="slidenum">
              <a:rPr lang="en-US" altLang="en-US"/>
              <a:pPr/>
              <a:t>62</a:t>
            </a:fld>
            <a:endParaRPr lang="en-US"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09" name="Espace réservé de l'image des diapositives 1">
            <a:extLst>
              <a:ext uri="{FF2B5EF4-FFF2-40B4-BE49-F238E27FC236}">
                <a16:creationId xmlns:a16="http://schemas.microsoft.com/office/drawing/2014/main" id="{4F70C90A-CE0B-8E49-B19A-00C9FB9C7275}"/>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2210" name="Espace réservé des commentaires 2">
            <a:extLst>
              <a:ext uri="{FF2B5EF4-FFF2-40B4-BE49-F238E27FC236}">
                <a16:creationId xmlns:a16="http://schemas.microsoft.com/office/drawing/2014/main" id="{FBEA6B93-58F6-1647-A8CE-9DC7891AD1D0}"/>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a:t>Pour etablir un lien entre donnees complexes et heterogenes, en statistique on peut s’appuyer sur ce que on appel modeles a “variables latents”.</a:t>
            </a:r>
          </a:p>
          <a:p>
            <a:pPr eaLnBrk="1" hangingPunct="1">
              <a:spcBef>
                <a:spcPct val="0"/>
              </a:spcBef>
            </a:pPr>
            <a:r>
              <a:rPr lang="en-US" altLang="en-US"/>
              <a:t>Dans ce modeles, on fait l’hypothese que les donnees que on observe pour un patient sont issus de un variable latent associée a l’etat latent du patient. </a:t>
            </a:r>
          </a:p>
          <a:p>
            <a:pPr eaLnBrk="1" hangingPunct="1">
              <a:spcBef>
                <a:spcPct val="0"/>
              </a:spcBef>
            </a:pPr>
            <a:r>
              <a:rPr lang="en-US" altLang="en-US"/>
              <a:t>En termes statistiques, on donne une probabilité aux donnees, en sachent l’etat latent, et on cherche de estimer la relation plus plausibles entre ces variables, qui on appelle “decodage”</a:t>
            </a:r>
          </a:p>
        </p:txBody>
      </p:sp>
      <p:sp>
        <p:nvSpPr>
          <p:cNvPr id="222211" name="Espace réservé du numéro de diapositive 3">
            <a:extLst>
              <a:ext uri="{FF2B5EF4-FFF2-40B4-BE49-F238E27FC236}">
                <a16:creationId xmlns:a16="http://schemas.microsoft.com/office/drawing/2014/main" id="{0CE9691E-3819-FB44-AA21-63D1837BBAF9}"/>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FFC994F3-F3A3-F74C-92C7-D9401F1F6241}" type="slidenum">
              <a:rPr lang="en-US" altLang="en-US"/>
              <a:pPr/>
              <a:t>63</a:t>
            </a:fld>
            <a:endParaRPr lang="en-US"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7" name="Espace réservé de l'image des diapositives 1">
            <a:extLst>
              <a:ext uri="{FF2B5EF4-FFF2-40B4-BE49-F238E27FC236}">
                <a16:creationId xmlns:a16="http://schemas.microsoft.com/office/drawing/2014/main" id="{DADBF334-D25D-9843-94F4-28899BB931E0}"/>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4258" name="Espace réservé des commentaires 2">
            <a:extLst>
              <a:ext uri="{FF2B5EF4-FFF2-40B4-BE49-F238E27FC236}">
                <a16:creationId xmlns:a16="http://schemas.microsoft.com/office/drawing/2014/main" id="{F0865C02-EDB1-0D4B-8786-CC242D771ABC}"/>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a:t>Une facon de estimer cet etat latent, est de le faire directement a partir des donnees, ou par l’ ”encodage”.</a:t>
            </a:r>
          </a:p>
          <a:p>
            <a:pPr eaLnBrk="1" hangingPunct="1">
              <a:spcBef>
                <a:spcPct val="0"/>
              </a:spcBef>
            </a:pPr>
            <a:r>
              <a:rPr lang="en-US" altLang="en-US"/>
              <a:t>Pour example on pourrait estimer la distribution de l’etat latent a partir des donnees de imagerie structurelle.</a:t>
            </a:r>
          </a:p>
          <a:p>
            <a:pPr eaLnBrk="1" hangingPunct="1">
              <a:spcBef>
                <a:spcPct val="0"/>
              </a:spcBef>
            </a:pPr>
            <a:endParaRPr lang="en-US" altLang="en-US"/>
          </a:p>
        </p:txBody>
      </p:sp>
      <p:sp>
        <p:nvSpPr>
          <p:cNvPr id="224259" name="Espace réservé du numéro de diapositive 3">
            <a:extLst>
              <a:ext uri="{FF2B5EF4-FFF2-40B4-BE49-F238E27FC236}">
                <a16:creationId xmlns:a16="http://schemas.microsoft.com/office/drawing/2014/main" id="{5379DDAF-BAF0-A74D-92C3-AF3A42DACA25}"/>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3B171596-3F71-6A4E-BD65-295D893EDFA5}" type="slidenum">
              <a:rPr lang="en-US" altLang="en-US"/>
              <a:pPr/>
              <a:t>64</a:t>
            </a:fld>
            <a:endParaRPr lang="en-US"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5" name="Espace réservé de l'image des diapositives 1">
            <a:extLst>
              <a:ext uri="{FF2B5EF4-FFF2-40B4-BE49-F238E27FC236}">
                <a16:creationId xmlns:a16="http://schemas.microsoft.com/office/drawing/2014/main" id="{FC531AAB-50A0-C242-BF8D-96336877591E}"/>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6306" name="Espace réservé des commentaires 2">
            <a:extLst>
              <a:ext uri="{FF2B5EF4-FFF2-40B4-BE49-F238E27FC236}">
                <a16:creationId xmlns:a16="http://schemas.microsoft.com/office/drawing/2014/main" id="{068EECDC-15FA-F54A-B693-FC08C433CD8C}"/>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a:t>Ou meme des autres types des donnees.</a:t>
            </a:r>
          </a:p>
        </p:txBody>
      </p:sp>
      <p:sp>
        <p:nvSpPr>
          <p:cNvPr id="226307" name="Espace réservé du numéro de diapositive 3">
            <a:extLst>
              <a:ext uri="{FF2B5EF4-FFF2-40B4-BE49-F238E27FC236}">
                <a16:creationId xmlns:a16="http://schemas.microsoft.com/office/drawing/2014/main" id="{B582351D-ECDA-9A4C-B20F-E8DDF77EEE14}"/>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B4D0823D-858C-8147-A15E-4A479A145804}" type="slidenum">
              <a:rPr lang="en-US" altLang="en-US"/>
              <a:pPr/>
              <a:t>65</a:t>
            </a:fld>
            <a:endParaRPr lang="en-US"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3" name="Espace réservé de l'image des diapositives 1">
            <a:extLst>
              <a:ext uri="{FF2B5EF4-FFF2-40B4-BE49-F238E27FC236}">
                <a16:creationId xmlns:a16="http://schemas.microsoft.com/office/drawing/2014/main" id="{AFE0ED7B-E06D-8C47-B9DC-2E387D87C1E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28354" name="Espace réservé des commentaires 2">
            <a:extLst>
              <a:ext uri="{FF2B5EF4-FFF2-40B4-BE49-F238E27FC236}">
                <a16:creationId xmlns:a16="http://schemas.microsoft.com/office/drawing/2014/main" id="{EAD12B16-A499-BF47-9E76-E7A5D655F4A7}"/>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228355" name="Espace réservé du numéro de diapositive 3">
            <a:extLst>
              <a:ext uri="{FF2B5EF4-FFF2-40B4-BE49-F238E27FC236}">
                <a16:creationId xmlns:a16="http://schemas.microsoft.com/office/drawing/2014/main" id="{32D0EFF3-D9B8-FE4E-9026-5D7344224F40}"/>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16C6D3EF-B589-044F-B4D2-2BC52290D67F}" type="slidenum">
              <a:rPr lang="en-US" altLang="en-US"/>
              <a:pPr/>
              <a:t>66</a:t>
            </a:fld>
            <a:endParaRPr lang="en-US"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1" name="Espace réservé de l'image des diapositives 1">
            <a:extLst>
              <a:ext uri="{FF2B5EF4-FFF2-40B4-BE49-F238E27FC236}">
                <a16:creationId xmlns:a16="http://schemas.microsoft.com/office/drawing/2014/main" id="{FEA19AE5-F4BB-0246-9FD9-246DCEFBD081}"/>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0402" name="Espace réservé des commentaires 2">
            <a:extLst>
              <a:ext uri="{FF2B5EF4-FFF2-40B4-BE49-F238E27FC236}">
                <a16:creationId xmlns:a16="http://schemas.microsoft.com/office/drawing/2014/main" id="{368A588B-2C75-CC49-98AE-4AC4DEE2FF2D}"/>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a:t>Pour obtenir representation differents , chaque une issue de une vision differente du patient.</a:t>
            </a:r>
          </a:p>
        </p:txBody>
      </p:sp>
      <p:sp>
        <p:nvSpPr>
          <p:cNvPr id="230403" name="Espace réservé du numéro de diapositive 3">
            <a:extLst>
              <a:ext uri="{FF2B5EF4-FFF2-40B4-BE49-F238E27FC236}">
                <a16:creationId xmlns:a16="http://schemas.microsoft.com/office/drawing/2014/main" id="{8B7950C4-9617-E749-A1AD-900BB042F4AD}"/>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C7FFC699-467D-064E-8BAF-0C8B375FDA8C}" type="slidenum">
              <a:rPr lang="en-US" altLang="en-US"/>
              <a:pPr/>
              <a:t>67</a:t>
            </a:fld>
            <a:endParaRPr lang="en-US"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49" name="Espace réservé de l'image des diapositives 1">
            <a:extLst>
              <a:ext uri="{FF2B5EF4-FFF2-40B4-BE49-F238E27FC236}">
                <a16:creationId xmlns:a16="http://schemas.microsoft.com/office/drawing/2014/main" id="{D228E4B4-A2F8-9F45-82FD-456BF596F4AE}"/>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2450" name="Espace réservé des commentaires 2">
            <a:extLst>
              <a:ext uri="{FF2B5EF4-FFF2-40B4-BE49-F238E27FC236}">
                <a16:creationId xmlns:a16="http://schemas.microsoft.com/office/drawing/2014/main" id="{B2D88DFD-AED6-4146-ACB3-64A0C99FFAB3}"/>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a:t>En pratique, on voudrait ces representations etre les plus proches possibles a une representation cible, ca veut dir la posteriori de l’etat latent en sachent les donnees. </a:t>
            </a:r>
          </a:p>
        </p:txBody>
      </p:sp>
      <p:sp>
        <p:nvSpPr>
          <p:cNvPr id="232451" name="Espace réservé du numéro de diapositive 3">
            <a:extLst>
              <a:ext uri="{FF2B5EF4-FFF2-40B4-BE49-F238E27FC236}">
                <a16:creationId xmlns:a16="http://schemas.microsoft.com/office/drawing/2014/main" id="{0E4E38B6-C56C-4E44-9B83-49EE2E5E94A2}"/>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575F0DFF-A712-304A-95D8-EAB477005C1D}" type="slidenum">
              <a:rPr lang="en-US" altLang="en-US"/>
              <a:pPr/>
              <a:t>68</a:t>
            </a:fld>
            <a:endParaRPr lang="en-US"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7" name="Espace réservé de l'image des diapositives 1">
            <a:extLst>
              <a:ext uri="{FF2B5EF4-FFF2-40B4-BE49-F238E27FC236}">
                <a16:creationId xmlns:a16="http://schemas.microsoft.com/office/drawing/2014/main" id="{667B38CA-8A3D-6346-8F99-84E61DC91981}"/>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9618" name="Espace réservé des commentaires 2">
            <a:extLst>
              <a:ext uri="{FF2B5EF4-FFF2-40B4-BE49-F238E27FC236}">
                <a16:creationId xmlns:a16="http://schemas.microsoft.com/office/drawing/2014/main" id="{30EF0A0E-ECD6-4643-B18A-158976094D6C}"/>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a:t>On peut formuler cette hypothese avec une critere qui s’appuye sur la minimisation de la distance entre ces representations latents differentes.  </a:t>
            </a:r>
          </a:p>
        </p:txBody>
      </p:sp>
      <p:sp>
        <p:nvSpPr>
          <p:cNvPr id="239619" name="Espace réservé du numéro de diapositive 3">
            <a:extLst>
              <a:ext uri="{FF2B5EF4-FFF2-40B4-BE49-F238E27FC236}">
                <a16:creationId xmlns:a16="http://schemas.microsoft.com/office/drawing/2014/main" id="{763826B4-4F89-234A-AF49-704BAB8AE216}"/>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B54F19E3-5FD4-1742-8DE0-081C999051C6}" type="slidenum">
              <a:rPr lang="en-US" altLang="en-US"/>
              <a:pPr/>
              <a:t>69</a:t>
            </a:fld>
            <a:endParaRPr lang="en-US"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65" name="Espace réservé de l'image des diapositives 1">
            <a:extLst>
              <a:ext uri="{FF2B5EF4-FFF2-40B4-BE49-F238E27FC236}">
                <a16:creationId xmlns:a16="http://schemas.microsoft.com/office/drawing/2014/main" id="{51F6A8EB-4D42-8C40-BC0A-768A80869715}"/>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1666" name="Espace réservé des commentaires 2">
            <a:extLst>
              <a:ext uri="{FF2B5EF4-FFF2-40B4-BE49-F238E27FC236}">
                <a16:creationId xmlns:a16="http://schemas.microsoft.com/office/drawing/2014/main" id="{96464058-9DCA-9C4D-A400-90AA58DEC0DD}"/>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a:t>Et montrer que l’optimisation de ce probleme amene a ce genre de functionnel dans lequel on</a:t>
            </a:r>
          </a:p>
        </p:txBody>
      </p:sp>
      <p:sp>
        <p:nvSpPr>
          <p:cNvPr id="241667" name="Espace réservé du numéro de diapositive 3">
            <a:extLst>
              <a:ext uri="{FF2B5EF4-FFF2-40B4-BE49-F238E27FC236}">
                <a16:creationId xmlns:a16="http://schemas.microsoft.com/office/drawing/2014/main" id="{4F71D6AD-AE26-3A4C-BD9B-D4C4AD1FBD12}"/>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BF8E8B09-767C-8D4F-A0E8-E901917EADDA}" type="slidenum">
              <a:rPr lang="en-US" altLang="en-US"/>
              <a:pPr/>
              <a:t>70</a:t>
            </a:fld>
            <a:endParaRPr lang="en-US"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3" name="Espace réservé de l'image des diapositives 1">
            <a:extLst>
              <a:ext uri="{FF2B5EF4-FFF2-40B4-BE49-F238E27FC236}">
                <a16:creationId xmlns:a16="http://schemas.microsoft.com/office/drawing/2014/main" id="{C695B29C-22B1-5340-9A73-E3FDA0C5FAE9}"/>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3714" name="Espace réservé des commentaires 2">
            <a:extLst>
              <a:ext uri="{FF2B5EF4-FFF2-40B4-BE49-F238E27FC236}">
                <a16:creationId xmlns:a16="http://schemas.microsoft.com/office/drawing/2014/main" id="{261C26C5-F65B-354B-B135-B3806579CE9F}"/>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a:t>cherche la meilleure representation latent a partir de un certain type des donnees, </a:t>
            </a:r>
          </a:p>
        </p:txBody>
      </p:sp>
      <p:sp>
        <p:nvSpPr>
          <p:cNvPr id="243715" name="Espace réservé du numéro de diapositive 3">
            <a:extLst>
              <a:ext uri="{FF2B5EF4-FFF2-40B4-BE49-F238E27FC236}">
                <a16:creationId xmlns:a16="http://schemas.microsoft.com/office/drawing/2014/main" id="{F9A4A6AA-AF20-2244-983A-29227EED3E0C}"/>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80ECD607-A6D7-3245-B57F-1F220BC85013}" type="slidenum">
              <a:rPr lang="en-US" altLang="en-US"/>
              <a:pPr/>
              <a:t>71</a:t>
            </a:fld>
            <a:endParaRPr lang="en-US"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a:t>It is within this context that I develop</a:t>
            </a:r>
            <a:r>
              <a:rPr lang="en-US" baseline="0"/>
              <a:t> my research project, especially the most recent one, that I will illustrate in this talk.</a:t>
            </a:r>
          </a:p>
          <a:p>
            <a:endParaRPr lang="en-US"/>
          </a:p>
        </p:txBody>
      </p:sp>
      <p:sp>
        <p:nvSpPr>
          <p:cNvPr id="4" name="Slide Number Placeholder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41FE2989-D176-2D4E-9A2A-04A5519846EB}" type="slidenum">
              <a:rPr kumimoji="0" lang="en-US" sz="1200" b="0" i="0" u="none" strike="noStrike" kern="1200" cap="none" spc="0" normalizeH="0" baseline="0" noProof="0" smtClean="0">
                <a:ln>
                  <a:noFill/>
                </a:ln>
                <a:solidFill>
                  <a:prstClr val="black"/>
                </a:solidFill>
                <a:effectLst/>
                <a:uLnTx/>
                <a:uFillTx/>
                <a:latin typeface="Calibri" charset="0"/>
                <a:ea typeface="ＭＳ Ｐゴシック" charset="0"/>
              </a:rPr>
              <a:pPr marL="0" marR="0" lvl="0" indent="0" algn="r" defTabSz="457200" rtl="0" eaLnBrk="1" fontAlgn="base" latinLnBrk="0" hangingPunct="1">
                <a:lnSpc>
                  <a:spcPct val="100000"/>
                </a:lnSpc>
                <a:spcBef>
                  <a:spcPct val="0"/>
                </a:spcBef>
                <a:spcAft>
                  <a:spcPct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charset="0"/>
              <a:ea typeface="ＭＳ Ｐゴシック" charset="0"/>
            </a:endParaRPr>
          </a:p>
        </p:txBody>
      </p:sp>
    </p:spTree>
    <p:extLst>
      <p:ext uri="{BB962C8B-B14F-4D97-AF65-F5344CB8AC3E}">
        <p14:creationId xmlns:p14="http://schemas.microsoft.com/office/powerpoint/2010/main" val="117186118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1" name="Espace réservé de l'image des diapositives 1">
            <a:extLst>
              <a:ext uri="{FF2B5EF4-FFF2-40B4-BE49-F238E27FC236}">
                <a16:creationId xmlns:a16="http://schemas.microsoft.com/office/drawing/2014/main" id="{63341B1D-CE85-514C-BA93-4F0F42829F3F}"/>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762" name="Espace réservé des commentaires 2">
            <a:extLst>
              <a:ext uri="{FF2B5EF4-FFF2-40B4-BE49-F238E27FC236}">
                <a16:creationId xmlns:a16="http://schemas.microsoft.com/office/drawing/2014/main" id="{4CAD6515-CD99-BD46-820A-1B981B4CCBEF}"/>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a:t>Et on demande que nous permets de recontruir tout les autres donnees par le decodeur. </a:t>
            </a:r>
          </a:p>
        </p:txBody>
      </p:sp>
      <p:sp>
        <p:nvSpPr>
          <p:cNvPr id="245763" name="Espace réservé du numéro de diapositive 3">
            <a:extLst>
              <a:ext uri="{FF2B5EF4-FFF2-40B4-BE49-F238E27FC236}">
                <a16:creationId xmlns:a16="http://schemas.microsoft.com/office/drawing/2014/main" id="{8701061D-F0B5-D04A-8EFF-F04A65E72AD6}"/>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0A22AFCD-9C3D-BE45-842B-601B6B07DE85}" type="slidenum">
              <a:rPr lang="en-US" altLang="en-US"/>
              <a:pPr/>
              <a:t>72</a:t>
            </a:fld>
            <a:endParaRPr lang="en-US"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09" name="Espace réservé de l'image des diapositives 1">
            <a:extLst>
              <a:ext uri="{FF2B5EF4-FFF2-40B4-BE49-F238E27FC236}">
                <a16:creationId xmlns:a16="http://schemas.microsoft.com/office/drawing/2014/main" id="{460C4628-64B5-7148-A782-C77C05C0BB21}"/>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7810" name="Espace réservé des commentaires 2">
            <a:extLst>
              <a:ext uri="{FF2B5EF4-FFF2-40B4-BE49-F238E27FC236}">
                <a16:creationId xmlns:a16="http://schemas.microsoft.com/office/drawing/2014/main" id="{F7204CEF-421E-8F4A-802E-3E9381B4DE9D}"/>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a:t>En plus, on obtient un terme de regularisation qui oblige chaque representation a etre proche a une cible apriori, dans lequel on impose un contraint de parsimonie.</a:t>
            </a:r>
          </a:p>
        </p:txBody>
      </p:sp>
      <p:sp>
        <p:nvSpPr>
          <p:cNvPr id="247811" name="Espace réservé du numéro de diapositive 3">
            <a:extLst>
              <a:ext uri="{FF2B5EF4-FFF2-40B4-BE49-F238E27FC236}">
                <a16:creationId xmlns:a16="http://schemas.microsoft.com/office/drawing/2014/main" id="{22240015-25B3-3E43-8B98-F29C1767F719}"/>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B859C7AB-FA82-D449-BC4E-FB8950FFA807}" type="slidenum">
              <a:rPr lang="en-US" altLang="en-US"/>
              <a:pPr/>
              <a:t>73</a:t>
            </a:fld>
            <a:endParaRPr lang="en-US"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09" name="Espace réservé de l'image des diapositives 1">
            <a:extLst>
              <a:ext uri="{FF2B5EF4-FFF2-40B4-BE49-F238E27FC236}">
                <a16:creationId xmlns:a16="http://schemas.microsoft.com/office/drawing/2014/main" id="{460C4628-64B5-7148-A782-C77C05C0BB21}"/>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7810" name="Espace réservé des commentaires 2">
            <a:extLst>
              <a:ext uri="{FF2B5EF4-FFF2-40B4-BE49-F238E27FC236}">
                <a16:creationId xmlns:a16="http://schemas.microsoft.com/office/drawing/2014/main" id="{F7204CEF-421E-8F4A-802E-3E9381B4DE9D}"/>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a:t>En plus, on obtient un terme de regularisation qui oblige chaque representation a etre proche a une cible apriori, dans lequel on impose un contraint de parsimonie.</a:t>
            </a:r>
          </a:p>
        </p:txBody>
      </p:sp>
      <p:sp>
        <p:nvSpPr>
          <p:cNvPr id="247811" name="Espace réservé du numéro de diapositive 3">
            <a:extLst>
              <a:ext uri="{FF2B5EF4-FFF2-40B4-BE49-F238E27FC236}">
                <a16:creationId xmlns:a16="http://schemas.microsoft.com/office/drawing/2014/main" id="{22240015-25B3-3E43-8B98-F29C1767F719}"/>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B859C7AB-FA82-D449-BC4E-FB8950FFA807}" type="slidenum">
              <a:rPr lang="en-US" altLang="en-US"/>
              <a:pPr/>
              <a:t>74</a:t>
            </a:fld>
            <a:endParaRPr lang="en-US" altLang="en-US"/>
          </a:p>
        </p:txBody>
      </p:sp>
    </p:spTree>
    <p:extLst>
      <p:ext uri="{BB962C8B-B14F-4D97-AF65-F5344CB8AC3E}">
        <p14:creationId xmlns:p14="http://schemas.microsoft.com/office/powerpoint/2010/main" val="287647726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09" name="Espace réservé de l'image des diapositives 1">
            <a:extLst>
              <a:ext uri="{FF2B5EF4-FFF2-40B4-BE49-F238E27FC236}">
                <a16:creationId xmlns:a16="http://schemas.microsoft.com/office/drawing/2014/main" id="{460C4628-64B5-7148-A782-C77C05C0BB21}"/>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7810" name="Espace réservé des commentaires 2">
            <a:extLst>
              <a:ext uri="{FF2B5EF4-FFF2-40B4-BE49-F238E27FC236}">
                <a16:creationId xmlns:a16="http://schemas.microsoft.com/office/drawing/2014/main" id="{F7204CEF-421E-8F4A-802E-3E9381B4DE9D}"/>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a:t>En plus, on obtient un terme de regularisation qui oblige chaque representation a etre proche a une cible apriori, dans lequel on impose un contraint de parsimonie.</a:t>
            </a:r>
          </a:p>
        </p:txBody>
      </p:sp>
      <p:sp>
        <p:nvSpPr>
          <p:cNvPr id="247811" name="Espace réservé du numéro de diapositive 3">
            <a:extLst>
              <a:ext uri="{FF2B5EF4-FFF2-40B4-BE49-F238E27FC236}">
                <a16:creationId xmlns:a16="http://schemas.microsoft.com/office/drawing/2014/main" id="{22240015-25B3-3E43-8B98-F29C1767F719}"/>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B859C7AB-FA82-D449-BC4E-FB8950FFA807}" type="slidenum">
              <a:rPr lang="en-US" altLang="en-US"/>
              <a:pPr/>
              <a:t>75</a:t>
            </a:fld>
            <a:endParaRPr lang="en-US" altLang="en-US"/>
          </a:p>
        </p:txBody>
      </p:sp>
    </p:spTree>
    <p:extLst>
      <p:ext uri="{BB962C8B-B14F-4D97-AF65-F5344CB8AC3E}">
        <p14:creationId xmlns:p14="http://schemas.microsoft.com/office/powerpoint/2010/main" val="67077693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09" name="Espace réservé de l'image des diapositives 1">
            <a:extLst>
              <a:ext uri="{FF2B5EF4-FFF2-40B4-BE49-F238E27FC236}">
                <a16:creationId xmlns:a16="http://schemas.microsoft.com/office/drawing/2014/main" id="{460C4628-64B5-7148-A782-C77C05C0BB21}"/>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7810" name="Espace réservé des commentaires 2">
            <a:extLst>
              <a:ext uri="{FF2B5EF4-FFF2-40B4-BE49-F238E27FC236}">
                <a16:creationId xmlns:a16="http://schemas.microsoft.com/office/drawing/2014/main" id="{F7204CEF-421E-8F4A-802E-3E9381B4DE9D}"/>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a:t>En plus, on obtient un terme de regularisation qui oblige chaque representation a etre proche a une cible apriori, dans lequel on impose un contraint de parsimonie.</a:t>
            </a:r>
          </a:p>
        </p:txBody>
      </p:sp>
      <p:sp>
        <p:nvSpPr>
          <p:cNvPr id="247811" name="Espace réservé du numéro de diapositive 3">
            <a:extLst>
              <a:ext uri="{FF2B5EF4-FFF2-40B4-BE49-F238E27FC236}">
                <a16:creationId xmlns:a16="http://schemas.microsoft.com/office/drawing/2014/main" id="{22240015-25B3-3E43-8B98-F29C1767F719}"/>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B859C7AB-FA82-D449-BC4E-FB8950FFA807}" type="slidenum">
              <a:rPr lang="en-US" altLang="en-US"/>
              <a:pPr/>
              <a:t>76</a:t>
            </a:fld>
            <a:endParaRPr lang="en-US" altLang="en-US"/>
          </a:p>
        </p:txBody>
      </p:sp>
    </p:spTree>
    <p:extLst>
      <p:ext uri="{BB962C8B-B14F-4D97-AF65-F5344CB8AC3E}">
        <p14:creationId xmlns:p14="http://schemas.microsoft.com/office/powerpoint/2010/main" val="217145006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7" name="Espace réservé de l'image des diapositives 1">
            <a:extLst>
              <a:ext uri="{FF2B5EF4-FFF2-40B4-BE49-F238E27FC236}">
                <a16:creationId xmlns:a16="http://schemas.microsoft.com/office/drawing/2014/main" id="{D9AE9FE2-C3BD-D741-8663-548705D3DD70}"/>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9858" name="Espace réservé des commentaires 2">
            <a:extLst>
              <a:ext uri="{FF2B5EF4-FFF2-40B4-BE49-F238E27FC236}">
                <a16:creationId xmlns:a16="http://schemas.microsoft.com/office/drawing/2014/main" id="{D50A3260-2B39-AA41-ADE1-E4366C2195F6}"/>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a:t>Et ici on voit la representation latent que on obtient quand on optimise le modele sur des donnees reels. </a:t>
            </a:r>
          </a:p>
          <a:p>
            <a:pPr eaLnBrk="1" hangingPunct="1">
              <a:spcBef>
                <a:spcPct val="0"/>
              </a:spcBef>
            </a:pPr>
            <a:r>
              <a:rPr lang="en-US" altLang="en-US"/>
              <a:t>On peut noter que meme si le modele est agnostique de la diagnostique, on arrive a obtenir une representation latente qui est fortemente associée aux different etats cliniques de la maladie, et qui amene a une tres bonne differentiation entre groups cliniques. Cette representation est consistente soit dans les donnees de entreinement, soit dans les donnees de validation</a:t>
            </a:r>
          </a:p>
        </p:txBody>
      </p:sp>
      <p:sp>
        <p:nvSpPr>
          <p:cNvPr id="249859" name="Espace réservé du numéro de diapositive 3">
            <a:extLst>
              <a:ext uri="{FF2B5EF4-FFF2-40B4-BE49-F238E27FC236}">
                <a16:creationId xmlns:a16="http://schemas.microsoft.com/office/drawing/2014/main" id="{279B583C-F061-0A44-B986-D3129DB17B92}"/>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5FF81D82-A984-C34F-89D8-E8772DF59098}" type="slidenum">
              <a:rPr lang="en-US" altLang="en-US"/>
              <a:pPr/>
              <a:t>77</a:t>
            </a:fld>
            <a:endParaRPr lang="en-US"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5" name="Espace réservé de l'image des diapositives 1">
            <a:extLst>
              <a:ext uri="{FF2B5EF4-FFF2-40B4-BE49-F238E27FC236}">
                <a16:creationId xmlns:a16="http://schemas.microsoft.com/office/drawing/2014/main" id="{5BCF8B71-09E6-7C45-ADBD-E8737D4C3977}"/>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1906" name="Espace réservé des commentaires 2">
            <a:extLst>
              <a:ext uri="{FF2B5EF4-FFF2-40B4-BE49-F238E27FC236}">
                <a16:creationId xmlns:a16="http://schemas.microsoft.com/office/drawing/2014/main" id="{652CEBBA-A865-1E4E-A8CF-F8CFCEF32033}"/>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a:t>En plus, grace a la formulation generative du modele, on peut genere des cartes de pathologie associées au etat latent. </a:t>
            </a:r>
          </a:p>
          <a:p>
            <a:pPr eaLnBrk="1" hangingPunct="1">
              <a:spcBef>
                <a:spcPct val="0"/>
              </a:spcBef>
            </a:pPr>
            <a:r>
              <a:rPr lang="en-US" altLang="en-US"/>
              <a:t>Cette proprieté est tres interessante pour interpreter le modele, et pour l’exploration de la variabilitée associé aux donees, pour example pour simuler des jeux des donnees pour des essays cliniques. </a:t>
            </a:r>
          </a:p>
        </p:txBody>
      </p:sp>
      <p:sp>
        <p:nvSpPr>
          <p:cNvPr id="251907" name="Espace réservé du numéro de diapositive 3">
            <a:extLst>
              <a:ext uri="{FF2B5EF4-FFF2-40B4-BE49-F238E27FC236}">
                <a16:creationId xmlns:a16="http://schemas.microsoft.com/office/drawing/2014/main" id="{9307B364-7C51-9846-9312-1F94B9A78A01}"/>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B4C6BD40-C67C-114A-A84C-016B383CB992}" type="slidenum">
              <a:rPr lang="en-US" altLang="en-US"/>
              <a:pPr/>
              <a:t>78</a:t>
            </a:fld>
            <a:endParaRPr lang="en-US"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9969" name="Slide Image Placeholder 1">
            <a:extLst>
              <a:ext uri="{FF2B5EF4-FFF2-40B4-BE49-F238E27FC236}">
                <a16:creationId xmlns:a16="http://schemas.microsoft.com/office/drawing/2014/main" id="{BBB472AF-5FAF-2B42-8412-AB39EE84ABB2}"/>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39970" name="Notes Placeholder 2">
            <a:extLst>
              <a:ext uri="{FF2B5EF4-FFF2-40B4-BE49-F238E27FC236}">
                <a16:creationId xmlns:a16="http://schemas.microsoft.com/office/drawing/2014/main" id="{B364A07F-B56E-B046-940B-FA7D214B7C72}"/>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a:t>explicitly highlight the underlying biology of macroscopic processes, such as brain atrophy, by identifying interacting sets of genes that are jointly associated with the phenotype. Multivariate GWA studies offer the potential to shed light on the complex genotype-phenotype relationship, and may thus highlight novel links between brain physiology and biological as well as molecular functions.</a:t>
            </a:r>
            <a:endParaRPr lang="en-GB" altLang="en-US"/>
          </a:p>
          <a:p>
            <a:pPr eaLnBrk="1" hangingPunct="1">
              <a:spcBef>
                <a:spcPct val="0"/>
              </a:spcBef>
            </a:pPr>
            <a:endParaRPr lang="en-US" altLang="en-US"/>
          </a:p>
        </p:txBody>
      </p:sp>
      <p:sp>
        <p:nvSpPr>
          <p:cNvPr id="339971" name="Slide Number Placeholder 3">
            <a:extLst>
              <a:ext uri="{FF2B5EF4-FFF2-40B4-BE49-F238E27FC236}">
                <a16:creationId xmlns:a16="http://schemas.microsoft.com/office/drawing/2014/main" id="{55F5B98F-126E-D946-8840-A5A177B45D7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05D82FC4-644C-EB41-8F9F-F13B689B3AF6}" type="slidenum">
              <a:rPr lang="en-US" altLang="en-US"/>
              <a:pPr/>
              <a:t>79</a:t>
            </a:fld>
            <a:endParaRPr lang="en-US"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3" name="Slide Image Placeholder 1">
            <a:extLst>
              <a:ext uri="{FF2B5EF4-FFF2-40B4-BE49-F238E27FC236}">
                <a16:creationId xmlns:a16="http://schemas.microsoft.com/office/drawing/2014/main" id="{D3C31D49-962E-4A42-898A-43A313DC54F7}"/>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7394" name="Notes Placeholder 2">
            <a:extLst>
              <a:ext uri="{FF2B5EF4-FFF2-40B4-BE49-F238E27FC236}">
                <a16:creationId xmlns:a16="http://schemas.microsoft.com/office/drawing/2014/main" id="{8B08AD85-7170-834B-AABC-65C6DC1CDDA7}"/>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87395" name="Slide Number Placeholder 3">
            <a:extLst>
              <a:ext uri="{FF2B5EF4-FFF2-40B4-BE49-F238E27FC236}">
                <a16:creationId xmlns:a16="http://schemas.microsoft.com/office/drawing/2014/main" id="{004963F0-606B-CC41-AE53-F25AAEE2BB2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1EB5DAF0-B288-B546-B827-F76CACBEF795}" type="slidenum">
              <a:rPr lang="en-US" altLang="en-US"/>
              <a:pPr/>
              <a:t>17</a:t>
            </a:fld>
            <a:endParaRPr lang="en-US" altLang="en-US"/>
          </a:p>
        </p:txBody>
      </p:sp>
    </p:spTree>
    <p:extLst>
      <p:ext uri="{BB962C8B-B14F-4D97-AF65-F5344CB8AC3E}">
        <p14:creationId xmlns:p14="http://schemas.microsoft.com/office/powerpoint/2010/main" val="13830516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3" name="Slide Image Placeholder 1">
            <a:extLst>
              <a:ext uri="{FF2B5EF4-FFF2-40B4-BE49-F238E27FC236}">
                <a16:creationId xmlns:a16="http://schemas.microsoft.com/office/drawing/2014/main" id="{D3C31D49-962E-4A42-898A-43A313DC54F7}"/>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7394" name="Notes Placeholder 2">
            <a:extLst>
              <a:ext uri="{FF2B5EF4-FFF2-40B4-BE49-F238E27FC236}">
                <a16:creationId xmlns:a16="http://schemas.microsoft.com/office/drawing/2014/main" id="{8B08AD85-7170-834B-AABC-65C6DC1CDDA7}"/>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87395" name="Slide Number Placeholder 3">
            <a:extLst>
              <a:ext uri="{FF2B5EF4-FFF2-40B4-BE49-F238E27FC236}">
                <a16:creationId xmlns:a16="http://schemas.microsoft.com/office/drawing/2014/main" id="{004963F0-606B-CC41-AE53-F25AAEE2BB2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1EB5DAF0-B288-B546-B827-F76CACBEF795}" type="slidenum">
              <a:rPr lang="en-US" altLang="en-US"/>
              <a:pPr/>
              <a:t>18</a:t>
            </a:fld>
            <a:endParaRPr lang="en-US"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3" name="Slide Image Placeholder 1">
            <a:extLst>
              <a:ext uri="{FF2B5EF4-FFF2-40B4-BE49-F238E27FC236}">
                <a16:creationId xmlns:a16="http://schemas.microsoft.com/office/drawing/2014/main" id="{468A9C1F-0F7A-4B4A-BC13-2B180C03DA48}"/>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2514" name="Notes Placeholder 2">
            <a:extLst>
              <a:ext uri="{FF2B5EF4-FFF2-40B4-BE49-F238E27FC236}">
                <a16:creationId xmlns:a16="http://schemas.microsoft.com/office/drawing/2014/main" id="{3F774A32-1BCD-1940-BC78-C17F34628E47}"/>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92515" name="Slide Number Placeholder 3">
            <a:extLst>
              <a:ext uri="{FF2B5EF4-FFF2-40B4-BE49-F238E27FC236}">
                <a16:creationId xmlns:a16="http://schemas.microsoft.com/office/drawing/2014/main" id="{2A31558E-696D-7147-84A8-EEA59D5E7C79}"/>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0751CB36-8951-4D4D-BBD3-5B07A37D6C52}" type="slidenum">
              <a:rPr lang="en-US" altLang="en-US"/>
              <a:pPr/>
              <a:t>22</a:t>
            </a:fld>
            <a:endParaRPr lang="en-US"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09" name="Slide Image Placeholder 1">
            <a:extLst>
              <a:ext uri="{FF2B5EF4-FFF2-40B4-BE49-F238E27FC236}">
                <a16:creationId xmlns:a16="http://schemas.microsoft.com/office/drawing/2014/main" id="{FDA6C084-CF86-9944-A062-EFAB074871C7}"/>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6610" name="Notes Placeholder 2">
            <a:extLst>
              <a:ext uri="{FF2B5EF4-FFF2-40B4-BE49-F238E27FC236}">
                <a16:creationId xmlns:a16="http://schemas.microsoft.com/office/drawing/2014/main" id="{51E74FE4-7033-5445-98A1-9BBAC1ED3344}"/>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96611" name="Slide Number Placeholder 3">
            <a:extLst>
              <a:ext uri="{FF2B5EF4-FFF2-40B4-BE49-F238E27FC236}">
                <a16:creationId xmlns:a16="http://schemas.microsoft.com/office/drawing/2014/main" id="{A436E409-4FA4-2D4B-91FE-A4373EAB02D1}"/>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A7F6FC03-B52A-1D48-B65A-ECCDCF25EB2C}" type="slidenum">
              <a:rPr lang="en-US" altLang="en-US"/>
              <a:pPr/>
              <a:t>25</a:t>
            </a:fld>
            <a:endParaRPr lang="en-US"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7" name="Slide Image Placeholder 1">
            <a:extLst>
              <a:ext uri="{FF2B5EF4-FFF2-40B4-BE49-F238E27FC236}">
                <a16:creationId xmlns:a16="http://schemas.microsoft.com/office/drawing/2014/main" id="{9E208B37-E81F-4947-98A4-33F8DE382F6A}"/>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8658" name="Notes Placeholder 2">
            <a:extLst>
              <a:ext uri="{FF2B5EF4-FFF2-40B4-BE49-F238E27FC236}">
                <a16:creationId xmlns:a16="http://schemas.microsoft.com/office/drawing/2014/main" id="{B39873F1-83D3-DA44-B47D-C73900708708}"/>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p>
        </p:txBody>
      </p:sp>
      <p:sp>
        <p:nvSpPr>
          <p:cNvPr id="198659" name="Slide Number Placeholder 3">
            <a:extLst>
              <a:ext uri="{FF2B5EF4-FFF2-40B4-BE49-F238E27FC236}">
                <a16:creationId xmlns:a16="http://schemas.microsoft.com/office/drawing/2014/main" id="{1373599C-76F2-3340-8262-45E425D77EDA}"/>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AF628F18-3BB4-9D49-B3C2-78B260976547}" type="slidenum">
              <a:rPr lang="en-US" altLang="en-US"/>
              <a:pPr/>
              <a:t>26</a:t>
            </a:fld>
            <a:endParaRPr lang="en-US"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0.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pic>
        <p:nvPicPr>
          <p:cNvPr id="4" name="Picture 10" descr="fond_couv_1">
            <a:extLst>
              <a:ext uri="{FF2B5EF4-FFF2-40B4-BE49-F238E27FC236}">
                <a16:creationId xmlns:a16="http://schemas.microsoft.com/office/drawing/2014/main" id="{0CE1EC8E-B114-3C40-8112-C99C659178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8" y="0"/>
            <a:ext cx="9140825"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132" name="Rectangle 4"/>
          <p:cNvSpPr>
            <a:spLocks noGrp="1" noChangeArrowheads="1"/>
          </p:cNvSpPr>
          <p:nvPr>
            <p:ph type="ctrTitle"/>
          </p:nvPr>
        </p:nvSpPr>
        <p:spPr bwMode="white">
          <a:xfrm>
            <a:off x="1006475" y="2193131"/>
            <a:ext cx="7626350" cy="1482329"/>
          </a:xfrm>
        </p:spPr>
        <p:txBody>
          <a:bodyPr anchor="b"/>
          <a:lstStyle>
            <a:lvl1pPr>
              <a:lnSpc>
                <a:spcPct val="90000"/>
              </a:lnSpc>
              <a:defRPr sz="3800"/>
            </a:lvl1pPr>
          </a:lstStyle>
          <a:p>
            <a:pPr lvl="0"/>
            <a:r>
              <a:rPr lang="en-US" noProof="0"/>
              <a:t>Cliquez et modifiez le titre</a:t>
            </a:r>
            <a:endParaRPr lang="fr-FR" noProof="0"/>
          </a:p>
        </p:txBody>
      </p:sp>
      <p:sp>
        <p:nvSpPr>
          <p:cNvPr id="48133" name="Rectangle 5"/>
          <p:cNvSpPr>
            <a:spLocks noGrp="1" noChangeArrowheads="1"/>
          </p:cNvSpPr>
          <p:nvPr>
            <p:ph type="subTitle" idx="1"/>
          </p:nvPr>
        </p:nvSpPr>
        <p:spPr bwMode="white">
          <a:xfrm>
            <a:off x="1006475" y="3724275"/>
            <a:ext cx="7626350" cy="1076325"/>
          </a:xfrm>
        </p:spPr>
        <p:txBody>
          <a:bodyPr/>
          <a:lstStyle>
            <a:lvl1pPr>
              <a:lnSpc>
                <a:spcPct val="100000"/>
              </a:lnSpc>
              <a:defRPr sz="2300" b="1"/>
            </a:lvl1pPr>
          </a:lstStyle>
          <a:p>
            <a:pPr lvl="0"/>
            <a:r>
              <a:rPr lang="en-US" noProof="0"/>
              <a:t>Cliquez pour modifier le style des sous-titres du masque</a:t>
            </a:r>
            <a:endParaRPr lang="fr-FR" noProof="0"/>
          </a:p>
        </p:txBody>
      </p:sp>
    </p:spTree>
    <p:extLst>
      <p:ext uri="{BB962C8B-B14F-4D97-AF65-F5344CB8AC3E}">
        <p14:creationId xmlns:p14="http://schemas.microsoft.com/office/powerpoint/2010/main" val="37340481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a:t>Cliquez et modifiez le titre</a:t>
            </a:r>
            <a:endParaRPr lang="fr-FR"/>
          </a:p>
        </p:txBody>
      </p:sp>
      <p:sp>
        <p:nvSpPr>
          <p:cNvPr id="3" name="Espace réservé du texte vertical 2"/>
          <p:cNvSpPr>
            <a:spLocks noGrp="1"/>
          </p:cNvSpPr>
          <p:nvPr>
            <p:ph type="body" orient="vert" idx="1"/>
          </p:nvPr>
        </p:nvSpPr>
        <p:spPr/>
        <p:txBody>
          <a:bodyPr vert="eaVert"/>
          <a:lstStyle/>
          <a:p>
            <a:pPr lvl="0"/>
            <a:r>
              <a:rPr lang="en-US"/>
              <a:t>Cliquez pour modifier les styles du texte du masque</a:t>
            </a:r>
          </a:p>
          <a:p>
            <a:pPr lvl="1"/>
            <a:r>
              <a:rPr lang="en-US"/>
              <a:t>Deuxième niveau</a:t>
            </a:r>
          </a:p>
          <a:p>
            <a:pPr lvl="2"/>
            <a:r>
              <a:rPr lang="en-US"/>
              <a:t>Troisième niveau</a:t>
            </a:r>
          </a:p>
          <a:p>
            <a:pPr lvl="3"/>
            <a:r>
              <a:rPr lang="en-US"/>
              <a:t>Quatrième niveau</a:t>
            </a:r>
          </a:p>
          <a:p>
            <a:pPr lvl="4"/>
            <a:r>
              <a:rPr lang="en-US"/>
              <a:t>Cinquième niveau</a:t>
            </a:r>
            <a:endParaRPr lang="fr-FR"/>
          </a:p>
        </p:txBody>
      </p:sp>
      <p:sp>
        <p:nvSpPr>
          <p:cNvPr id="4" name="Rectangle 5">
            <a:extLst>
              <a:ext uri="{FF2B5EF4-FFF2-40B4-BE49-F238E27FC236}">
                <a16:creationId xmlns:a16="http://schemas.microsoft.com/office/drawing/2014/main" id="{726DD44A-4849-C94C-971B-869360F5FB8C}"/>
              </a:ext>
            </a:extLst>
          </p:cNvPr>
          <p:cNvSpPr>
            <a:spLocks noGrp="1" noChangeArrowheads="1"/>
          </p:cNvSpPr>
          <p:nvPr>
            <p:ph type="dt" sz="half" idx="10"/>
          </p:nvPr>
        </p:nvSpPr>
        <p:spPr>
          <a:ln/>
        </p:spPr>
        <p:txBody>
          <a:bodyPr/>
          <a:lstStyle>
            <a:lvl1pPr>
              <a:defRPr/>
            </a:lvl1pPr>
          </a:lstStyle>
          <a:p>
            <a:pPr>
              <a:defRPr/>
            </a:pPr>
            <a:r>
              <a:rPr lang="en-US"/>
              <a:t>00 MOIS 2011</a:t>
            </a:r>
          </a:p>
        </p:txBody>
      </p:sp>
      <p:sp>
        <p:nvSpPr>
          <p:cNvPr id="5" name="Rectangle 6">
            <a:extLst>
              <a:ext uri="{FF2B5EF4-FFF2-40B4-BE49-F238E27FC236}">
                <a16:creationId xmlns:a16="http://schemas.microsoft.com/office/drawing/2014/main" id="{B579AA0F-DDD5-374B-82CE-5C11E989B0C8}"/>
              </a:ext>
            </a:extLst>
          </p:cNvPr>
          <p:cNvSpPr>
            <a:spLocks noGrp="1" noChangeArrowheads="1"/>
          </p:cNvSpPr>
          <p:nvPr>
            <p:ph type="ftr" sz="quarter" idx="11"/>
          </p:nvPr>
        </p:nvSpPr>
        <p:spPr>
          <a:ln/>
        </p:spPr>
        <p:txBody>
          <a:bodyPr/>
          <a:lstStyle>
            <a:lvl1pPr>
              <a:defRPr/>
            </a:lvl1pPr>
          </a:lstStyle>
          <a:p>
            <a:pPr>
              <a:defRPr/>
            </a:pPr>
            <a:r>
              <a:rPr lang="en-US"/>
              <a:t>Lorenzi Marco IPMC 2017</a:t>
            </a:r>
          </a:p>
        </p:txBody>
      </p:sp>
      <p:sp>
        <p:nvSpPr>
          <p:cNvPr id="6" name="Rectangle 10">
            <a:extLst>
              <a:ext uri="{FF2B5EF4-FFF2-40B4-BE49-F238E27FC236}">
                <a16:creationId xmlns:a16="http://schemas.microsoft.com/office/drawing/2014/main" id="{E4439721-4831-4648-841C-BD0B1C69A280}"/>
              </a:ext>
            </a:extLst>
          </p:cNvPr>
          <p:cNvSpPr>
            <a:spLocks noGrp="1" noChangeArrowheads="1"/>
          </p:cNvSpPr>
          <p:nvPr>
            <p:ph type="sldNum" sz="quarter" idx="12"/>
          </p:nvPr>
        </p:nvSpPr>
        <p:spPr>
          <a:ln/>
        </p:spPr>
        <p:txBody>
          <a:bodyPr/>
          <a:lstStyle>
            <a:lvl1pPr>
              <a:defRPr/>
            </a:lvl1pPr>
          </a:lstStyle>
          <a:p>
            <a:fld id="{42C9E753-8EDD-4D4D-9719-8BFD7F693B8C}" type="slidenum">
              <a:rPr lang="en-US" altLang="en-US"/>
              <a:pPr/>
              <a:t>‹#›</a:t>
            </a:fld>
            <a:endParaRPr lang="en-US" altLang="en-US"/>
          </a:p>
        </p:txBody>
      </p:sp>
    </p:spTree>
    <p:extLst>
      <p:ext uri="{BB962C8B-B14F-4D97-AF65-F5344CB8AC3E}">
        <p14:creationId xmlns:p14="http://schemas.microsoft.com/office/powerpoint/2010/main" val="252017716"/>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457200" y="205979"/>
            <a:ext cx="8229600" cy="857250"/>
          </a:xfrm>
        </p:spPr>
        <p:txBody>
          <a:bodyPr/>
          <a:lstStyle>
            <a:lvl1pPr>
              <a:defRPr/>
            </a:lvl1pPr>
          </a:lstStyle>
          <a:p>
            <a:r>
              <a:rPr lang="en-US"/>
              <a:t>Cliquez et modifiez le titre</a:t>
            </a:r>
            <a:endParaRPr lang="fr-FR"/>
          </a:p>
        </p:txBody>
      </p:sp>
      <p:sp>
        <p:nvSpPr>
          <p:cNvPr id="3" name="Espace réservé du texte 2"/>
          <p:cNvSpPr>
            <a:spLocks noGrp="1"/>
          </p:cNvSpPr>
          <p:nvPr>
            <p:ph type="body" idx="1"/>
          </p:nvPr>
        </p:nvSpPr>
        <p:spPr>
          <a:xfrm>
            <a:off x="457200" y="1151335"/>
            <a:ext cx="4040188" cy="47982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Cliquez pour modifier les styles du texte du masque</a:t>
            </a:r>
          </a:p>
        </p:txBody>
      </p:sp>
      <p:sp>
        <p:nvSpPr>
          <p:cNvPr id="5" name="Espace réservé du texte 4"/>
          <p:cNvSpPr>
            <a:spLocks noGrp="1"/>
          </p:cNvSpPr>
          <p:nvPr>
            <p:ph type="body" sz="quarter" idx="3"/>
          </p:nvPr>
        </p:nvSpPr>
        <p:spPr>
          <a:xfrm>
            <a:off x="4645033" y="1151335"/>
            <a:ext cx="4041775" cy="47982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Cliquez pour modifier les styles du texte du masque</a:t>
            </a:r>
          </a:p>
        </p:txBody>
      </p:sp>
      <p:sp>
        <p:nvSpPr>
          <p:cNvPr id="12" name="Espace réservé du contenu 2"/>
          <p:cNvSpPr>
            <a:spLocks noGrp="1"/>
          </p:cNvSpPr>
          <p:nvPr>
            <p:ph sz="half" idx="13"/>
          </p:nvPr>
        </p:nvSpPr>
        <p:spPr>
          <a:xfrm>
            <a:off x="456247" y="1578935"/>
            <a:ext cx="4253983" cy="3125972"/>
          </a:xfrm>
          <a:prstGeom prst="rect">
            <a:avLst/>
          </a:prstGeom>
        </p:spPr>
        <p:txBody>
          <a:bodyPr/>
          <a:lstStyle>
            <a:lvl1pPr>
              <a:buClr>
                <a:srgbClr val="FF0000"/>
              </a:buClr>
              <a:defRPr sz="2200"/>
            </a:lvl1pPr>
            <a:lvl2pPr>
              <a:defRPr sz="2000"/>
            </a:lvl2pPr>
            <a:lvl3pPr marL="714375" indent="-352425">
              <a:buClr>
                <a:srgbClr val="FF0000"/>
              </a:buClr>
              <a:buFont typeface="Arial" pitchFamily="34" charset="0"/>
              <a:buChar char=""/>
              <a:tabLst>
                <a:tab pos="714375" algn="l"/>
              </a:tabLst>
              <a:defRPr sz="2000"/>
            </a:lvl3pPr>
            <a:lvl4pPr marL="714375" indent="276225">
              <a:buFont typeface="Arial" pitchFamily="34" charset="0"/>
              <a:buChar char="•"/>
              <a:defRPr sz="1800"/>
            </a:lvl4pPr>
            <a:lvl5pPr marL="990600" indent="447675">
              <a:defRPr sz="1800"/>
            </a:lvl5pPr>
            <a:lvl6pPr>
              <a:defRPr sz="1800"/>
            </a:lvl6pPr>
            <a:lvl7pPr>
              <a:defRPr sz="1800"/>
            </a:lvl7pPr>
            <a:lvl8pPr>
              <a:defRPr sz="1800"/>
            </a:lvl8pPr>
            <a:lvl9pPr>
              <a:defRPr sz="1800"/>
            </a:lvl9pPr>
          </a:lstStyle>
          <a:p>
            <a:pPr lvl="0"/>
            <a:r>
              <a:rPr lang="en-US"/>
              <a:t>Cliquez pour modifier les styles du texte du masque</a:t>
            </a:r>
          </a:p>
          <a:p>
            <a:pPr lvl="1"/>
            <a:r>
              <a:rPr lang="en-US"/>
              <a:t>Deuxième niveau</a:t>
            </a:r>
          </a:p>
          <a:p>
            <a:pPr lvl="2"/>
            <a:r>
              <a:rPr lang="en-US"/>
              <a:t>Troisième niveau</a:t>
            </a:r>
          </a:p>
          <a:p>
            <a:pPr lvl="3"/>
            <a:r>
              <a:rPr lang="en-US"/>
              <a:t>Quatrième niveau</a:t>
            </a:r>
          </a:p>
        </p:txBody>
      </p:sp>
      <p:sp>
        <p:nvSpPr>
          <p:cNvPr id="13" name="Espace réservé du contenu 2"/>
          <p:cNvSpPr>
            <a:spLocks noGrp="1"/>
          </p:cNvSpPr>
          <p:nvPr>
            <p:ph sz="half" idx="14"/>
          </p:nvPr>
        </p:nvSpPr>
        <p:spPr>
          <a:xfrm>
            <a:off x="4890978" y="1602859"/>
            <a:ext cx="3933936" cy="3212030"/>
          </a:xfrm>
          <a:prstGeom prst="rect">
            <a:avLst/>
          </a:prstGeom>
        </p:spPr>
        <p:txBody>
          <a:bodyPr/>
          <a:lstStyle>
            <a:lvl1pPr>
              <a:buClr>
                <a:srgbClr val="FF0000"/>
              </a:buClr>
              <a:defRPr sz="2200"/>
            </a:lvl1pPr>
            <a:lvl2pPr>
              <a:defRPr sz="2000"/>
            </a:lvl2pPr>
            <a:lvl3pPr marL="712788" indent="-350838">
              <a:buClr>
                <a:srgbClr val="FF0000"/>
              </a:buClr>
              <a:buFont typeface="Arial" pitchFamily="34" charset="0"/>
              <a:buChar char=""/>
              <a:tabLst>
                <a:tab pos="714375" algn="l"/>
              </a:tabLst>
              <a:defRPr sz="2000"/>
            </a:lvl3pPr>
            <a:lvl4pPr marL="714375" indent="276225">
              <a:buFont typeface="Arial" pitchFamily="34" charset="0"/>
              <a:buChar char="•"/>
              <a:defRPr sz="1800"/>
            </a:lvl4pPr>
            <a:lvl5pPr marL="990600" indent="447675">
              <a:defRPr sz="1800"/>
            </a:lvl5pPr>
            <a:lvl6pPr>
              <a:defRPr sz="1800"/>
            </a:lvl6pPr>
            <a:lvl7pPr>
              <a:defRPr sz="1800"/>
            </a:lvl7pPr>
            <a:lvl8pPr>
              <a:defRPr sz="1800"/>
            </a:lvl8pPr>
            <a:lvl9pPr>
              <a:defRPr sz="1800"/>
            </a:lvl9pPr>
          </a:lstStyle>
          <a:p>
            <a:pPr lvl="0"/>
            <a:r>
              <a:rPr lang="en-US"/>
              <a:t>Cliquez pour modifier les styles du texte du masque</a:t>
            </a:r>
          </a:p>
          <a:p>
            <a:pPr lvl="1"/>
            <a:r>
              <a:rPr lang="en-US"/>
              <a:t>Deuxième niveau</a:t>
            </a:r>
          </a:p>
          <a:p>
            <a:pPr lvl="2"/>
            <a:r>
              <a:rPr lang="en-US"/>
              <a:t>Troisième niveau</a:t>
            </a:r>
          </a:p>
          <a:p>
            <a:pPr lvl="3"/>
            <a:r>
              <a:rPr lang="en-US"/>
              <a:t>Quatrième niveau</a:t>
            </a:r>
          </a:p>
        </p:txBody>
      </p:sp>
      <p:sp>
        <p:nvSpPr>
          <p:cNvPr id="7" name="Rectangle 5">
            <a:extLst>
              <a:ext uri="{FF2B5EF4-FFF2-40B4-BE49-F238E27FC236}">
                <a16:creationId xmlns:a16="http://schemas.microsoft.com/office/drawing/2014/main" id="{9A32D328-C046-0D49-8E1A-29CCC8190845}"/>
              </a:ext>
            </a:extLst>
          </p:cNvPr>
          <p:cNvSpPr>
            <a:spLocks noGrp="1" noChangeArrowheads="1"/>
          </p:cNvSpPr>
          <p:nvPr>
            <p:ph type="dt" sz="half" idx="15"/>
          </p:nvPr>
        </p:nvSpPr>
        <p:spPr>
          <a:ln/>
        </p:spPr>
        <p:txBody>
          <a:bodyPr/>
          <a:lstStyle>
            <a:lvl1pPr>
              <a:defRPr/>
            </a:lvl1pPr>
          </a:lstStyle>
          <a:p>
            <a:pPr>
              <a:defRPr/>
            </a:pPr>
            <a:r>
              <a:rPr lang="en-US"/>
              <a:t>00 MOIS 2011</a:t>
            </a:r>
            <a:endParaRPr lang="fr-FR"/>
          </a:p>
        </p:txBody>
      </p:sp>
      <p:sp>
        <p:nvSpPr>
          <p:cNvPr id="8" name="Rectangle 6">
            <a:extLst>
              <a:ext uri="{FF2B5EF4-FFF2-40B4-BE49-F238E27FC236}">
                <a16:creationId xmlns:a16="http://schemas.microsoft.com/office/drawing/2014/main" id="{EA2E768C-7B39-F344-BF0A-0F5794845597}"/>
              </a:ext>
            </a:extLst>
          </p:cNvPr>
          <p:cNvSpPr>
            <a:spLocks noGrp="1" noChangeArrowheads="1"/>
          </p:cNvSpPr>
          <p:nvPr>
            <p:ph type="ftr" sz="quarter" idx="16"/>
          </p:nvPr>
        </p:nvSpPr>
        <p:spPr>
          <a:ln/>
        </p:spPr>
        <p:txBody>
          <a:bodyPr/>
          <a:lstStyle>
            <a:lvl1pPr>
              <a:defRPr/>
            </a:lvl1pPr>
          </a:lstStyle>
          <a:p>
            <a:pPr>
              <a:defRPr/>
            </a:pPr>
            <a:r>
              <a:rPr lang="fr-FR"/>
              <a:t>Lorenzi Marco IPMC 2017</a:t>
            </a:r>
          </a:p>
        </p:txBody>
      </p:sp>
      <p:sp>
        <p:nvSpPr>
          <p:cNvPr id="9" name="Rectangle 8">
            <a:extLst>
              <a:ext uri="{FF2B5EF4-FFF2-40B4-BE49-F238E27FC236}">
                <a16:creationId xmlns:a16="http://schemas.microsoft.com/office/drawing/2014/main" id="{56D2B2E5-A600-4346-87AD-DF1A5FBF3EAB}"/>
              </a:ext>
            </a:extLst>
          </p:cNvPr>
          <p:cNvSpPr>
            <a:spLocks noGrp="1" noChangeArrowheads="1"/>
          </p:cNvSpPr>
          <p:nvPr>
            <p:ph type="sldNum" sz="quarter" idx="17"/>
          </p:nvPr>
        </p:nvSpPr>
        <p:spPr>
          <a:ln/>
        </p:spPr>
        <p:txBody>
          <a:bodyPr/>
          <a:lstStyle>
            <a:lvl1pPr>
              <a:defRPr/>
            </a:lvl1pPr>
          </a:lstStyle>
          <a:p>
            <a:r>
              <a:rPr lang="fr-FR" altLang="en-US"/>
              <a:t>- </a:t>
            </a:r>
            <a:fld id="{8E8CDA61-C743-EC49-8CAF-68261D8E0237}" type="slidenum">
              <a:rPr lang="fr-FR" altLang="en-US"/>
              <a:pPr/>
              <a:t>‹#›</a:t>
            </a:fld>
            <a:endParaRPr lang="fr-FR" altLang="en-US"/>
          </a:p>
        </p:txBody>
      </p:sp>
    </p:spTree>
    <p:extLst>
      <p:ext uri="{BB962C8B-B14F-4D97-AF65-F5344CB8AC3E}">
        <p14:creationId xmlns:p14="http://schemas.microsoft.com/office/powerpoint/2010/main" val="1760689016"/>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a:t>Cliquez et modifiez le titre</a:t>
            </a:r>
            <a:endParaRPr lang="fr-FR"/>
          </a:p>
        </p:txBody>
      </p:sp>
      <p:sp>
        <p:nvSpPr>
          <p:cNvPr id="3" name="Rectangle 5">
            <a:extLst>
              <a:ext uri="{FF2B5EF4-FFF2-40B4-BE49-F238E27FC236}">
                <a16:creationId xmlns:a16="http://schemas.microsoft.com/office/drawing/2014/main" id="{642115D8-C277-ED40-B8C6-8E82252B475D}"/>
              </a:ext>
            </a:extLst>
          </p:cNvPr>
          <p:cNvSpPr>
            <a:spLocks noGrp="1" noChangeArrowheads="1"/>
          </p:cNvSpPr>
          <p:nvPr>
            <p:ph type="dt" sz="half" idx="10"/>
          </p:nvPr>
        </p:nvSpPr>
        <p:spPr>
          <a:ln/>
        </p:spPr>
        <p:txBody>
          <a:bodyPr/>
          <a:lstStyle>
            <a:lvl1pPr>
              <a:defRPr/>
            </a:lvl1pPr>
          </a:lstStyle>
          <a:p>
            <a:pPr>
              <a:defRPr/>
            </a:pPr>
            <a:r>
              <a:rPr lang="en-US"/>
              <a:t>00 MOIS 2011</a:t>
            </a:r>
            <a:endParaRPr lang="fr-FR"/>
          </a:p>
        </p:txBody>
      </p:sp>
      <p:sp>
        <p:nvSpPr>
          <p:cNvPr id="4" name="Rectangle 6">
            <a:extLst>
              <a:ext uri="{FF2B5EF4-FFF2-40B4-BE49-F238E27FC236}">
                <a16:creationId xmlns:a16="http://schemas.microsoft.com/office/drawing/2014/main" id="{B1A77A7D-C866-464B-8407-37A0C5AFAE29}"/>
              </a:ext>
            </a:extLst>
          </p:cNvPr>
          <p:cNvSpPr>
            <a:spLocks noGrp="1" noChangeArrowheads="1"/>
          </p:cNvSpPr>
          <p:nvPr>
            <p:ph type="ftr" sz="quarter" idx="11"/>
          </p:nvPr>
        </p:nvSpPr>
        <p:spPr>
          <a:ln/>
        </p:spPr>
        <p:txBody>
          <a:bodyPr/>
          <a:lstStyle>
            <a:lvl1pPr>
              <a:defRPr/>
            </a:lvl1pPr>
          </a:lstStyle>
          <a:p>
            <a:pPr>
              <a:defRPr/>
            </a:pPr>
            <a:r>
              <a:rPr lang="fr-FR"/>
              <a:t>Lorenzi Marco IPMC 2017</a:t>
            </a:r>
          </a:p>
        </p:txBody>
      </p:sp>
      <p:sp>
        <p:nvSpPr>
          <p:cNvPr id="5" name="Rectangle 8">
            <a:extLst>
              <a:ext uri="{FF2B5EF4-FFF2-40B4-BE49-F238E27FC236}">
                <a16:creationId xmlns:a16="http://schemas.microsoft.com/office/drawing/2014/main" id="{C0F8B878-D34F-3B46-A559-C4A446AD663E}"/>
              </a:ext>
            </a:extLst>
          </p:cNvPr>
          <p:cNvSpPr>
            <a:spLocks noGrp="1" noChangeArrowheads="1"/>
          </p:cNvSpPr>
          <p:nvPr>
            <p:ph type="sldNum" sz="quarter" idx="12"/>
          </p:nvPr>
        </p:nvSpPr>
        <p:spPr>
          <a:ln/>
        </p:spPr>
        <p:txBody>
          <a:bodyPr/>
          <a:lstStyle>
            <a:lvl1pPr>
              <a:defRPr/>
            </a:lvl1pPr>
          </a:lstStyle>
          <a:p>
            <a:r>
              <a:rPr lang="fr-FR" altLang="en-US"/>
              <a:t>- </a:t>
            </a:r>
            <a:fld id="{A3346719-51CC-F345-B8C6-20876D89601D}" type="slidenum">
              <a:rPr lang="fr-FR" altLang="en-US"/>
              <a:pPr/>
              <a:t>‹#›</a:t>
            </a:fld>
            <a:endParaRPr lang="fr-FR" altLang="en-US"/>
          </a:p>
        </p:txBody>
      </p:sp>
    </p:spTree>
    <p:extLst>
      <p:ext uri="{BB962C8B-B14F-4D97-AF65-F5344CB8AC3E}">
        <p14:creationId xmlns:p14="http://schemas.microsoft.com/office/powerpoint/2010/main" val="1971026666"/>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34A37BBB-0658-C543-B997-1A85E09D0C01}"/>
              </a:ext>
            </a:extLst>
          </p:cNvPr>
          <p:cNvSpPr>
            <a:spLocks noGrp="1" noChangeArrowheads="1"/>
          </p:cNvSpPr>
          <p:nvPr>
            <p:ph type="dt" sz="half" idx="10"/>
          </p:nvPr>
        </p:nvSpPr>
        <p:spPr>
          <a:ln/>
        </p:spPr>
        <p:txBody>
          <a:bodyPr/>
          <a:lstStyle>
            <a:lvl1pPr>
              <a:defRPr/>
            </a:lvl1pPr>
          </a:lstStyle>
          <a:p>
            <a:pPr>
              <a:defRPr/>
            </a:pPr>
            <a:r>
              <a:rPr lang="en-US"/>
              <a:t>00 MOIS 2011</a:t>
            </a:r>
            <a:endParaRPr lang="fr-FR"/>
          </a:p>
        </p:txBody>
      </p:sp>
      <p:sp>
        <p:nvSpPr>
          <p:cNvPr id="3" name="Rectangle 6">
            <a:extLst>
              <a:ext uri="{FF2B5EF4-FFF2-40B4-BE49-F238E27FC236}">
                <a16:creationId xmlns:a16="http://schemas.microsoft.com/office/drawing/2014/main" id="{F39AFCD6-F9EC-E34D-BBF2-7B07C33F58DB}"/>
              </a:ext>
            </a:extLst>
          </p:cNvPr>
          <p:cNvSpPr>
            <a:spLocks noGrp="1" noChangeArrowheads="1"/>
          </p:cNvSpPr>
          <p:nvPr>
            <p:ph type="ftr" sz="quarter" idx="11"/>
          </p:nvPr>
        </p:nvSpPr>
        <p:spPr>
          <a:ln/>
        </p:spPr>
        <p:txBody>
          <a:bodyPr/>
          <a:lstStyle>
            <a:lvl1pPr>
              <a:defRPr/>
            </a:lvl1pPr>
          </a:lstStyle>
          <a:p>
            <a:pPr>
              <a:defRPr/>
            </a:pPr>
            <a:r>
              <a:rPr lang="fr-FR"/>
              <a:t>Lorenzi Marco IPMC 2017</a:t>
            </a:r>
          </a:p>
        </p:txBody>
      </p:sp>
      <p:sp>
        <p:nvSpPr>
          <p:cNvPr id="4" name="Rectangle 8">
            <a:extLst>
              <a:ext uri="{FF2B5EF4-FFF2-40B4-BE49-F238E27FC236}">
                <a16:creationId xmlns:a16="http://schemas.microsoft.com/office/drawing/2014/main" id="{68549191-6891-524C-A474-461185197D8E}"/>
              </a:ext>
            </a:extLst>
          </p:cNvPr>
          <p:cNvSpPr>
            <a:spLocks noGrp="1" noChangeArrowheads="1"/>
          </p:cNvSpPr>
          <p:nvPr>
            <p:ph type="sldNum" sz="quarter" idx="12"/>
          </p:nvPr>
        </p:nvSpPr>
        <p:spPr>
          <a:ln/>
        </p:spPr>
        <p:txBody>
          <a:bodyPr/>
          <a:lstStyle>
            <a:lvl1pPr>
              <a:defRPr/>
            </a:lvl1pPr>
          </a:lstStyle>
          <a:p>
            <a:r>
              <a:rPr lang="fr-FR" altLang="en-US"/>
              <a:t>- </a:t>
            </a:r>
            <a:fld id="{C4A2BBAC-CD48-0441-9DF8-E6549DDEC4F8}" type="slidenum">
              <a:rPr lang="fr-FR" altLang="en-US"/>
              <a:pPr/>
              <a:t>‹#›</a:t>
            </a:fld>
            <a:endParaRPr lang="fr-FR" altLang="en-US"/>
          </a:p>
        </p:txBody>
      </p:sp>
    </p:spTree>
    <p:extLst>
      <p:ext uri="{BB962C8B-B14F-4D97-AF65-F5344CB8AC3E}">
        <p14:creationId xmlns:p14="http://schemas.microsoft.com/office/powerpoint/2010/main" val="1432430776"/>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19" y="204787"/>
            <a:ext cx="3008313" cy="871538"/>
          </a:xfrm>
        </p:spPr>
        <p:txBody>
          <a:bodyPr anchor="b"/>
          <a:lstStyle>
            <a:lvl1pPr algn="l">
              <a:defRPr sz="2000" b="1"/>
            </a:lvl1pPr>
          </a:lstStyle>
          <a:p>
            <a:r>
              <a:rPr lang="en-US"/>
              <a:t>Cliquez et modifiez le titre</a:t>
            </a:r>
            <a:endParaRPr lang="fr-FR"/>
          </a:p>
        </p:txBody>
      </p:sp>
      <p:sp>
        <p:nvSpPr>
          <p:cNvPr id="4" name="Espace réservé du texte 3"/>
          <p:cNvSpPr>
            <a:spLocks noGrp="1"/>
          </p:cNvSpPr>
          <p:nvPr>
            <p:ph type="body" sz="half" idx="2"/>
          </p:nvPr>
        </p:nvSpPr>
        <p:spPr>
          <a:xfrm>
            <a:off x="457219" y="1076328"/>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Cliquez pour modifier les styles du texte du masque</a:t>
            </a:r>
          </a:p>
        </p:txBody>
      </p:sp>
      <p:sp>
        <p:nvSpPr>
          <p:cNvPr id="8" name="Espace réservé du contenu 2"/>
          <p:cNvSpPr>
            <a:spLocks noGrp="1"/>
          </p:cNvSpPr>
          <p:nvPr>
            <p:ph sz="half" idx="13"/>
          </p:nvPr>
        </p:nvSpPr>
        <p:spPr>
          <a:xfrm>
            <a:off x="4572000" y="248341"/>
            <a:ext cx="4188542" cy="4319972"/>
          </a:xfrm>
          <a:prstGeom prst="rect">
            <a:avLst/>
          </a:prstGeom>
        </p:spPr>
        <p:txBody>
          <a:bodyPr/>
          <a:lstStyle>
            <a:lvl1pPr>
              <a:buClr>
                <a:srgbClr val="FF0000"/>
              </a:buClr>
              <a:defRPr sz="2400"/>
            </a:lvl1pPr>
            <a:lvl2pPr>
              <a:defRPr sz="2000"/>
            </a:lvl2pPr>
            <a:lvl3pPr marL="554038" indent="-192088">
              <a:buClr>
                <a:srgbClr val="FF0000"/>
              </a:buClr>
              <a:tabLst>
                <a:tab pos="714375" algn="l"/>
              </a:tabLst>
              <a:defRPr sz="2400"/>
            </a:lvl3pPr>
            <a:lvl4pPr marL="714375" indent="276225">
              <a:buFont typeface="Arial" pitchFamily="34" charset="0"/>
              <a:buChar char="•"/>
              <a:defRPr sz="2000"/>
            </a:lvl4pPr>
            <a:lvl5pPr marL="990600" indent="447675">
              <a:defRPr sz="2000"/>
            </a:lvl5pPr>
            <a:lvl6pPr>
              <a:defRPr sz="1800"/>
            </a:lvl6pPr>
            <a:lvl7pPr>
              <a:defRPr sz="1800"/>
            </a:lvl7pPr>
            <a:lvl8pPr>
              <a:defRPr sz="1800"/>
            </a:lvl8pPr>
            <a:lvl9pPr>
              <a:defRPr sz="1800"/>
            </a:lvl9pPr>
          </a:lstStyle>
          <a:p>
            <a:pPr lvl="0"/>
            <a:r>
              <a:rPr lang="en-US"/>
              <a:t>Cliquez pour modifier les styles du texte du masque</a:t>
            </a:r>
          </a:p>
          <a:p>
            <a:pPr lvl="1"/>
            <a:r>
              <a:rPr lang="en-US"/>
              <a:t>Deuxième niveau</a:t>
            </a:r>
          </a:p>
          <a:p>
            <a:pPr lvl="2"/>
            <a:r>
              <a:rPr lang="en-US"/>
              <a:t>Troisième niveau</a:t>
            </a:r>
          </a:p>
          <a:p>
            <a:pPr lvl="3"/>
            <a:r>
              <a:rPr lang="en-US"/>
              <a:t>Quatrième niveau</a:t>
            </a:r>
          </a:p>
        </p:txBody>
      </p:sp>
      <p:sp>
        <p:nvSpPr>
          <p:cNvPr id="5" name="Rectangle 5">
            <a:extLst>
              <a:ext uri="{FF2B5EF4-FFF2-40B4-BE49-F238E27FC236}">
                <a16:creationId xmlns:a16="http://schemas.microsoft.com/office/drawing/2014/main" id="{CCF0E480-E8B2-8C4B-AA0D-E72057F55357}"/>
              </a:ext>
            </a:extLst>
          </p:cNvPr>
          <p:cNvSpPr>
            <a:spLocks noGrp="1" noChangeArrowheads="1"/>
          </p:cNvSpPr>
          <p:nvPr>
            <p:ph type="dt" sz="half" idx="14"/>
          </p:nvPr>
        </p:nvSpPr>
        <p:spPr>
          <a:ln/>
        </p:spPr>
        <p:txBody>
          <a:bodyPr/>
          <a:lstStyle>
            <a:lvl1pPr>
              <a:defRPr/>
            </a:lvl1pPr>
          </a:lstStyle>
          <a:p>
            <a:pPr>
              <a:defRPr/>
            </a:pPr>
            <a:r>
              <a:rPr lang="en-US"/>
              <a:t>00 MOIS 2011</a:t>
            </a:r>
            <a:endParaRPr lang="fr-FR"/>
          </a:p>
        </p:txBody>
      </p:sp>
      <p:sp>
        <p:nvSpPr>
          <p:cNvPr id="6" name="Rectangle 6">
            <a:extLst>
              <a:ext uri="{FF2B5EF4-FFF2-40B4-BE49-F238E27FC236}">
                <a16:creationId xmlns:a16="http://schemas.microsoft.com/office/drawing/2014/main" id="{5FF18AEA-5B5E-A04C-8839-B7602BBD0F19}"/>
              </a:ext>
            </a:extLst>
          </p:cNvPr>
          <p:cNvSpPr>
            <a:spLocks noGrp="1" noChangeArrowheads="1"/>
          </p:cNvSpPr>
          <p:nvPr>
            <p:ph type="ftr" sz="quarter" idx="15"/>
          </p:nvPr>
        </p:nvSpPr>
        <p:spPr>
          <a:ln/>
        </p:spPr>
        <p:txBody>
          <a:bodyPr/>
          <a:lstStyle>
            <a:lvl1pPr>
              <a:defRPr/>
            </a:lvl1pPr>
          </a:lstStyle>
          <a:p>
            <a:pPr>
              <a:defRPr/>
            </a:pPr>
            <a:r>
              <a:rPr lang="fr-FR"/>
              <a:t>Lorenzi Marco IPMC 2017</a:t>
            </a:r>
          </a:p>
        </p:txBody>
      </p:sp>
      <p:sp>
        <p:nvSpPr>
          <p:cNvPr id="7" name="Rectangle 8">
            <a:extLst>
              <a:ext uri="{FF2B5EF4-FFF2-40B4-BE49-F238E27FC236}">
                <a16:creationId xmlns:a16="http://schemas.microsoft.com/office/drawing/2014/main" id="{3639D10D-1F2E-BB42-8CDC-97170F92ACD2}"/>
              </a:ext>
            </a:extLst>
          </p:cNvPr>
          <p:cNvSpPr>
            <a:spLocks noGrp="1" noChangeArrowheads="1"/>
          </p:cNvSpPr>
          <p:nvPr>
            <p:ph type="sldNum" sz="quarter" idx="16"/>
          </p:nvPr>
        </p:nvSpPr>
        <p:spPr>
          <a:ln/>
        </p:spPr>
        <p:txBody>
          <a:bodyPr/>
          <a:lstStyle>
            <a:lvl1pPr>
              <a:defRPr/>
            </a:lvl1pPr>
          </a:lstStyle>
          <a:p>
            <a:r>
              <a:rPr lang="fr-FR" altLang="en-US"/>
              <a:t>- </a:t>
            </a:r>
            <a:fld id="{F978F694-8414-B44C-B825-F50D7B1AE82E}" type="slidenum">
              <a:rPr lang="fr-FR" altLang="en-US"/>
              <a:pPr/>
              <a:t>‹#›</a:t>
            </a:fld>
            <a:endParaRPr lang="fr-FR" altLang="en-US"/>
          </a:p>
        </p:txBody>
      </p:sp>
    </p:spTree>
    <p:extLst>
      <p:ext uri="{BB962C8B-B14F-4D97-AF65-F5344CB8AC3E}">
        <p14:creationId xmlns:p14="http://schemas.microsoft.com/office/powerpoint/2010/main" val="3773205613"/>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3600451"/>
            <a:ext cx="5486400" cy="425054"/>
          </a:xfrm>
        </p:spPr>
        <p:txBody>
          <a:bodyPr anchor="b"/>
          <a:lstStyle>
            <a:lvl1pPr algn="l">
              <a:defRPr sz="2000" b="1"/>
            </a:lvl1pPr>
          </a:lstStyle>
          <a:p>
            <a:r>
              <a:rPr lang="en-US"/>
              <a:t>Cliquez et modifiez le titre</a:t>
            </a:r>
            <a:endParaRPr lang="fr-FR"/>
          </a:p>
        </p:txBody>
      </p:sp>
      <p:sp>
        <p:nvSpPr>
          <p:cNvPr id="3" name="Espace réservé pour une image  2"/>
          <p:cNvSpPr>
            <a:spLocks noGrp="1"/>
          </p:cNvSpPr>
          <p:nvPr>
            <p:ph type="pic" idx="1"/>
          </p:nvPr>
        </p:nvSpPr>
        <p:spPr>
          <a:xfrm>
            <a:off x="1792288" y="459581"/>
            <a:ext cx="5486400" cy="30861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Faire glisser l'image vers l'espace réservé ou cliquer sur l'icône pour l'ajouter</a:t>
            </a:r>
            <a:endParaRPr lang="fr-FR" noProof="0"/>
          </a:p>
        </p:txBody>
      </p:sp>
      <p:sp>
        <p:nvSpPr>
          <p:cNvPr id="4" name="Espace réservé du texte 3"/>
          <p:cNvSpPr>
            <a:spLocks noGrp="1"/>
          </p:cNvSpPr>
          <p:nvPr>
            <p:ph type="body" sz="half" idx="2"/>
          </p:nvPr>
        </p:nvSpPr>
        <p:spPr>
          <a:xfrm>
            <a:off x="1792288" y="4025512"/>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Cliquez pour modifier les styles du texte du masque</a:t>
            </a:r>
          </a:p>
        </p:txBody>
      </p:sp>
      <p:sp>
        <p:nvSpPr>
          <p:cNvPr id="5" name="Rectangle 5">
            <a:extLst>
              <a:ext uri="{FF2B5EF4-FFF2-40B4-BE49-F238E27FC236}">
                <a16:creationId xmlns:a16="http://schemas.microsoft.com/office/drawing/2014/main" id="{00A7DF7A-FC2E-1F4F-9FC3-EED9B8466FEE}"/>
              </a:ext>
            </a:extLst>
          </p:cNvPr>
          <p:cNvSpPr>
            <a:spLocks noGrp="1" noChangeArrowheads="1"/>
          </p:cNvSpPr>
          <p:nvPr>
            <p:ph type="dt" sz="half" idx="10"/>
          </p:nvPr>
        </p:nvSpPr>
        <p:spPr>
          <a:ln/>
        </p:spPr>
        <p:txBody>
          <a:bodyPr/>
          <a:lstStyle>
            <a:lvl1pPr>
              <a:defRPr/>
            </a:lvl1pPr>
          </a:lstStyle>
          <a:p>
            <a:pPr>
              <a:defRPr/>
            </a:pPr>
            <a:r>
              <a:rPr lang="en-US"/>
              <a:t>00 MOIS 2011</a:t>
            </a:r>
            <a:endParaRPr lang="fr-FR"/>
          </a:p>
        </p:txBody>
      </p:sp>
      <p:sp>
        <p:nvSpPr>
          <p:cNvPr id="6" name="Rectangle 6">
            <a:extLst>
              <a:ext uri="{FF2B5EF4-FFF2-40B4-BE49-F238E27FC236}">
                <a16:creationId xmlns:a16="http://schemas.microsoft.com/office/drawing/2014/main" id="{2288B1B8-C4E9-8745-9B3D-FC2CF693446A}"/>
              </a:ext>
            </a:extLst>
          </p:cNvPr>
          <p:cNvSpPr>
            <a:spLocks noGrp="1" noChangeArrowheads="1"/>
          </p:cNvSpPr>
          <p:nvPr>
            <p:ph type="ftr" sz="quarter" idx="11"/>
          </p:nvPr>
        </p:nvSpPr>
        <p:spPr>
          <a:ln/>
        </p:spPr>
        <p:txBody>
          <a:bodyPr/>
          <a:lstStyle>
            <a:lvl1pPr>
              <a:defRPr/>
            </a:lvl1pPr>
          </a:lstStyle>
          <a:p>
            <a:pPr>
              <a:defRPr/>
            </a:pPr>
            <a:r>
              <a:rPr lang="fr-FR"/>
              <a:t>Lorenzi Marco IPMC 2017</a:t>
            </a:r>
          </a:p>
        </p:txBody>
      </p:sp>
      <p:sp>
        <p:nvSpPr>
          <p:cNvPr id="7" name="Rectangle 8">
            <a:extLst>
              <a:ext uri="{FF2B5EF4-FFF2-40B4-BE49-F238E27FC236}">
                <a16:creationId xmlns:a16="http://schemas.microsoft.com/office/drawing/2014/main" id="{8475A700-2E95-0D49-9150-6E7E9FFDC700}"/>
              </a:ext>
            </a:extLst>
          </p:cNvPr>
          <p:cNvSpPr>
            <a:spLocks noGrp="1" noChangeArrowheads="1"/>
          </p:cNvSpPr>
          <p:nvPr>
            <p:ph type="sldNum" sz="quarter" idx="12"/>
          </p:nvPr>
        </p:nvSpPr>
        <p:spPr>
          <a:ln/>
        </p:spPr>
        <p:txBody>
          <a:bodyPr/>
          <a:lstStyle>
            <a:lvl1pPr>
              <a:defRPr/>
            </a:lvl1pPr>
          </a:lstStyle>
          <a:p>
            <a:r>
              <a:rPr lang="fr-FR" altLang="en-US"/>
              <a:t>- </a:t>
            </a:r>
            <a:fld id="{16BA4FAA-33EF-E84B-9C68-2A90C587F3FA}" type="slidenum">
              <a:rPr lang="fr-FR" altLang="en-US"/>
              <a:pPr/>
              <a:t>‹#›</a:t>
            </a:fld>
            <a:endParaRPr lang="fr-FR" altLang="en-US"/>
          </a:p>
        </p:txBody>
      </p:sp>
    </p:spTree>
    <p:extLst>
      <p:ext uri="{BB962C8B-B14F-4D97-AF65-F5344CB8AC3E}">
        <p14:creationId xmlns:p14="http://schemas.microsoft.com/office/powerpoint/2010/main" val="2662690671"/>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a:t>Cliquez et modifiez le titre</a:t>
            </a:r>
            <a:endParaRPr lang="fr-FR"/>
          </a:p>
        </p:txBody>
      </p:sp>
      <p:sp>
        <p:nvSpPr>
          <p:cNvPr id="7" name="Espace réservé du contenu 2"/>
          <p:cNvSpPr>
            <a:spLocks noGrp="1"/>
          </p:cNvSpPr>
          <p:nvPr>
            <p:ph sz="half" idx="13"/>
          </p:nvPr>
        </p:nvSpPr>
        <p:spPr>
          <a:xfrm rot="5400000">
            <a:off x="3548404" y="-895878"/>
            <a:ext cx="2770585" cy="7861581"/>
          </a:xfrm>
          <a:prstGeom prst="rect">
            <a:avLst/>
          </a:prstGeom>
        </p:spPr>
        <p:txBody>
          <a:bodyPr/>
          <a:lstStyle>
            <a:lvl1pPr>
              <a:buClr>
                <a:srgbClr val="FF0000"/>
              </a:buClr>
              <a:defRPr sz="2400"/>
            </a:lvl1pPr>
            <a:lvl2pPr>
              <a:defRPr sz="2000"/>
            </a:lvl2pPr>
            <a:lvl3pPr marL="554038" indent="-192088">
              <a:buClr>
                <a:srgbClr val="FF0000"/>
              </a:buClr>
              <a:tabLst>
                <a:tab pos="714375" algn="l"/>
              </a:tabLst>
              <a:defRPr sz="2400"/>
            </a:lvl3pPr>
            <a:lvl4pPr marL="714375" indent="276225">
              <a:buFont typeface="Arial" pitchFamily="34" charset="0"/>
              <a:buChar char="•"/>
              <a:defRPr sz="2000"/>
            </a:lvl4pPr>
            <a:lvl5pPr marL="990600" indent="447675">
              <a:defRPr sz="2000"/>
            </a:lvl5pPr>
            <a:lvl6pPr>
              <a:defRPr sz="1800"/>
            </a:lvl6pPr>
            <a:lvl7pPr>
              <a:defRPr sz="1800"/>
            </a:lvl7pPr>
            <a:lvl8pPr>
              <a:defRPr sz="1800"/>
            </a:lvl8pPr>
            <a:lvl9pPr>
              <a:defRPr sz="1800"/>
            </a:lvl9pPr>
          </a:lstStyle>
          <a:p>
            <a:pPr lvl="0"/>
            <a:r>
              <a:rPr lang="en-US"/>
              <a:t>Cliquez pour modifier les styles du texte du masque</a:t>
            </a:r>
          </a:p>
          <a:p>
            <a:pPr lvl="1"/>
            <a:r>
              <a:rPr lang="en-US"/>
              <a:t>Deuxième niveau</a:t>
            </a:r>
          </a:p>
          <a:p>
            <a:pPr lvl="2"/>
            <a:r>
              <a:rPr lang="en-US"/>
              <a:t>Troisième niveau</a:t>
            </a:r>
          </a:p>
          <a:p>
            <a:pPr lvl="3"/>
            <a:r>
              <a:rPr lang="en-US"/>
              <a:t>Quatrième niveau</a:t>
            </a:r>
          </a:p>
        </p:txBody>
      </p:sp>
      <p:sp>
        <p:nvSpPr>
          <p:cNvPr id="4" name="Rectangle 5">
            <a:extLst>
              <a:ext uri="{FF2B5EF4-FFF2-40B4-BE49-F238E27FC236}">
                <a16:creationId xmlns:a16="http://schemas.microsoft.com/office/drawing/2014/main" id="{FD9B4E64-9467-3643-994E-CAB9BF1448AC}"/>
              </a:ext>
            </a:extLst>
          </p:cNvPr>
          <p:cNvSpPr>
            <a:spLocks noGrp="1" noChangeArrowheads="1"/>
          </p:cNvSpPr>
          <p:nvPr>
            <p:ph type="dt" sz="half" idx="14"/>
          </p:nvPr>
        </p:nvSpPr>
        <p:spPr>
          <a:ln/>
        </p:spPr>
        <p:txBody>
          <a:bodyPr/>
          <a:lstStyle>
            <a:lvl1pPr>
              <a:defRPr/>
            </a:lvl1pPr>
          </a:lstStyle>
          <a:p>
            <a:pPr>
              <a:defRPr/>
            </a:pPr>
            <a:r>
              <a:rPr lang="en-US"/>
              <a:t>00 MOIS 2011</a:t>
            </a:r>
            <a:endParaRPr lang="fr-FR"/>
          </a:p>
        </p:txBody>
      </p:sp>
      <p:sp>
        <p:nvSpPr>
          <p:cNvPr id="5" name="Rectangle 6">
            <a:extLst>
              <a:ext uri="{FF2B5EF4-FFF2-40B4-BE49-F238E27FC236}">
                <a16:creationId xmlns:a16="http://schemas.microsoft.com/office/drawing/2014/main" id="{4489832E-1656-B843-AEA7-965212624E13}"/>
              </a:ext>
            </a:extLst>
          </p:cNvPr>
          <p:cNvSpPr>
            <a:spLocks noGrp="1" noChangeArrowheads="1"/>
          </p:cNvSpPr>
          <p:nvPr>
            <p:ph type="ftr" sz="quarter" idx="15"/>
          </p:nvPr>
        </p:nvSpPr>
        <p:spPr>
          <a:ln/>
        </p:spPr>
        <p:txBody>
          <a:bodyPr/>
          <a:lstStyle>
            <a:lvl1pPr>
              <a:defRPr/>
            </a:lvl1pPr>
          </a:lstStyle>
          <a:p>
            <a:pPr>
              <a:defRPr/>
            </a:pPr>
            <a:r>
              <a:rPr lang="fr-FR"/>
              <a:t>Lorenzi Marco IPMC 2017</a:t>
            </a:r>
          </a:p>
        </p:txBody>
      </p:sp>
      <p:sp>
        <p:nvSpPr>
          <p:cNvPr id="6" name="Rectangle 8">
            <a:extLst>
              <a:ext uri="{FF2B5EF4-FFF2-40B4-BE49-F238E27FC236}">
                <a16:creationId xmlns:a16="http://schemas.microsoft.com/office/drawing/2014/main" id="{32D3A04C-7F99-B84A-9B4E-68F98A578809}"/>
              </a:ext>
            </a:extLst>
          </p:cNvPr>
          <p:cNvSpPr>
            <a:spLocks noGrp="1" noChangeArrowheads="1"/>
          </p:cNvSpPr>
          <p:nvPr>
            <p:ph type="sldNum" sz="quarter" idx="16"/>
          </p:nvPr>
        </p:nvSpPr>
        <p:spPr>
          <a:ln/>
        </p:spPr>
        <p:txBody>
          <a:bodyPr/>
          <a:lstStyle>
            <a:lvl1pPr>
              <a:defRPr/>
            </a:lvl1pPr>
          </a:lstStyle>
          <a:p>
            <a:r>
              <a:rPr lang="fr-FR" altLang="en-US"/>
              <a:t>- </a:t>
            </a:r>
            <a:fld id="{228A993B-40D4-0E4A-B3AC-DB5BE31EB4DF}" type="slidenum">
              <a:rPr lang="fr-FR" altLang="en-US"/>
              <a:pPr/>
              <a:t>‹#›</a:t>
            </a:fld>
            <a:endParaRPr lang="fr-FR" altLang="en-US"/>
          </a:p>
        </p:txBody>
      </p:sp>
    </p:spTree>
    <p:extLst>
      <p:ext uri="{BB962C8B-B14F-4D97-AF65-F5344CB8AC3E}">
        <p14:creationId xmlns:p14="http://schemas.microsoft.com/office/powerpoint/2010/main" val="2837860388"/>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7005638" y="263129"/>
            <a:ext cx="1884362" cy="4551759"/>
          </a:xfrm>
        </p:spPr>
        <p:txBody>
          <a:bodyPr vert="eaVert"/>
          <a:lstStyle/>
          <a:p>
            <a:r>
              <a:rPr lang="en-US"/>
              <a:t>Cliquez et modifiez le titre</a:t>
            </a:r>
            <a:endParaRPr lang="fr-FR"/>
          </a:p>
        </p:txBody>
      </p:sp>
      <p:sp>
        <p:nvSpPr>
          <p:cNvPr id="7" name="Espace réservé du contenu 2"/>
          <p:cNvSpPr>
            <a:spLocks noGrp="1"/>
          </p:cNvSpPr>
          <p:nvPr>
            <p:ph sz="half" idx="13"/>
          </p:nvPr>
        </p:nvSpPr>
        <p:spPr>
          <a:xfrm rot="5400000">
            <a:off x="1527118" y="-468913"/>
            <a:ext cx="4010928" cy="5767309"/>
          </a:xfrm>
          <a:prstGeom prst="rect">
            <a:avLst/>
          </a:prstGeom>
        </p:spPr>
        <p:txBody>
          <a:bodyPr/>
          <a:lstStyle>
            <a:lvl1pPr>
              <a:buClr>
                <a:srgbClr val="FF0000"/>
              </a:buClr>
              <a:defRPr sz="2400"/>
            </a:lvl1pPr>
            <a:lvl2pPr>
              <a:defRPr sz="2000"/>
            </a:lvl2pPr>
            <a:lvl3pPr marL="554038" indent="-192088">
              <a:buClr>
                <a:srgbClr val="FF0000"/>
              </a:buClr>
              <a:tabLst>
                <a:tab pos="714375" algn="l"/>
              </a:tabLst>
              <a:defRPr sz="2400"/>
            </a:lvl3pPr>
            <a:lvl4pPr marL="714375" indent="276225">
              <a:buFont typeface="Arial" pitchFamily="34" charset="0"/>
              <a:buChar char="•"/>
              <a:defRPr sz="2000"/>
            </a:lvl4pPr>
            <a:lvl5pPr marL="990600" indent="447675">
              <a:defRPr sz="2000"/>
            </a:lvl5pPr>
            <a:lvl6pPr>
              <a:defRPr sz="1800"/>
            </a:lvl6pPr>
            <a:lvl7pPr>
              <a:defRPr sz="1800"/>
            </a:lvl7pPr>
            <a:lvl8pPr>
              <a:defRPr sz="1800"/>
            </a:lvl8pPr>
            <a:lvl9pPr>
              <a:defRPr sz="1800"/>
            </a:lvl9pPr>
          </a:lstStyle>
          <a:p>
            <a:pPr lvl="0"/>
            <a:r>
              <a:rPr lang="en-US"/>
              <a:t>Cliquez pour modifier les styles du texte du masque</a:t>
            </a:r>
          </a:p>
          <a:p>
            <a:pPr lvl="1"/>
            <a:r>
              <a:rPr lang="en-US"/>
              <a:t>Deuxième niveau</a:t>
            </a:r>
          </a:p>
          <a:p>
            <a:pPr lvl="2"/>
            <a:r>
              <a:rPr lang="en-US"/>
              <a:t>Troisième niveau</a:t>
            </a:r>
          </a:p>
          <a:p>
            <a:pPr lvl="3"/>
            <a:r>
              <a:rPr lang="en-US"/>
              <a:t>Quatrième niveau</a:t>
            </a:r>
          </a:p>
        </p:txBody>
      </p:sp>
      <p:sp>
        <p:nvSpPr>
          <p:cNvPr id="4" name="Rectangle 5">
            <a:extLst>
              <a:ext uri="{FF2B5EF4-FFF2-40B4-BE49-F238E27FC236}">
                <a16:creationId xmlns:a16="http://schemas.microsoft.com/office/drawing/2014/main" id="{42D912D4-4D6F-4042-92A6-C16079D48AFA}"/>
              </a:ext>
            </a:extLst>
          </p:cNvPr>
          <p:cNvSpPr>
            <a:spLocks noGrp="1" noChangeArrowheads="1"/>
          </p:cNvSpPr>
          <p:nvPr>
            <p:ph type="dt" sz="half" idx="14"/>
          </p:nvPr>
        </p:nvSpPr>
        <p:spPr>
          <a:ln/>
        </p:spPr>
        <p:txBody>
          <a:bodyPr/>
          <a:lstStyle>
            <a:lvl1pPr>
              <a:defRPr/>
            </a:lvl1pPr>
          </a:lstStyle>
          <a:p>
            <a:pPr>
              <a:defRPr/>
            </a:pPr>
            <a:r>
              <a:rPr lang="en-US"/>
              <a:t>00 MOIS 2011</a:t>
            </a:r>
            <a:endParaRPr lang="fr-FR"/>
          </a:p>
        </p:txBody>
      </p:sp>
      <p:sp>
        <p:nvSpPr>
          <p:cNvPr id="5" name="Rectangle 6">
            <a:extLst>
              <a:ext uri="{FF2B5EF4-FFF2-40B4-BE49-F238E27FC236}">
                <a16:creationId xmlns:a16="http://schemas.microsoft.com/office/drawing/2014/main" id="{17644CF9-47CE-F642-AABC-90F5DF082DC3}"/>
              </a:ext>
            </a:extLst>
          </p:cNvPr>
          <p:cNvSpPr>
            <a:spLocks noGrp="1" noChangeArrowheads="1"/>
          </p:cNvSpPr>
          <p:nvPr>
            <p:ph type="ftr" sz="quarter" idx="15"/>
          </p:nvPr>
        </p:nvSpPr>
        <p:spPr>
          <a:ln/>
        </p:spPr>
        <p:txBody>
          <a:bodyPr/>
          <a:lstStyle>
            <a:lvl1pPr>
              <a:defRPr/>
            </a:lvl1pPr>
          </a:lstStyle>
          <a:p>
            <a:pPr>
              <a:defRPr/>
            </a:pPr>
            <a:r>
              <a:rPr lang="fr-FR"/>
              <a:t>Lorenzi Marco IPMC 2017</a:t>
            </a:r>
          </a:p>
        </p:txBody>
      </p:sp>
      <p:sp>
        <p:nvSpPr>
          <p:cNvPr id="6" name="Rectangle 8">
            <a:extLst>
              <a:ext uri="{FF2B5EF4-FFF2-40B4-BE49-F238E27FC236}">
                <a16:creationId xmlns:a16="http://schemas.microsoft.com/office/drawing/2014/main" id="{B428B327-F586-A34E-A360-953A95EB1849}"/>
              </a:ext>
            </a:extLst>
          </p:cNvPr>
          <p:cNvSpPr>
            <a:spLocks noGrp="1" noChangeArrowheads="1"/>
          </p:cNvSpPr>
          <p:nvPr>
            <p:ph type="sldNum" sz="quarter" idx="16"/>
          </p:nvPr>
        </p:nvSpPr>
        <p:spPr>
          <a:ln/>
        </p:spPr>
        <p:txBody>
          <a:bodyPr/>
          <a:lstStyle>
            <a:lvl1pPr>
              <a:defRPr/>
            </a:lvl1pPr>
          </a:lstStyle>
          <a:p>
            <a:r>
              <a:rPr lang="fr-FR" altLang="en-US"/>
              <a:t>- </a:t>
            </a:r>
            <a:fld id="{AB726E63-EA84-554F-BCE5-4A495B3E17C9}" type="slidenum">
              <a:rPr lang="fr-FR" altLang="en-US"/>
              <a:pPr/>
              <a:t>‹#›</a:t>
            </a:fld>
            <a:endParaRPr lang="fr-FR" altLang="en-US"/>
          </a:p>
        </p:txBody>
      </p:sp>
    </p:spTree>
    <p:extLst>
      <p:ext uri="{BB962C8B-B14F-4D97-AF65-F5344CB8AC3E}">
        <p14:creationId xmlns:p14="http://schemas.microsoft.com/office/powerpoint/2010/main" val="112337650"/>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pic>
        <p:nvPicPr>
          <p:cNvPr id="4" name="Picture 7" descr="fond_chapitre_orange">
            <a:extLst>
              <a:ext uri="{FF2B5EF4-FFF2-40B4-BE49-F238E27FC236}">
                <a16:creationId xmlns:a16="http://schemas.microsoft.com/office/drawing/2014/main" id="{F1A69E6F-0DB7-3340-9BB1-91ED4B9D4D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2" name="Rectangle 4"/>
          <p:cNvSpPr>
            <a:spLocks noGrp="1" noChangeArrowheads="1"/>
          </p:cNvSpPr>
          <p:nvPr>
            <p:ph type="ctrTitle"/>
          </p:nvPr>
        </p:nvSpPr>
        <p:spPr bwMode="white">
          <a:xfrm>
            <a:off x="1349375" y="2571758"/>
            <a:ext cx="7486650" cy="522685"/>
          </a:xfrm>
        </p:spPr>
        <p:txBody>
          <a:bodyPr anchor="b"/>
          <a:lstStyle>
            <a:lvl1pPr>
              <a:defRPr sz="3300">
                <a:solidFill>
                  <a:schemeClr val="bg1"/>
                </a:solidFill>
              </a:defRPr>
            </a:lvl1pPr>
          </a:lstStyle>
          <a:p>
            <a:pPr lvl="0"/>
            <a:r>
              <a:rPr lang="en-US" noProof="0"/>
              <a:t>Cliquez et modifiez le titre</a:t>
            </a:r>
            <a:endParaRPr lang="fr-FR" noProof="0"/>
          </a:p>
        </p:txBody>
      </p:sp>
      <p:sp>
        <p:nvSpPr>
          <p:cNvPr id="22533" name="Rectangle 5"/>
          <p:cNvSpPr>
            <a:spLocks noGrp="1" noChangeArrowheads="1"/>
          </p:cNvSpPr>
          <p:nvPr>
            <p:ph type="subTitle" idx="1"/>
          </p:nvPr>
        </p:nvSpPr>
        <p:spPr bwMode="white">
          <a:xfrm>
            <a:off x="1349375" y="3143250"/>
            <a:ext cx="7486650" cy="1657350"/>
          </a:xfrm>
          <a:prstGeom prst="rect">
            <a:avLst/>
          </a:prstGeom>
        </p:spPr>
        <p:txBody>
          <a:bodyPr lIns="0" tIns="0" rIns="0" bIns="0"/>
          <a:lstStyle>
            <a:lvl1pPr marL="0" indent="0">
              <a:lnSpc>
                <a:spcPct val="100000"/>
              </a:lnSpc>
              <a:buNone/>
              <a:defRPr sz="2300" b="1">
                <a:solidFill>
                  <a:schemeClr val="bg1"/>
                </a:solidFill>
              </a:defRPr>
            </a:lvl1pPr>
          </a:lstStyle>
          <a:p>
            <a:pPr lvl="0"/>
            <a:r>
              <a:rPr lang="en-US" noProof="0"/>
              <a:t>Cliquez pour modifier le style des sous-titres du masque</a:t>
            </a:r>
            <a:endParaRPr lang="fr-FR" noProof="0"/>
          </a:p>
        </p:txBody>
      </p:sp>
      <p:sp>
        <p:nvSpPr>
          <p:cNvPr id="5" name="Rectangle 3">
            <a:extLst>
              <a:ext uri="{FF2B5EF4-FFF2-40B4-BE49-F238E27FC236}">
                <a16:creationId xmlns:a16="http://schemas.microsoft.com/office/drawing/2014/main" id="{3D95D271-B22F-E542-AF13-8F3AA2ED1AF7}"/>
              </a:ext>
            </a:extLst>
          </p:cNvPr>
          <p:cNvSpPr>
            <a:spLocks noGrp="1" noChangeArrowheads="1"/>
          </p:cNvSpPr>
          <p:nvPr>
            <p:ph type="ftr" sz="quarter" idx="10"/>
          </p:nvPr>
        </p:nvSpPr>
        <p:spPr bwMode="gray"/>
        <p:txBody>
          <a:bodyPr/>
          <a:lstStyle>
            <a:lvl1pPr>
              <a:defRPr>
                <a:solidFill>
                  <a:schemeClr val="tx2"/>
                </a:solidFill>
              </a:defRPr>
            </a:lvl1pPr>
          </a:lstStyle>
          <a:p>
            <a:pPr>
              <a:defRPr/>
            </a:pPr>
            <a:r>
              <a:rPr lang="fr-FR"/>
              <a:t>Lorenzi Marco IPMC 2017</a:t>
            </a:r>
          </a:p>
        </p:txBody>
      </p:sp>
      <p:sp>
        <p:nvSpPr>
          <p:cNvPr id="6" name="Rectangle 6">
            <a:extLst>
              <a:ext uri="{FF2B5EF4-FFF2-40B4-BE49-F238E27FC236}">
                <a16:creationId xmlns:a16="http://schemas.microsoft.com/office/drawing/2014/main" id="{44BFD9A8-28E4-5840-8209-03781A8D348D}"/>
              </a:ext>
            </a:extLst>
          </p:cNvPr>
          <p:cNvSpPr>
            <a:spLocks noGrp="1" noChangeArrowheads="1"/>
          </p:cNvSpPr>
          <p:nvPr>
            <p:ph type="dt" sz="half" idx="11"/>
          </p:nvPr>
        </p:nvSpPr>
        <p:spPr bwMode="gray">
          <a:xfrm>
            <a:off x="6578600" y="4865688"/>
            <a:ext cx="2011363" cy="204787"/>
          </a:xfrm>
        </p:spPr>
        <p:txBody>
          <a:bodyPr/>
          <a:lstStyle>
            <a:lvl1pPr>
              <a:defRPr>
                <a:solidFill>
                  <a:schemeClr val="tx2"/>
                </a:solidFill>
              </a:defRPr>
            </a:lvl1pPr>
          </a:lstStyle>
          <a:p>
            <a:pPr>
              <a:defRPr/>
            </a:pPr>
            <a:r>
              <a:rPr lang="en-US"/>
              <a:t>00 MOIS 2011</a:t>
            </a:r>
            <a:endParaRPr lang="fr-FR"/>
          </a:p>
        </p:txBody>
      </p:sp>
      <p:sp>
        <p:nvSpPr>
          <p:cNvPr id="7" name="Rectangle 8">
            <a:extLst>
              <a:ext uri="{FF2B5EF4-FFF2-40B4-BE49-F238E27FC236}">
                <a16:creationId xmlns:a16="http://schemas.microsoft.com/office/drawing/2014/main" id="{A558E9EA-6C25-DB42-A9E2-635DB5705C1E}"/>
              </a:ext>
            </a:extLst>
          </p:cNvPr>
          <p:cNvSpPr>
            <a:spLocks noGrp="1" noChangeArrowheads="1"/>
          </p:cNvSpPr>
          <p:nvPr>
            <p:ph type="sldNum" sz="quarter" idx="12"/>
          </p:nvPr>
        </p:nvSpPr>
        <p:spPr bwMode="gray"/>
        <p:txBody>
          <a:bodyPr/>
          <a:lstStyle>
            <a:lvl1pPr>
              <a:defRPr>
                <a:solidFill>
                  <a:schemeClr val="tx2"/>
                </a:solidFill>
              </a:defRPr>
            </a:lvl1pPr>
          </a:lstStyle>
          <a:p>
            <a:r>
              <a:rPr lang="fr-FR" altLang="en-US"/>
              <a:t>- </a:t>
            </a:r>
            <a:fld id="{35216ED6-8FE7-0148-A646-5079A4787B11}" type="slidenum">
              <a:rPr lang="fr-FR" altLang="en-US"/>
              <a:pPr/>
              <a:t>‹#›</a:t>
            </a:fld>
            <a:endParaRPr lang="fr-FR" altLang="en-US"/>
          </a:p>
        </p:txBody>
      </p:sp>
    </p:spTree>
    <p:extLst>
      <p:ext uri="{BB962C8B-B14F-4D97-AF65-F5344CB8AC3E}">
        <p14:creationId xmlns:p14="http://schemas.microsoft.com/office/powerpoint/2010/main" val="3133327085"/>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6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a:t>Cliquez et modifiez le titre</a:t>
            </a:r>
            <a:endParaRPr lang="fr-FR"/>
          </a:p>
        </p:txBody>
      </p:sp>
      <p:sp>
        <p:nvSpPr>
          <p:cNvPr id="8" name="Espace réservé du contenu 2"/>
          <p:cNvSpPr>
            <a:spLocks noGrp="1"/>
          </p:cNvSpPr>
          <p:nvPr>
            <p:ph idx="1"/>
          </p:nvPr>
        </p:nvSpPr>
        <p:spPr>
          <a:xfrm>
            <a:off x="1349395" y="1491632"/>
            <a:ext cx="7540625" cy="3152775"/>
          </a:xfrm>
          <a:prstGeom prst="rect">
            <a:avLst/>
          </a:prstGeom>
        </p:spPr>
        <p:txBody>
          <a:bodyPr/>
          <a:lstStyle>
            <a:lvl1pPr algn="l" defTabSz="200025" rtl="0" fontAlgn="base">
              <a:lnSpc>
                <a:spcPct val="170000"/>
              </a:lnSpc>
              <a:spcBef>
                <a:spcPct val="0"/>
              </a:spcBef>
              <a:spcAft>
                <a:spcPct val="0"/>
              </a:spcAft>
              <a:buClr>
                <a:srgbClr val="FF0000"/>
              </a:buClr>
              <a:buFontTx/>
              <a:buNone/>
              <a:defRPr lang="fr-FR" sz="2200" dirty="0" smtClean="0">
                <a:solidFill>
                  <a:schemeClr val="tx2"/>
                </a:solidFill>
                <a:latin typeface="+mn-lt"/>
                <a:ea typeface="+mn-ea"/>
                <a:cs typeface="+mn-cs"/>
              </a:defRPr>
            </a:lvl1pPr>
            <a:lvl2pPr marL="361950" indent="352425">
              <a:buFont typeface="Arial" pitchFamily="34" charset="0"/>
              <a:buChar char="•"/>
              <a:defRPr sz="2200"/>
            </a:lvl2pPr>
            <a:lvl3pPr marL="1076325" indent="361950">
              <a:buFont typeface="Arial" pitchFamily="34" charset="0"/>
              <a:buNone/>
              <a:defRPr sz="2000"/>
            </a:lvl3pPr>
            <a:lvl4pPr marL="1438275" indent="371475">
              <a:buFont typeface="Arial" pitchFamily="34" charset="0"/>
              <a:buNone/>
              <a:defRPr lang="fr-FR" sz="1800" dirty="0" smtClean="0">
                <a:solidFill>
                  <a:schemeClr val="tx2"/>
                </a:solidFill>
                <a:latin typeface="+mn-lt"/>
                <a:ea typeface="ＭＳ Ｐゴシック" pitchFamily="23" charset="-128"/>
                <a:cs typeface="+mn-cs"/>
              </a:defRPr>
            </a:lvl4pPr>
            <a:lvl5pPr marL="1790700" indent="361950">
              <a:buFont typeface="Arial" pitchFamily="34" charset="0"/>
              <a:buNone/>
              <a:defRPr sz="1600"/>
            </a:lvl5pPr>
          </a:lstStyle>
          <a:p>
            <a:pPr lvl="0"/>
            <a:r>
              <a:rPr lang="en-US"/>
              <a:t>Cliquez pour modifier les styles du texte du masque</a:t>
            </a:r>
          </a:p>
          <a:p>
            <a:pPr lvl="1"/>
            <a:r>
              <a:rPr lang="en-US"/>
              <a:t>Deuxième niveau</a:t>
            </a:r>
          </a:p>
          <a:p>
            <a:pPr lvl="2"/>
            <a:r>
              <a:rPr lang="en-US"/>
              <a:t>Troisième niveau</a:t>
            </a:r>
          </a:p>
          <a:p>
            <a:pPr lvl="3"/>
            <a:r>
              <a:rPr lang="en-US"/>
              <a:t>Quatrième niveau</a:t>
            </a:r>
          </a:p>
          <a:p>
            <a:pPr lvl="4"/>
            <a:r>
              <a:rPr lang="en-US"/>
              <a:t>Cinquième niveau</a:t>
            </a:r>
            <a:endParaRPr lang="fr-FR"/>
          </a:p>
        </p:txBody>
      </p:sp>
      <p:sp>
        <p:nvSpPr>
          <p:cNvPr id="4" name="Rectangle 5">
            <a:extLst>
              <a:ext uri="{FF2B5EF4-FFF2-40B4-BE49-F238E27FC236}">
                <a16:creationId xmlns:a16="http://schemas.microsoft.com/office/drawing/2014/main" id="{E52D8FEB-2DFF-5942-9964-528E7B6C317B}"/>
              </a:ext>
            </a:extLst>
          </p:cNvPr>
          <p:cNvSpPr>
            <a:spLocks noGrp="1" noChangeArrowheads="1"/>
          </p:cNvSpPr>
          <p:nvPr>
            <p:ph type="dt" sz="half" idx="10"/>
          </p:nvPr>
        </p:nvSpPr>
        <p:spPr>
          <a:ln/>
        </p:spPr>
        <p:txBody>
          <a:bodyPr/>
          <a:lstStyle>
            <a:lvl1pPr>
              <a:defRPr/>
            </a:lvl1pPr>
          </a:lstStyle>
          <a:p>
            <a:pPr>
              <a:defRPr/>
            </a:pPr>
            <a:r>
              <a:rPr lang="en-US"/>
              <a:t>00 MOIS 2011</a:t>
            </a:r>
            <a:endParaRPr lang="fr-FR"/>
          </a:p>
        </p:txBody>
      </p:sp>
      <p:sp>
        <p:nvSpPr>
          <p:cNvPr id="5" name="Rectangle 6">
            <a:extLst>
              <a:ext uri="{FF2B5EF4-FFF2-40B4-BE49-F238E27FC236}">
                <a16:creationId xmlns:a16="http://schemas.microsoft.com/office/drawing/2014/main" id="{472B07D3-79A6-9740-97AB-8FB34D4EDF29}"/>
              </a:ext>
            </a:extLst>
          </p:cNvPr>
          <p:cNvSpPr>
            <a:spLocks noGrp="1" noChangeArrowheads="1"/>
          </p:cNvSpPr>
          <p:nvPr>
            <p:ph type="ftr" sz="quarter" idx="11"/>
          </p:nvPr>
        </p:nvSpPr>
        <p:spPr>
          <a:ln/>
        </p:spPr>
        <p:txBody>
          <a:bodyPr/>
          <a:lstStyle>
            <a:lvl1pPr>
              <a:defRPr/>
            </a:lvl1pPr>
          </a:lstStyle>
          <a:p>
            <a:pPr>
              <a:defRPr/>
            </a:pPr>
            <a:r>
              <a:rPr lang="fr-FR"/>
              <a:t>Lorenzi Marco IPMC 2017</a:t>
            </a:r>
          </a:p>
        </p:txBody>
      </p:sp>
      <p:sp>
        <p:nvSpPr>
          <p:cNvPr id="6" name="Rectangle 8">
            <a:extLst>
              <a:ext uri="{FF2B5EF4-FFF2-40B4-BE49-F238E27FC236}">
                <a16:creationId xmlns:a16="http://schemas.microsoft.com/office/drawing/2014/main" id="{508CEE7D-BAD3-BE4A-892F-3ACF08C230D6}"/>
              </a:ext>
            </a:extLst>
          </p:cNvPr>
          <p:cNvSpPr>
            <a:spLocks noGrp="1" noChangeArrowheads="1"/>
          </p:cNvSpPr>
          <p:nvPr>
            <p:ph type="sldNum" sz="quarter" idx="12"/>
          </p:nvPr>
        </p:nvSpPr>
        <p:spPr>
          <a:ln/>
        </p:spPr>
        <p:txBody>
          <a:bodyPr/>
          <a:lstStyle>
            <a:lvl1pPr>
              <a:defRPr/>
            </a:lvl1pPr>
          </a:lstStyle>
          <a:p>
            <a:r>
              <a:rPr lang="fr-FR" altLang="en-US"/>
              <a:t>- </a:t>
            </a:r>
            <a:fld id="{C0D4BF70-E108-874C-B89F-CEFE1F49F7A9}" type="slidenum">
              <a:rPr lang="fr-FR" altLang="en-US"/>
              <a:pPr/>
              <a:t>‹#›</a:t>
            </a:fld>
            <a:endParaRPr lang="fr-FR" altLang="en-US"/>
          </a:p>
        </p:txBody>
      </p:sp>
    </p:spTree>
    <p:extLst>
      <p:ext uri="{BB962C8B-B14F-4D97-AF65-F5344CB8AC3E}">
        <p14:creationId xmlns:p14="http://schemas.microsoft.com/office/powerpoint/2010/main" val="324816487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liste à puc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a:t>Cliquez et modifiez le titre</a:t>
            </a:r>
            <a:endParaRPr lang="fr-FR"/>
          </a:p>
        </p:txBody>
      </p:sp>
      <p:sp>
        <p:nvSpPr>
          <p:cNvPr id="8" name="Espace réservé du contenu 2"/>
          <p:cNvSpPr>
            <a:spLocks noGrp="1"/>
          </p:cNvSpPr>
          <p:nvPr>
            <p:ph idx="1"/>
          </p:nvPr>
        </p:nvSpPr>
        <p:spPr>
          <a:xfrm>
            <a:off x="1349395" y="1640681"/>
            <a:ext cx="7540625" cy="3152775"/>
          </a:xfrm>
          <a:prstGeom prst="rect">
            <a:avLst/>
          </a:prstGeom>
        </p:spPr>
        <p:txBody>
          <a:bodyPr/>
          <a:lstStyle>
            <a:lvl1pPr>
              <a:buClr>
                <a:srgbClr val="FF0000"/>
              </a:buClr>
              <a:defRPr lang="fr-FR" sz="2400" dirty="0" smtClean="0">
                <a:solidFill>
                  <a:schemeClr val="tx2"/>
                </a:solidFill>
                <a:latin typeface="+mn-lt"/>
                <a:ea typeface="+mn-ea"/>
                <a:cs typeface="+mn-cs"/>
              </a:defRPr>
            </a:lvl1pPr>
            <a:lvl2pPr marL="361950" indent="352425">
              <a:buFont typeface="Arial" pitchFamily="34" charset="0"/>
              <a:buChar char=""/>
              <a:defRPr lang="fr-FR" sz="2200" dirty="0" smtClean="0">
                <a:solidFill>
                  <a:schemeClr val="tx2"/>
                </a:solidFill>
                <a:latin typeface="+mn-lt"/>
                <a:ea typeface="ＭＳ Ｐゴシック" pitchFamily="23" charset="-128"/>
                <a:cs typeface="+mn-cs"/>
              </a:defRPr>
            </a:lvl2pPr>
            <a:lvl3pPr marL="1076325" indent="361950">
              <a:buFont typeface="Arial" pitchFamily="34" charset="0"/>
              <a:buChar char="•"/>
              <a:defRPr sz="2000"/>
            </a:lvl3pPr>
            <a:lvl4pPr marL="1438275" indent="371475">
              <a:defRPr lang="fr-FR" sz="1800" dirty="0" smtClean="0">
                <a:solidFill>
                  <a:schemeClr val="tx2"/>
                </a:solidFill>
                <a:latin typeface="+mn-lt"/>
                <a:ea typeface="ＭＳ Ｐゴシック" pitchFamily="23" charset="-128"/>
                <a:cs typeface="+mn-cs"/>
              </a:defRPr>
            </a:lvl4pPr>
            <a:lvl5pPr marL="1790700" indent="361950">
              <a:defRPr sz="1600"/>
            </a:lvl5pPr>
          </a:lstStyle>
          <a:p>
            <a:pPr lvl="0"/>
            <a:r>
              <a:rPr lang="en-US"/>
              <a:t>Cliquez pour modifier les styles du texte du masque</a:t>
            </a:r>
          </a:p>
          <a:p>
            <a:pPr lvl="1"/>
            <a:r>
              <a:rPr lang="en-US"/>
              <a:t>Deuxième niveau</a:t>
            </a:r>
          </a:p>
          <a:p>
            <a:pPr lvl="2"/>
            <a:r>
              <a:rPr lang="en-US"/>
              <a:t>Troisième niveau</a:t>
            </a:r>
          </a:p>
          <a:p>
            <a:pPr lvl="3"/>
            <a:r>
              <a:rPr lang="en-US"/>
              <a:t>Quatrième niveau</a:t>
            </a:r>
          </a:p>
          <a:p>
            <a:pPr lvl="4"/>
            <a:r>
              <a:rPr lang="en-US"/>
              <a:t>Cinquième niveau</a:t>
            </a:r>
            <a:endParaRPr lang="fr-FR"/>
          </a:p>
        </p:txBody>
      </p:sp>
      <p:sp>
        <p:nvSpPr>
          <p:cNvPr id="4" name="Rectangle 5">
            <a:extLst>
              <a:ext uri="{FF2B5EF4-FFF2-40B4-BE49-F238E27FC236}">
                <a16:creationId xmlns:a16="http://schemas.microsoft.com/office/drawing/2014/main" id="{159A9C3A-DF43-9144-A785-ACA26CE68D67}"/>
              </a:ext>
            </a:extLst>
          </p:cNvPr>
          <p:cNvSpPr>
            <a:spLocks noGrp="1" noChangeArrowheads="1"/>
          </p:cNvSpPr>
          <p:nvPr>
            <p:ph type="dt" sz="half" idx="10"/>
          </p:nvPr>
        </p:nvSpPr>
        <p:spPr>
          <a:ln/>
        </p:spPr>
        <p:txBody>
          <a:bodyPr/>
          <a:lstStyle>
            <a:lvl1pPr>
              <a:defRPr/>
            </a:lvl1pPr>
          </a:lstStyle>
          <a:p>
            <a:pPr>
              <a:defRPr/>
            </a:pPr>
            <a:r>
              <a:rPr lang="en-US"/>
              <a:t>00 MOIS 2011</a:t>
            </a:r>
            <a:endParaRPr lang="fr-FR"/>
          </a:p>
        </p:txBody>
      </p:sp>
      <p:sp>
        <p:nvSpPr>
          <p:cNvPr id="5" name="Rectangle 6">
            <a:extLst>
              <a:ext uri="{FF2B5EF4-FFF2-40B4-BE49-F238E27FC236}">
                <a16:creationId xmlns:a16="http://schemas.microsoft.com/office/drawing/2014/main" id="{4718C9FD-8428-1546-AD6E-51A42B3D3703}"/>
              </a:ext>
            </a:extLst>
          </p:cNvPr>
          <p:cNvSpPr>
            <a:spLocks noGrp="1" noChangeArrowheads="1"/>
          </p:cNvSpPr>
          <p:nvPr>
            <p:ph type="ftr" sz="quarter" idx="11"/>
          </p:nvPr>
        </p:nvSpPr>
        <p:spPr>
          <a:ln/>
        </p:spPr>
        <p:txBody>
          <a:bodyPr/>
          <a:lstStyle>
            <a:lvl1pPr>
              <a:defRPr/>
            </a:lvl1pPr>
          </a:lstStyle>
          <a:p>
            <a:pPr>
              <a:defRPr/>
            </a:pPr>
            <a:r>
              <a:rPr lang="fr-FR"/>
              <a:t>Lorenzi Marco IPMC 2017</a:t>
            </a:r>
          </a:p>
        </p:txBody>
      </p:sp>
      <p:sp>
        <p:nvSpPr>
          <p:cNvPr id="6" name="Rectangle 8">
            <a:extLst>
              <a:ext uri="{FF2B5EF4-FFF2-40B4-BE49-F238E27FC236}">
                <a16:creationId xmlns:a16="http://schemas.microsoft.com/office/drawing/2014/main" id="{83763CDE-7550-BE42-94E5-44F9674E30A3}"/>
              </a:ext>
            </a:extLst>
          </p:cNvPr>
          <p:cNvSpPr>
            <a:spLocks noGrp="1" noChangeArrowheads="1"/>
          </p:cNvSpPr>
          <p:nvPr>
            <p:ph type="sldNum" sz="quarter" idx="12"/>
          </p:nvPr>
        </p:nvSpPr>
        <p:spPr>
          <a:ln/>
        </p:spPr>
        <p:txBody>
          <a:bodyPr/>
          <a:lstStyle>
            <a:lvl1pPr>
              <a:defRPr/>
            </a:lvl1pPr>
          </a:lstStyle>
          <a:p>
            <a:r>
              <a:rPr lang="fr-FR" altLang="en-US"/>
              <a:t>- </a:t>
            </a:r>
            <a:fld id="{75C07DC9-D9A4-F943-834E-C36679FBCE5F}" type="slidenum">
              <a:rPr lang="fr-FR" altLang="en-US"/>
              <a:pPr/>
              <a:t>‹#›</a:t>
            </a:fld>
            <a:endParaRPr lang="fr-FR" altLang="en-US"/>
          </a:p>
        </p:txBody>
      </p:sp>
    </p:spTree>
    <p:extLst>
      <p:ext uri="{BB962C8B-B14F-4D97-AF65-F5344CB8AC3E}">
        <p14:creationId xmlns:p14="http://schemas.microsoft.com/office/powerpoint/2010/main" val="19317916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7005638" y="355998"/>
            <a:ext cx="1884362" cy="4487465"/>
          </a:xfrm>
        </p:spPr>
        <p:txBody>
          <a:bodyPr vert="eaVert"/>
          <a:lstStyle/>
          <a:p>
            <a:r>
              <a:rPr lang="en-US"/>
              <a:t>Cliquez et modifiez le titre</a:t>
            </a:r>
            <a:endParaRPr lang="fr-FR"/>
          </a:p>
        </p:txBody>
      </p:sp>
      <p:sp>
        <p:nvSpPr>
          <p:cNvPr id="3" name="Espace réservé du texte vertical 2"/>
          <p:cNvSpPr>
            <a:spLocks noGrp="1"/>
          </p:cNvSpPr>
          <p:nvPr>
            <p:ph type="body" orient="vert" idx="1"/>
          </p:nvPr>
        </p:nvSpPr>
        <p:spPr>
          <a:xfrm>
            <a:off x="1349376" y="355998"/>
            <a:ext cx="5503863" cy="4487465"/>
          </a:xfrm>
        </p:spPr>
        <p:txBody>
          <a:bodyPr vert="eaVert"/>
          <a:lstStyle/>
          <a:p>
            <a:pPr lvl="0"/>
            <a:r>
              <a:rPr lang="en-US"/>
              <a:t>Cliquez pour modifier les styles du texte du masque</a:t>
            </a:r>
          </a:p>
          <a:p>
            <a:pPr lvl="1"/>
            <a:r>
              <a:rPr lang="en-US"/>
              <a:t>Deuxième niveau</a:t>
            </a:r>
          </a:p>
          <a:p>
            <a:pPr lvl="2"/>
            <a:r>
              <a:rPr lang="en-US"/>
              <a:t>Troisième niveau</a:t>
            </a:r>
          </a:p>
          <a:p>
            <a:pPr lvl="3"/>
            <a:r>
              <a:rPr lang="en-US"/>
              <a:t>Quatrième niveau</a:t>
            </a:r>
          </a:p>
          <a:p>
            <a:pPr lvl="4"/>
            <a:r>
              <a:rPr lang="en-US"/>
              <a:t>Cinquième niveau</a:t>
            </a:r>
            <a:endParaRPr lang="fr-FR"/>
          </a:p>
        </p:txBody>
      </p:sp>
      <p:sp>
        <p:nvSpPr>
          <p:cNvPr id="4" name="Rectangle 5">
            <a:extLst>
              <a:ext uri="{FF2B5EF4-FFF2-40B4-BE49-F238E27FC236}">
                <a16:creationId xmlns:a16="http://schemas.microsoft.com/office/drawing/2014/main" id="{D9A92BEA-5886-704C-AA21-10014BB319B2}"/>
              </a:ext>
            </a:extLst>
          </p:cNvPr>
          <p:cNvSpPr>
            <a:spLocks noGrp="1" noChangeArrowheads="1"/>
          </p:cNvSpPr>
          <p:nvPr>
            <p:ph type="dt" sz="half" idx="10"/>
          </p:nvPr>
        </p:nvSpPr>
        <p:spPr>
          <a:ln/>
        </p:spPr>
        <p:txBody>
          <a:bodyPr/>
          <a:lstStyle>
            <a:lvl1pPr>
              <a:defRPr/>
            </a:lvl1pPr>
          </a:lstStyle>
          <a:p>
            <a:pPr>
              <a:defRPr/>
            </a:pPr>
            <a:r>
              <a:rPr lang="en-US"/>
              <a:t>00 MOIS 2011</a:t>
            </a:r>
          </a:p>
        </p:txBody>
      </p:sp>
      <p:sp>
        <p:nvSpPr>
          <p:cNvPr id="5" name="Rectangle 6">
            <a:extLst>
              <a:ext uri="{FF2B5EF4-FFF2-40B4-BE49-F238E27FC236}">
                <a16:creationId xmlns:a16="http://schemas.microsoft.com/office/drawing/2014/main" id="{5FA69C86-CACA-0740-8A02-3B3BD3827AFA}"/>
              </a:ext>
            </a:extLst>
          </p:cNvPr>
          <p:cNvSpPr>
            <a:spLocks noGrp="1" noChangeArrowheads="1"/>
          </p:cNvSpPr>
          <p:nvPr>
            <p:ph type="ftr" sz="quarter" idx="11"/>
          </p:nvPr>
        </p:nvSpPr>
        <p:spPr>
          <a:ln/>
        </p:spPr>
        <p:txBody>
          <a:bodyPr/>
          <a:lstStyle>
            <a:lvl1pPr>
              <a:defRPr/>
            </a:lvl1pPr>
          </a:lstStyle>
          <a:p>
            <a:pPr>
              <a:defRPr/>
            </a:pPr>
            <a:r>
              <a:rPr lang="en-US"/>
              <a:t>Lorenzi Marco IPMC 2017</a:t>
            </a:r>
          </a:p>
        </p:txBody>
      </p:sp>
      <p:sp>
        <p:nvSpPr>
          <p:cNvPr id="6" name="Rectangle 10">
            <a:extLst>
              <a:ext uri="{FF2B5EF4-FFF2-40B4-BE49-F238E27FC236}">
                <a16:creationId xmlns:a16="http://schemas.microsoft.com/office/drawing/2014/main" id="{E776255F-A494-2B4A-94A9-C847778FE8AD}"/>
              </a:ext>
            </a:extLst>
          </p:cNvPr>
          <p:cNvSpPr>
            <a:spLocks noGrp="1" noChangeArrowheads="1"/>
          </p:cNvSpPr>
          <p:nvPr>
            <p:ph type="sldNum" sz="quarter" idx="12"/>
          </p:nvPr>
        </p:nvSpPr>
        <p:spPr>
          <a:ln/>
        </p:spPr>
        <p:txBody>
          <a:bodyPr/>
          <a:lstStyle>
            <a:lvl1pPr>
              <a:defRPr/>
            </a:lvl1pPr>
          </a:lstStyle>
          <a:p>
            <a:fld id="{34F84A70-C981-744F-AA96-BD891C9ACFC9}" type="slidenum">
              <a:rPr lang="en-US" altLang="en-US"/>
              <a:pPr/>
              <a:t>‹#›</a:t>
            </a:fld>
            <a:endParaRPr lang="en-US" altLang="en-US"/>
          </a:p>
        </p:txBody>
      </p:sp>
    </p:spTree>
    <p:extLst>
      <p:ext uri="{BB962C8B-B14F-4D97-AF65-F5344CB8AC3E}">
        <p14:creationId xmlns:p14="http://schemas.microsoft.com/office/powerpoint/2010/main" val="269676103"/>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3305176"/>
            <a:ext cx="7772400" cy="1021556"/>
          </a:xfrm>
        </p:spPr>
        <p:txBody>
          <a:bodyPr anchor="t"/>
          <a:lstStyle>
            <a:lvl1pPr algn="l">
              <a:defRPr sz="4000" b="1" cap="all"/>
            </a:lvl1pPr>
          </a:lstStyle>
          <a:p>
            <a:r>
              <a:rPr lang="en-US"/>
              <a:t>Cliquez et modifiez le titre</a:t>
            </a:r>
            <a:endParaRPr lang="fr-FR"/>
          </a:p>
        </p:txBody>
      </p:sp>
      <p:sp>
        <p:nvSpPr>
          <p:cNvPr id="3" name="Espace réservé du texte 2"/>
          <p:cNvSpPr>
            <a:spLocks noGrp="1"/>
          </p:cNvSpPr>
          <p:nvPr>
            <p:ph type="body" idx="1"/>
          </p:nvPr>
        </p:nvSpPr>
        <p:spPr>
          <a:xfrm>
            <a:off x="722313" y="2180035"/>
            <a:ext cx="7772400" cy="1125140"/>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Cliquez pour modifier les styles du texte du masque</a:t>
            </a:r>
          </a:p>
        </p:txBody>
      </p:sp>
      <p:sp>
        <p:nvSpPr>
          <p:cNvPr id="4" name="Rectangle 5">
            <a:extLst>
              <a:ext uri="{FF2B5EF4-FFF2-40B4-BE49-F238E27FC236}">
                <a16:creationId xmlns:a16="http://schemas.microsoft.com/office/drawing/2014/main" id="{0C2CFFB3-0569-8F48-AFF8-FD6176D555AB}"/>
              </a:ext>
            </a:extLst>
          </p:cNvPr>
          <p:cNvSpPr>
            <a:spLocks noGrp="1" noChangeArrowheads="1"/>
          </p:cNvSpPr>
          <p:nvPr>
            <p:ph type="dt" sz="half" idx="10"/>
          </p:nvPr>
        </p:nvSpPr>
        <p:spPr>
          <a:ln/>
        </p:spPr>
        <p:txBody>
          <a:bodyPr/>
          <a:lstStyle>
            <a:lvl1pPr>
              <a:defRPr/>
            </a:lvl1pPr>
          </a:lstStyle>
          <a:p>
            <a:pPr>
              <a:defRPr/>
            </a:pPr>
            <a:r>
              <a:rPr lang="en-US"/>
              <a:t>00 MOIS 2011</a:t>
            </a:r>
            <a:endParaRPr lang="fr-FR"/>
          </a:p>
        </p:txBody>
      </p:sp>
      <p:sp>
        <p:nvSpPr>
          <p:cNvPr id="5" name="Rectangle 6">
            <a:extLst>
              <a:ext uri="{FF2B5EF4-FFF2-40B4-BE49-F238E27FC236}">
                <a16:creationId xmlns:a16="http://schemas.microsoft.com/office/drawing/2014/main" id="{92FEBA0F-3147-B44B-A589-DFCC17AB0123}"/>
              </a:ext>
            </a:extLst>
          </p:cNvPr>
          <p:cNvSpPr>
            <a:spLocks noGrp="1" noChangeArrowheads="1"/>
          </p:cNvSpPr>
          <p:nvPr>
            <p:ph type="ftr" sz="quarter" idx="11"/>
          </p:nvPr>
        </p:nvSpPr>
        <p:spPr>
          <a:ln/>
        </p:spPr>
        <p:txBody>
          <a:bodyPr/>
          <a:lstStyle>
            <a:lvl1pPr>
              <a:defRPr/>
            </a:lvl1pPr>
          </a:lstStyle>
          <a:p>
            <a:pPr>
              <a:defRPr/>
            </a:pPr>
            <a:r>
              <a:rPr lang="fr-FR"/>
              <a:t>Lorenzi Marco IPMC 2017</a:t>
            </a:r>
          </a:p>
        </p:txBody>
      </p:sp>
      <p:sp>
        <p:nvSpPr>
          <p:cNvPr id="6" name="Rectangle 8">
            <a:extLst>
              <a:ext uri="{FF2B5EF4-FFF2-40B4-BE49-F238E27FC236}">
                <a16:creationId xmlns:a16="http://schemas.microsoft.com/office/drawing/2014/main" id="{2C66FDCC-B223-B247-BA69-E58A30BABDCD}"/>
              </a:ext>
            </a:extLst>
          </p:cNvPr>
          <p:cNvSpPr>
            <a:spLocks noGrp="1" noChangeArrowheads="1"/>
          </p:cNvSpPr>
          <p:nvPr>
            <p:ph type="sldNum" sz="quarter" idx="12"/>
          </p:nvPr>
        </p:nvSpPr>
        <p:spPr>
          <a:ln/>
        </p:spPr>
        <p:txBody>
          <a:bodyPr/>
          <a:lstStyle>
            <a:lvl1pPr>
              <a:defRPr/>
            </a:lvl1pPr>
          </a:lstStyle>
          <a:p>
            <a:r>
              <a:rPr lang="fr-FR" altLang="en-US"/>
              <a:t>- </a:t>
            </a:r>
            <a:fld id="{F52E1D7B-4A08-1644-B810-8EADEA65A95D}" type="slidenum">
              <a:rPr lang="fr-FR" altLang="en-US"/>
              <a:pPr/>
              <a:t>‹#›</a:t>
            </a:fld>
            <a:endParaRPr lang="fr-FR" altLang="en-US"/>
          </a:p>
        </p:txBody>
      </p:sp>
    </p:spTree>
    <p:extLst>
      <p:ext uri="{BB962C8B-B14F-4D97-AF65-F5344CB8AC3E}">
        <p14:creationId xmlns:p14="http://schemas.microsoft.com/office/powerpoint/2010/main" val="3020425985"/>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a:t>Cliquez et modifiez le titre</a:t>
            </a:r>
            <a:endParaRPr lang="fr-FR"/>
          </a:p>
        </p:txBody>
      </p:sp>
      <p:sp>
        <p:nvSpPr>
          <p:cNvPr id="10" name="Espace réservé du contenu 2"/>
          <p:cNvSpPr>
            <a:spLocks noGrp="1"/>
          </p:cNvSpPr>
          <p:nvPr>
            <p:ph sz="half" idx="1"/>
          </p:nvPr>
        </p:nvSpPr>
        <p:spPr>
          <a:xfrm>
            <a:off x="1349375" y="1254929"/>
            <a:ext cx="3694113" cy="3559969"/>
          </a:xfrm>
          <a:prstGeom prst="rect">
            <a:avLst/>
          </a:prstGeom>
        </p:spPr>
        <p:txBody>
          <a:bodyPr/>
          <a:lstStyle>
            <a:lvl1pPr>
              <a:buClr>
                <a:srgbClr val="FF0000"/>
              </a:buClr>
              <a:defRPr sz="2200"/>
            </a:lvl1pPr>
            <a:lvl2pPr>
              <a:defRPr sz="2000"/>
            </a:lvl2pPr>
            <a:lvl3pPr marL="714375" indent="-352425">
              <a:buClr>
                <a:srgbClr val="FF0000"/>
              </a:buClr>
              <a:buFont typeface="Arial" pitchFamily="34" charset="0"/>
              <a:buChar char=""/>
              <a:tabLst>
                <a:tab pos="714375" algn="l"/>
              </a:tabLst>
              <a:defRPr sz="2000"/>
            </a:lvl3pPr>
            <a:lvl4pPr marL="714375" indent="276225">
              <a:buFont typeface="Arial" pitchFamily="34" charset="0"/>
              <a:buChar char="•"/>
              <a:defRPr sz="1800"/>
            </a:lvl4pPr>
            <a:lvl5pPr marL="990600" indent="447675">
              <a:defRPr sz="1800"/>
            </a:lvl5pPr>
            <a:lvl6pPr>
              <a:defRPr sz="1800"/>
            </a:lvl6pPr>
            <a:lvl7pPr>
              <a:defRPr sz="1800"/>
            </a:lvl7pPr>
            <a:lvl8pPr>
              <a:defRPr sz="1800"/>
            </a:lvl8pPr>
            <a:lvl9pPr>
              <a:defRPr sz="1800"/>
            </a:lvl9pPr>
          </a:lstStyle>
          <a:p>
            <a:pPr lvl="0"/>
            <a:r>
              <a:rPr lang="en-US"/>
              <a:t>Cliquez pour modifier les styles du texte du masque</a:t>
            </a:r>
          </a:p>
          <a:p>
            <a:pPr lvl="1"/>
            <a:r>
              <a:rPr lang="en-US"/>
              <a:t>Deuxième niveau</a:t>
            </a:r>
          </a:p>
          <a:p>
            <a:pPr lvl="2"/>
            <a:r>
              <a:rPr lang="en-US"/>
              <a:t>Troisième niveau</a:t>
            </a:r>
          </a:p>
          <a:p>
            <a:pPr lvl="3"/>
            <a:r>
              <a:rPr lang="en-US"/>
              <a:t>Quatrième niveau</a:t>
            </a:r>
          </a:p>
        </p:txBody>
      </p:sp>
      <p:sp>
        <p:nvSpPr>
          <p:cNvPr id="11" name="Espace réservé du contenu 2"/>
          <p:cNvSpPr>
            <a:spLocks noGrp="1"/>
          </p:cNvSpPr>
          <p:nvPr>
            <p:ph sz="half" idx="13"/>
          </p:nvPr>
        </p:nvSpPr>
        <p:spPr>
          <a:xfrm>
            <a:off x="5130800" y="1254929"/>
            <a:ext cx="3694113" cy="3559969"/>
          </a:xfrm>
          <a:prstGeom prst="rect">
            <a:avLst/>
          </a:prstGeom>
        </p:spPr>
        <p:txBody>
          <a:bodyPr/>
          <a:lstStyle>
            <a:lvl1pPr>
              <a:buClr>
                <a:srgbClr val="FF0000"/>
              </a:buClr>
              <a:defRPr sz="2200"/>
            </a:lvl1pPr>
            <a:lvl2pPr>
              <a:defRPr sz="2000"/>
            </a:lvl2pPr>
            <a:lvl3pPr marL="712788" indent="-350838">
              <a:buClr>
                <a:srgbClr val="FF0000"/>
              </a:buClr>
              <a:buFont typeface="Arial" pitchFamily="34" charset="0"/>
              <a:buChar char=""/>
              <a:tabLst>
                <a:tab pos="714375" algn="l"/>
              </a:tabLst>
              <a:defRPr sz="2000"/>
            </a:lvl3pPr>
            <a:lvl4pPr marL="714375" indent="276225">
              <a:buFont typeface="Arial" pitchFamily="34" charset="0"/>
              <a:buChar char="•"/>
              <a:defRPr sz="1800"/>
            </a:lvl4pPr>
            <a:lvl5pPr marL="990600" indent="447675">
              <a:defRPr sz="1800"/>
            </a:lvl5pPr>
            <a:lvl6pPr>
              <a:defRPr sz="1800"/>
            </a:lvl6pPr>
            <a:lvl7pPr>
              <a:defRPr sz="1800"/>
            </a:lvl7pPr>
            <a:lvl8pPr>
              <a:defRPr sz="1800"/>
            </a:lvl8pPr>
            <a:lvl9pPr>
              <a:defRPr sz="1800"/>
            </a:lvl9pPr>
          </a:lstStyle>
          <a:p>
            <a:pPr lvl="0"/>
            <a:r>
              <a:rPr lang="en-US"/>
              <a:t>Cliquez pour modifier les styles du texte du masque</a:t>
            </a:r>
          </a:p>
          <a:p>
            <a:pPr lvl="1"/>
            <a:r>
              <a:rPr lang="en-US"/>
              <a:t>Deuxième niveau</a:t>
            </a:r>
          </a:p>
          <a:p>
            <a:pPr lvl="2"/>
            <a:r>
              <a:rPr lang="en-US"/>
              <a:t>Troisième niveau</a:t>
            </a:r>
          </a:p>
          <a:p>
            <a:pPr lvl="3"/>
            <a:r>
              <a:rPr lang="en-US"/>
              <a:t>Quatrième niveau</a:t>
            </a:r>
          </a:p>
        </p:txBody>
      </p:sp>
      <p:sp>
        <p:nvSpPr>
          <p:cNvPr id="5" name="Rectangle 5">
            <a:extLst>
              <a:ext uri="{FF2B5EF4-FFF2-40B4-BE49-F238E27FC236}">
                <a16:creationId xmlns:a16="http://schemas.microsoft.com/office/drawing/2014/main" id="{E89CCE2F-1AB4-8C45-BD59-2B2A95DDC2D2}"/>
              </a:ext>
            </a:extLst>
          </p:cNvPr>
          <p:cNvSpPr>
            <a:spLocks noGrp="1" noChangeArrowheads="1"/>
          </p:cNvSpPr>
          <p:nvPr>
            <p:ph type="dt" sz="half" idx="14"/>
          </p:nvPr>
        </p:nvSpPr>
        <p:spPr>
          <a:ln/>
        </p:spPr>
        <p:txBody>
          <a:bodyPr/>
          <a:lstStyle>
            <a:lvl1pPr>
              <a:defRPr/>
            </a:lvl1pPr>
          </a:lstStyle>
          <a:p>
            <a:pPr>
              <a:defRPr/>
            </a:pPr>
            <a:r>
              <a:rPr lang="en-US"/>
              <a:t>00 MOIS 2011</a:t>
            </a:r>
            <a:endParaRPr lang="fr-FR"/>
          </a:p>
        </p:txBody>
      </p:sp>
      <p:sp>
        <p:nvSpPr>
          <p:cNvPr id="6" name="Rectangle 6">
            <a:extLst>
              <a:ext uri="{FF2B5EF4-FFF2-40B4-BE49-F238E27FC236}">
                <a16:creationId xmlns:a16="http://schemas.microsoft.com/office/drawing/2014/main" id="{C944B4CB-3C5F-6E4A-BDB5-F1471966B883}"/>
              </a:ext>
            </a:extLst>
          </p:cNvPr>
          <p:cNvSpPr>
            <a:spLocks noGrp="1" noChangeArrowheads="1"/>
          </p:cNvSpPr>
          <p:nvPr>
            <p:ph type="ftr" sz="quarter" idx="15"/>
          </p:nvPr>
        </p:nvSpPr>
        <p:spPr>
          <a:ln/>
        </p:spPr>
        <p:txBody>
          <a:bodyPr/>
          <a:lstStyle>
            <a:lvl1pPr>
              <a:defRPr/>
            </a:lvl1pPr>
          </a:lstStyle>
          <a:p>
            <a:pPr>
              <a:defRPr/>
            </a:pPr>
            <a:r>
              <a:rPr lang="fr-FR"/>
              <a:t>Lorenzi Marco IPMC 2017</a:t>
            </a:r>
          </a:p>
        </p:txBody>
      </p:sp>
      <p:sp>
        <p:nvSpPr>
          <p:cNvPr id="7" name="Rectangle 8">
            <a:extLst>
              <a:ext uri="{FF2B5EF4-FFF2-40B4-BE49-F238E27FC236}">
                <a16:creationId xmlns:a16="http://schemas.microsoft.com/office/drawing/2014/main" id="{A5BDCE9B-E4B2-574E-AC44-0CE476BC7FAD}"/>
              </a:ext>
            </a:extLst>
          </p:cNvPr>
          <p:cNvSpPr>
            <a:spLocks noGrp="1" noChangeArrowheads="1"/>
          </p:cNvSpPr>
          <p:nvPr>
            <p:ph type="sldNum" sz="quarter" idx="16"/>
          </p:nvPr>
        </p:nvSpPr>
        <p:spPr>
          <a:ln/>
        </p:spPr>
        <p:txBody>
          <a:bodyPr/>
          <a:lstStyle>
            <a:lvl1pPr>
              <a:defRPr/>
            </a:lvl1pPr>
          </a:lstStyle>
          <a:p>
            <a:r>
              <a:rPr lang="fr-FR" altLang="en-US"/>
              <a:t>- </a:t>
            </a:r>
            <a:fld id="{D62B392D-7BDC-164A-B895-52AEDD265E29}" type="slidenum">
              <a:rPr lang="fr-FR" altLang="en-US"/>
              <a:pPr/>
              <a:t>‹#›</a:t>
            </a:fld>
            <a:endParaRPr lang="fr-FR" altLang="en-US"/>
          </a:p>
        </p:txBody>
      </p:sp>
    </p:spTree>
    <p:extLst>
      <p:ext uri="{BB962C8B-B14F-4D97-AF65-F5344CB8AC3E}">
        <p14:creationId xmlns:p14="http://schemas.microsoft.com/office/powerpoint/2010/main" val="198624465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457200" y="205979"/>
            <a:ext cx="8229600" cy="857250"/>
          </a:xfrm>
        </p:spPr>
        <p:txBody>
          <a:bodyPr/>
          <a:lstStyle>
            <a:lvl1pPr>
              <a:defRPr/>
            </a:lvl1pPr>
          </a:lstStyle>
          <a:p>
            <a:r>
              <a:rPr lang="en-US"/>
              <a:t>Cliquez et modifiez le titre</a:t>
            </a:r>
            <a:endParaRPr lang="fr-FR"/>
          </a:p>
        </p:txBody>
      </p:sp>
      <p:sp>
        <p:nvSpPr>
          <p:cNvPr id="3" name="Espace réservé du texte 2"/>
          <p:cNvSpPr>
            <a:spLocks noGrp="1"/>
          </p:cNvSpPr>
          <p:nvPr>
            <p:ph type="body" idx="1"/>
          </p:nvPr>
        </p:nvSpPr>
        <p:spPr>
          <a:xfrm>
            <a:off x="457200" y="1151335"/>
            <a:ext cx="4040188" cy="47982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Cliquez pour modifier les styles du texte du masque</a:t>
            </a:r>
          </a:p>
        </p:txBody>
      </p:sp>
      <p:sp>
        <p:nvSpPr>
          <p:cNvPr id="5" name="Espace réservé du texte 4"/>
          <p:cNvSpPr>
            <a:spLocks noGrp="1"/>
          </p:cNvSpPr>
          <p:nvPr>
            <p:ph type="body" sz="quarter" idx="3"/>
          </p:nvPr>
        </p:nvSpPr>
        <p:spPr>
          <a:xfrm>
            <a:off x="4645033" y="1151335"/>
            <a:ext cx="4041775" cy="47982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Cliquez pour modifier les styles du texte du masque</a:t>
            </a:r>
          </a:p>
        </p:txBody>
      </p:sp>
      <p:sp>
        <p:nvSpPr>
          <p:cNvPr id="12" name="Espace réservé du contenu 2"/>
          <p:cNvSpPr>
            <a:spLocks noGrp="1"/>
          </p:cNvSpPr>
          <p:nvPr>
            <p:ph sz="half" idx="13"/>
          </p:nvPr>
        </p:nvSpPr>
        <p:spPr>
          <a:xfrm>
            <a:off x="488138" y="1618817"/>
            <a:ext cx="4083862" cy="3188107"/>
          </a:xfrm>
          <a:prstGeom prst="rect">
            <a:avLst/>
          </a:prstGeom>
        </p:spPr>
        <p:txBody>
          <a:bodyPr/>
          <a:lstStyle>
            <a:lvl1pPr>
              <a:buClr>
                <a:srgbClr val="FF0000"/>
              </a:buClr>
              <a:defRPr sz="2200"/>
            </a:lvl1pPr>
            <a:lvl2pPr>
              <a:defRPr sz="2000"/>
            </a:lvl2pPr>
            <a:lvl3pPr marL="714375" indent="-352425">
              <a:buClr>
                <a:srgbClr val="FF0000"/>
              </a:buClr>
              <a:buFont typeface="Arial" pitchFamily="34" charset="0"/>
              <a:buChar char=""/>
              <a:tabLst>
                <a:tab pos="714375" algn="l"/>
              </a:tabLst>
              <a:defRPr sz="2000"/>
            </a:lvl3pPr>
            <a:lvl4pPr marL="714375" indent="276225">
              <a:buFont typeface="Arial" pitchFamily="34" charset="0"/>
              <a:buChar char="•"/>
              <a:defRPr sz="1800"/>
            </a:lvl4pPr>
            <a:lvl5pPr marL="990600" indent="447675">
              <a:defRPr sz="1800"/>
            </a:lvl5pPr>
            <a:lvl6pPr>
              <a:defRPr sz="1800"/>
            </a:lvl6pPr>
            <a:lvl7pPr>
              <a:defRPr sz="1800"/>
            </a:lvl7pPr>
            <a:lvl8pPr>
              <a:defRPr sz="1800"/>
            </a:lvl8pPr>
            <a:lvl9pPr>
              <a:defRPr sz="1800"/>
            </a:lvl9pPr>
          </a:lstStyle>
          <a:p>
            <a:pPr lvl="0"/>
            <a:r>
              <a:rPr lang="en-US"/>
              <a:t>Cliquez pour modifier les styles du texte du masque</a:t>
            </a:r>
          </a:p>
          <a:p>
            <a:pPr lvl="1"/>
            <a:r>
              <a:rPr lang="en-US"/>
              <a:t>Deuxième niveau</a:t>
            </a:r>
          </a:p>
          <a:p>
            <a:pPr lvl="2"/>
            <a:r>
              <a:rPr lang="en-US"/>
              <a:t>Troisième niveau</a:t>
            </a:r>
          </a:p>
          <a:p>
            <a:pPr lvl="3"/>
            <a:r>
              <a:rPr lang="en-US"/>
              <a:t>Quatrième niveau</a:t>
            </a:r>
          </a:p>
        </p:txBody>
      </p:sp>
      <p:sp>
        <p:nvSpPr>
          <p:cNvPr id="13" name="Espace réservé du contenu 2"/>
          <p:cNvSpPr>
            <a:spLocks noGrp="1"/>
          </p:cNvSpPr>
          <p:nvPr>
            <p:ph sz="half" idx="14"/>
          </p:nvPr>
        </p:nvSpPr>
        <p:spPr>
          <a:xfrm>
            <a:off x="4572000" y="1642741"/>
            <a:ext cx="3955312" cy="3172157"/>
          </a:xfrm>
          <a:prstGeom prst="rect">
            <a:avLst/>
          </a:prstGeom>
        </p:spPr>
        <p:txBody>
          <a:bodyPr/>
          <a:lstStyle>
            <a:lvl1pPr>
              <a:buClr>
                <a:srgbClr val="FF0000"/>
              </a:buClr>
              <a:defRPr sz="2200"/>
            </a:lvl1pPr>
            <a:lvl2pPr>
              <a:defRPr sz="2000"/>
            </a:lvl2pPr>
            <a:lvl3pPr marL="712788" indent="-350838">
              <a:buClr>
                <a:srgbClr val="FF0000"/>
              </a:buClr>
              <a:buFont typeface="Arial" pitchFamily="34" charset="0"/>
              <a:buChar char=""/>
              <a:tabLst>
                <a:tab pos="714375" algn="l"/>
              </a:tabLst>
              <a:defRPr sz="2000"/>
            </a:lvl3pPr>
            <a:lvl4pPr marL="714375" indent="276225">
              <a:buFont typeface="Arial" pitchFamily="34" charset="0"/>
              <a:buChar char="•"/>
              <a:defRPr sz="1800"/>
            </a:lvl4pPr>
            <a:lvl5pPr marL="990600" indent="447675">
              <a:defRPr sz="1800"/>
            </a:lvl5pPr>
            <a:lvl6pPr>
              <a:defRPr sz="1800"/>
            </a:lvl6pPr>
            <a:lvl7pPr>
              <a:defRPr sz="1800"/>
            </a:lvl7pPr>
            <a:lvl8pPr>
              <a:defRPr sz="1800"/>
            </a:lvl8pPr>
            <a:lvl9pPr>
              <a:defRPr sz="1800"/>
            </a:lvl9pPr>
          </a:lstStyle>
          <a:p>
            <a:pPr lvl="0"/>
            <a:r>
              <a:rPr lang="en-US"/>
              <a:t>Cliquez pour modifier les styles du texte du masque</a:t>
            </a:r>
          </a:p>
          <a:p>
            <a:pPr lvl="1"/>
            <a:r>
              <a:rPr lang="en-US"/>
              <a:t>Deuxième niveau</a:t>
            </a:r>
          </a:p>
          <a:p>
            <a:pPr lvl="2"/>
            <a:r>
              <a:rPr lang="en-US"/>
              <a:t>Troisième niveau</a:t>
            </a:r>
          </a:p>
          <a:p>
            <a:pPr lvl="3"/>
            <a:r>
              <a:rPr lang="en-US"/>
              <a:t>Quatrième niveau</a:t>
            </a:r>
          </a:p>
        </p:txBody>
      </p:sp>
      <p:sp>
        <p:nvSpPr>
          <p:cNvPr id="7" name="Rectangle 5">
            <a:extLst>
              <a:ext uri="{FF2B5EF4-FFF2-40B4-BE49-F238E27FC236}">
                <a16:creationId xmlns:a16="http://schemas.microsoft.com/office/drawing/2014/main" id="{BF920B0E-804F-7D4F-9486-31ACEA6769F1}"/>
              </a:ext>
            </a:extLst>
          </p:cNvPr>
          <p:cNvSpPr>
            <a:spLocks noGrp="1" noChangeArrowheads="1"/>
          </p:cNvSpPr>
          <p:nvPr>
            <p:ph type="dt" sz="half" idx="15"/>
          </p:nvPr>
        </p:nvSpPr>
        <p:spPr>
          <a:ln/>
        </p:spPr>
        <p:txBody>
          <a:bodyPr/>
          <a:lstStyle>
            <a:lvl1pPr>
              <a:defRPr/>
            </a:lvl1pPr>
          </a:lstStyle>
          <a:p>
            <a:pPr>
              <a:defRPr/>
            </a:pPr>
            <a:r>
              <a:rPr lang="en-US"/>
              <a:t>00 MOIS 2011</a:t>
            </a:r>
            <a:endParaRPr lang="fr-FR"/>
          </a:p>
        </p:txBody>
      </p:sp>
      <p:sp>
        <p:nvSpPr>
          <p:cNvPr id="8" name="Rectangle 6">
            <a:extLst>
              <a:ext uri="{FF2B5EF4-FFF2-40B4-BE49-F238E27FC236}">
                <a16:creationId xmlns:a16="http://schemas.microsoft.com/office/drawing/2014/main" id="{14F11D34-D2DE-0843-B259-3BCE7650AF57}"/>
              </a:ext>
            </a:extLst>
          </p:cNvPr>
          <p:cNvSpPr>
            <a:spLocks noGrp="1" noChangeArrowheads="1"/>
          </p:cNvSpPr>
          <p:nvPr>
            <p:ph type="ftr" sz="quarter" idx="16"/>
          </p:nvPr>
        </p:nvSpPr>
        <p:spPr>
          <a:ln/>
        </p:spPr>
        <p:txBody>
          <a:bodyPr/>
          <a:lstStyle>
            <a:lvl1pPr>
              <a:defRPr/>
            </a:lvl1pPr>
          </a:lstStyle>
          <a:p>
            <a:pPr>
              <a:defRPr/>
            </a:pPr>
            <a:r>
              <a:rPr lang="fr-FR"/>
              <a:t>Lorenzi Marco IPMC 2017</a:t>
            </a:r>
          </a:p>
        </p:txBody>
      </p:sp>
      <p:sp>
        <p:nvSpPr>
          <p:cNvPr id="9" name="Rectangle 8">
            <a:extLst>
              <a:ext uri="{FF2B5EF4-FFF2-40B4-BE49-F238E27FC236}">
                <a16:creationId xmlns:a16="http://schemas.microsoft.com/office/drawing/2014/main" id="{F1F91500-B304-FF45-B92A-55038D094258}"/>
              </a:ext>
            </a:extLst>
          </p:cNvPr>
          <p:cNvSpPr>
            <a:spLocks noGrp="1" noChangeArrowheads="1"/>
          </p:cNvSpPr>
          <p:nvPr>
            <p:ph type="sldNum" sz="quarter" idx="17"/>
          </p:nvPr>
        </p:nvSpPr>
        <p:spPr>
          <a:ln/>
        </p:spPr>
        <p:txBody>
          <a:bodyPr/>
          <a:lstStyle>
            <a:lvl1pPr>
              <a:defRPr/>
            </a:lvl1pPr>
          </a:lstStyle>
          <a:p>
            <a:r>
              <a:rPr lang="fr-FR" altLang="en-US"/>
              <a:t>- </a:t>
            </a:r>
            <a:fld id="{E57F537F-7009-AE4C-BF07-0840EC4AE37D}" type="slidenum">
              <a:rPr lang="fr-FR" altLang="en-US"/>
              <a:pPr/>
              <a:t>‹#›</a:t>
            </a:fld>
            <a:endParaRPr lang="fr-FR" altLang="en-US"/>
          </a:p>
        </p:txBody>
      </p:sp>
    </p:spTree>
    <p:extLst>
      <p:ext uri="{BB962C8B-B14F-4D97-AF65-F5344CB8AC3E}">
        <p14:creationId xmlns:p14="http://schemas.microsoft.com/office/powerpoint/2010/main" val="278345082"/>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a:t>Cliquez et modifiez le titre</a:t>
            </a:r>
            <a:endParaRPr lang="fr-FR"/>
          </a:p>
        </p:txBody>
      </p:sp>
      <p:sp>
        <p:nvSpPr>
          <p:cNvPr id="3" name="Rectangle 5">
            <a:extLst>
              <a:ext uri="{FF2B5EF4-FFF2-40B4-BE49-F238E27FC236}">
                <a16:creationId xmlns:a16="http://schemas.microsoft.com/office/drawing/2014/main" id="{682CDE06-D8BD-5445-BADB-606001172061}"/>
              </a:ext>
            </a:extLst>
          </p:cNvPr>
          <p:cNvSpPr>
            <a:spLocks noGrp="1" noChangeArrowheads="1"/>
          </p:cNvSpPr>
          <p:nvPr>
            <p:ph type="dt" sz="half" idx="10"/>
          </p:nvPr>
        </p:nvSpPr>
        <p:spPr>
          <a:ln/>
        </p:spPr>
        <p:txBody>
          <a:bodyPr/>
          <a:lstStyle>
            <a:lvl1pPr>
              <a:defRPr/>
            </a:lvl1pPr>
          </a:lstStyle>
          <a:p>
            <a:pPr>
              <a:defRPr/>
            </a:pPr>
            <a:r>
              <a:rPr lang="en-US"/>
              <a:t>00 MOIS 2011</a:t>
            </a:r>
            <a:endParaRPr lang="fr-FR"/>
          </a:p>
        </p:txBody>
      </p:sp>
      <p:sp>
        <p:nvSpPr>
          <p:cNvPr id="4" name="Rectangle 6">
            <a:extLst>
              <a:ext uri="{FF2B5EF4-FFF2-40B4-BE49-F238E27FC236}">
                <a16:creationId xmlns:a16="http://schemas.microsoft.com/office/drawing/2014/main" id="{28C96316-719C-184F-9661-1DB730967FAE}"/>
              </a:ext>
            </a:extLst>
          </p:cNvPr>
          <p:cNvSpPr>
            <a:spLocks noGrp="1" noChangeArrowheads="1"/>
          </p:cNvSpPr>
          <p:nvPr>
            <p:ph type="ftr" sz="quarter" idx="11"/>
          </p:nvPr>
        </p:nvSpPr>
        <p:spPr>
          <a:ln/>
        </p:spPr>
        <p:txBody>
          <a:bodyPr/>
          <a:lstStyle>
            <a:lvl1pPr>
              <a:defRPr/>
            </a:lvl1pPr>
          </a:lstStyle>
          <a:p>
            <a:pPr>
              <a:defRPr/>
            </a:pPr>
            <a:r>
              <a:rPr lang="fr-FR"/>
              <a:t>Lorenzi Marco IPMC 2017</a:t>
            </a:r>
          </a:p>
        </p:txBody>
      </p:sp>
      <p:sp>
        <p:nvSpPr>
          <p:cNvPr id="5" name="Rectangle 8">
            <a:extLst>
              <a:ext uri="{FF2B5EF4-FFF2-40B4-BE49-F238E27FC236}">
                <a16:creationId xmlns:a16="http://schemas.microsoft.com/office/drawing/2014/main" id="{1E685C78-50A5-294B-94D1-C3AE403AE7A2}"/>
              </a:ext>
            </a:extLst>
          </p:cNvPr>
          <p:cNvSpPr>
            <a:spLocks noGrp="1" noChangeArrowheads="1"/>
          </p:cNvSpPr>
          <p:nvPr>
            <p:ph type="sldNum" sz="quarter" idx="12"/>
          </p:nvPr>
        </p:nvSpPr>
        <p:spPr>
          <a:ln/>
        </p:spPr>
        <p:txBody>
          <a:bodyPr/>
          <a:lstStyle>
            <a:lvl1pPr>
              <a:defRPr/>
            </a:lvl1pPr>
          </a:lstStyle>
          <a:p>
            <a:r>
              <a:rPr lang="fr-FR" altLang="en-US"/>
              <a:t>- </a:t>
            </a:r>
            <a:fld id="{D1624819-6EB9-824A-B6FD-02D627C42C75}" type="slidenum">
              <a:rPr lang="fr-FR" altLang="en-US"/>
              <a:pPr/>
              <a:t>‹#›</a:t>
            </a:fld>
            <a:endParaRPr lang="fr-FR" altLang="en-US"/>
          </a:p>
        </p:txBody>
      </p:sp>
    </p:spTree>
    <p:extLst>
      <p:ext uri="{BB962C8B-B14F-4D97-AF65-F5344CB8AC3E}">
        <p14:creationId xmlns:p14="http://schemas.microsoft.com/office/powerpoint/2010/main" val="1801754814"/>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AAC01DAF-75F4-2C46-8647-0278C5420B11}"/>
              </a:ext>
            </a:extLst>
          </p:cNvPr>
          <p:cNvSpPr>
            <a:spLocks noGrp="1" noChangeArrowheads="1"/>
          </p:cNvSpPr>
          <p:nvPr>
            <p:ph type="dt" sz="half" idx="10"/>
          </p:nvPr>
        </p:nvSpPr>
        <p:spPr>
          <a:ln/>
        </p:spPr>
        <p:txBody>
          <a:bodyPr/>
          <a:lstStyle>
            <a:lvl1pPr>
              <a:defRPr/>
            </a:lvl1pPr>
          </a:lstStyle>
          <a:p>
            <a:pPr>
              <a:defRPr/>
            </a:pPr>
            <a:r>
              <a:rPr lang="en-US"/>
              <a:t>00 MOIS 2011</a:t>
            </a:r>
            <a:endParaRPr lang="fr-FR"/>
          </a:p>
        </p:txBody>
      </p:sp>
      <p:sp>
        <p:nvSpPr>
          <p:cNvPr id="3" name="Rectangle 6">
            <a:extLst>
              <a:ext uri="{FF2B5EF4-FFF2-40B4-BE49-F238E27FC236}">
                <a16:creationId xmlns:a16="http://schemas.microsoft.com/office/drawing/2014/main" id="{625AAA79-795F-054F-BC4A-DC74093BE08F}"/>
              </a:ext>
            </a:extLst>
          </p:cNvPr>
          <p:cNvSpPr>
            <a:spLocks noGrp="1" noChangeArrowheads="1"/>
          </p:cNvSpPr>
          <p:nvPr>
            <p:ph type="ftr" sz="quarter" idx="11"/>
          </p:nvPr>
        </p:nvSpPr>
        <p:spPr>
          <a:ln/>
        </p:spPr>
        <p:txBody>
          <a:bodyPr/>
          <a:lstStyle>
            <a:lvl1pPr>
              <a:defRPr/>
            </a:lvl1pPr>
          </a:lstStyle>
          <a:p>
            <a:pPr>
              <a:defRPr/>
            </a:pPr>
            <a:r>
              <a:rPr lang="fr-FR"/>
              <a:t>Lorenzi Marco IPMC 2017</a:t>
            </a:r>
          </a:p>
        </p:txBody>
      </p:sp>
      <p:sp>
        <p:nvSpPr>
          <p:cNvPr id="4" name="Rectangle 8">
            <a:extLst>
              <a:ext uri="{FF2B5EF4-FFF2-40B4-BE49-F238E27FC236}">
                <a16:creationId xmlns:a16="http://schemas.microsoft.com/office/drawing/2014/main" id="{5A0F3FA0-A6DA-1846-8877-02A8A8A02222}"/>
              </a:ext>
            </a:extLst>
          </p:cNvPr>
          <p:cNvSpPr>
            <a:spLocks noGrp="1" noChangeArrowheads="1"/>
          </p:cNvSpPr>
          <p:nvPr>
            <p:ph type="sldNum" sz="quarter" idx="12"/>
          </p:nvPr>
        </p:nvSpPr>
        <p:spPr>
          <a:ln/>
        </p:spPr>
        <p:txBody>
          <a:bodyPr/>
          <a:lstStyle>
            <a:lvl1pPr>
              <a:defRPr/>
            </a:lvl1pPr>
          </a:lstStyle>
          <a:p>
            <a:r>
              <a:rPr lang="fr-FR" altLang="en-US"/>
              <a:t>- </a:t>
            </a:r>
            <a:fld id="{1BE62A34-3038-7047-A832-70B2210C5120}" type="slidenum">
              <a:rPr lang="fr-FR" altLang="en-US"/>
              <a:pPr/>
              <a:t>‹#›</a:t>
            </a:fld>
            <a:endParaRPr lang="fr-FR" altLang="en-US"/>
          </a:p>
        </p:txBody>
      </p:sp>
    </p:spTree>
    <p:extLst>
      <p:ext uri="{BB962C8B-B14F-4D97-AF65-F5344CB8AC3E}">
        <p14:creationId xmlns:p14="http://schemas.microsoft.com/office/powerpoint/2010/main" val="707920598"/>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19" y="204787"/>
            <a:ext cx="3008313" cy="871538"/>
          </a:xfrm>
        </p:spPr>
        <p:txBody>
          <a:bodyPr anchor="b"/>
          <a:lstStyle>
            <a:lvl1pPr algn="l">
              <a:defRPr sz="2000" b="1"/>
            </a:lvl1pPr>
          </a:lstStyle>
          <a:p>
            <a:r>
              <a:rPr lang="en-US"/>
              <a:t>Cliquez et modifiez le titre</a:t>
            </a:r>
            <a:endParaRPr lang="fr-FR"/>
          </a:p>
        </p:txBody>
      </p:sp>
      <p:sp>
        <p:nvSpPr>
          <p:cNvPr id="4" name="Espace réservé du texte 3"/>
          <p:cNvSpPr>
            <a:spLocks noGrp="1"/>
          </p:cNvSpPr>
          <p:nvPr>
            <p:ph type="body" sz="half" idx="2"/>
          </p:nvPr>
        </p:nvSpPr>
        <p:spPr>
          <a:xfrm>
            <a:off x="457219" y="1076328"/>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Cliquez pour modifier les styles du texte du masque</a:t>
            </a:r>
          </a:p>
        </p:txBody>
      </p:sp>
      <p:sp>
        <p:nvSpPr>
          <p:cNvPr id="8" name="Espace réservé du contenu 2"/>
          <p:cNvSpPr>
            <a:spLocks noGrp="1"/>
          </p:cNvSpPr>
          <p:nvPr>
            <p:ph sz="half" idx="13"/>
          </p:nvPr>
        </p:nvSpPr>
        <p:spPr>
          <a:xfrm>
            <a:off x="4572000" y="248341"/>
            <a:ext cx="4188542" cy="4319972"/>
          </a:xfrm>
          <a:prstGeom prst="rect">
            <a:avLst/>
          </a:prstGeom>
        </p:spPr>
        <p:txBody>
          <a:bodyPr/>
          <a:lstStyle>
            <a:lvl1pPr>
              <a:buClr>
                <a:srgbClr val="FF0000"/>
              </a:buClr>
              <a:defRPr sz="2400"/>
            </a:lvl1pPr>
            <a:lvl2pPr>
              <a:defRPr sz="2000"/>
            </a:lvl2pPr>
            <a:lvl3pPr marL="554038" indent="-192088">
              <a:buClr>
                <a:srgbClr val="FF0000"/>
              </a:buClr>
              <a:tabLst>
                <a:tab pos="714375" algn="l"/>
              </a:tabLst>
              <a:defRPr sz="2400"/>
            </a:lvl3pPr>
            <a:lvl4pPr marL="714375" indent="276225">
              <a:buFont typeface="Arial" pitchFamily="34" charset="0"/>
              <a:buChar char="•"/>
              <a:defRPr sz="2000"/>
            </a:lvl4pPr>
            <a:lvl5pPr marL="990600" indent="447675">
              <a:defRPr sz="2000"/>
            </a:lvl5pPr>
            <a:lvl6pPr>
              <a:defRPr sz="1800"/>
            </a:lvl6pPr>
            <a:lvl7pPr>
              <a:defRPr sz="1800"/>
            </a:lvl7pPr>
            <a:lvl8pPr>
              <a:defRPr sz="1800"/>
            </a:lvl8pPr>
            <a:lvl9pPr>
              <a:defRPr sz="1800"/>
            </a:lvl9pPr>
          </a:lstStyle>
          <a:p>
            <a:pPr lvl="0"/>
            <a:r>
              <a:rPr lang="en-US"/>
              <a:t>Cliquez pour modifier les styles du texte du masque</a:t>
            </a:r>
          </a:p>
          <a:p>
            <a:pPr lvl="1"/>
            <a:r>
              <a:rPr lang="en-US"/>
              <a:t>Deuxième niveau</a:t>
            </a:r>
          </a:p>
          <a:p>
            <a:pPr lvl="2"/>
            <a:r>
              <a:rPr lang="en-US"/>
              <a:t>Troisième niveau</a:t>
            </a:r>
          </a:p>
          <a:p>
            <a:pPr lvl="3"/>
            <a:r>
              <a:rPr lang="en-US"/>
              <a:t>Quatrième niveau</a:t>
            </a:r>
          </a:p>
        </p:txBody>
      </p:sp>
      <p:sp>
        <p:nvSpPr>
          <p:cNvPr id="5" name="Rectangle 5">
            <a:extLst>
              <a:ext uri="{FF2B5EF4-FFF2-40B4-BE49-F238E27FC236}">
                <a16:creationId xmlns:a16="http://schemas.microsoft.com/office/drawing/2014/main" id="{8C651EA5-314D-9146-AD7F-127F4A05FDA9}"/>
              </a:ext>
            </a:extLst>
          </p:cNvPr>
          <p:cNvSpPr>
            <a:spLocks noGrp="1" noChangeArrowheads="1"/>
          </p:cNvSpPr>
          <p:nvPr>
            <p:ph type="dt" sz="half" idx="14"/>
          </p:nvPr>
        </p:nvSpPr>
        <p:spPr>
          <a:ln/>
        </p:spPr>
        <p:txBody>
          <a:bodyPr/>
          <a:lstStyle>
            <a:lvl1pPr>
              <a:defRPr/>
            </a:lvl1pPr>
          </a:lstStyle>
          <a:p>
            <a:pPr>
              <a:defRPr/>
            </a:pPr>
            <a:r>
              <a:rPr lang="en-US"/>
              <a:t>00 MOIS 2011</a:t>
            </a:r>
            <a:endParaRPr lang="fr-FR"/>
          </a:p>
        </p:txBody>
      </p:sp>
      <p:sp>
        <p:nvSpPr>
          <p:cNvPr id="6" name="Rectangle 6">
            <a:extLst>
              <a:ext uri="{FF2B5EF4-FFF2-40B4-BE49-F238E27FC236}">
                <a16:creationId xmlns:a16="http://schemas.microsoft.com/office/drawing/2014/main" id="{F5739561-9886-8043-908A-3DBCB6B28213}"/>
              </a:ext>
            </a:extLst>
          </p:cNvPr>
          <p:cNvSpPr>
            <a:spLocks noGrp="1" noChangeArrowheads="1"/>
          </p:cNvSpPr>
          <p:nvPr>
            <p:ph type="ftr" sz="quarter" idx="15"/>
          </p:nvPr>
        </p:nvSpPr>
        <p:spPr>
          <a:ln/>
        </p:spPr>
        <p:txBody>
          <a:bodyPr/>
          <a:lstStyle>
            <a:lvl1pPr>
              <a:defRPr/>
            </a:lvl1pPr>
          </a:lstStyle>
          <a:p>
            <a:pPr>
              <a:defRPr/>
            </a:pPr>
            <a:r>
              <a:rPr lang="fr-FR"/>
              <a:t>Lorenzi Marco IPMC 2017</a:t>
            </a:r>
          </a:p>
        </p:txBody>
      </p:sp>
      <p:sp>
        <p:nvSpPr>
          <p:cNvPr id="7" name="Rectangle 8">
            <a:extLst>
              <a:ext uri="{FF2B5EF4-FFF2-40B4-BE49-F238E27FC236}">
                <a16:creationId xmlns:a16="http://schemas.microsoft.com/office/drawing/2014/main" id="{F92B6557-3347-7B46-A943-C28D6FDC3D99}"/>
              </a:ext>
            </a:extLst>
          </p:cNvPr>
          <p:cNvSpPr>
            <a:spLocks noGrp="1" noChangeArrowheads="1"/>
          </p:cNvSpPr>
          <p:nvPr>
            <p:ph type="sldNum" sz="quarter" idx="16"/>
          </p:nvPr>
        </p:nvSpPr>
        <p:spPr>
          <a:ln/>
        </p:spPr>
        <p:txBody>
          <a:bodyPr/>
          <a:lstStyle>
            <a:lvl1pPr>
              <a:defRPr/>
            </a:lvl1pPr>
          </a:lstStyle>
          <a:p>
            <a:r>
              <a:rPr lang="fr-FR" altLang="en-US"/>
              <a:t>- </a:t>
            </a:r>
            <a:fld id="{01CBB572-5878-954F-97BD-C6D8E2FBEB32}" type="slidenum">
              <a:rPr lang="fr-FR" altLang="en-US"/>
              <a:pPr/>
              <a:t>‹#›</a:t>
            </a:fld>
            <a:endParaRPr lang="fr-FR" altLang="en-US"/>
          </a:p>
        </p:txBody>
      </p:sp>
    </p:spTree>
    <p:extLst>
      <p:ext uri="{BB962C8B-B14F-4D97-AF65-F5344CB8AC3E}">
        <p14:creationId xmlns:p14="http://schemas.microsoft.com/office/powerpoint/2010/main" val="2555038966"/>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3600451"/>
            <a:ext cx="5486400" cy="425054"/>
          </a:xfrm>
        </p:spPr>
        <p:txBody>
          <a:bodyPr anchor="b"/>
          <a:lstStyle>
            <a:lvl1pPr algn="l">
              <a:defRPr sz="2000" b="1"/>
            </a:lvl1pPr>
          </a:lstStyle>
          <a:p>
            <a:r>
              <a:rPr lang="en-US"/>
              <a:t>Cliquez et modifiez le titre</a:t>
            </a:r>
            <a:endParaRPr lang="fr-FR"/>
          </a:p>
        </p:txBody>
      </p:sp>
      <p:sp>
        <p:nvSpPr>
          <p:cNvPr id="3" name="Espace réservé pour une image  2"/>
          <p:cNvSpPr>
            <a:spLocks noGrp="1"/>
          </p:cNvSpPr>
          <p:nvPr>
            <p:ph type="pic" idx="1"/>
          </p:nvPr>
        </p:nvSpPr>
        <p:spPr>
          <a:xfrm>
            <a:off x="1792288" y="459581"/>
            <a:ext cx="5486400" cy="30861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Faire glisser l'image vers l'espace réservé ou cliquer sur l'icône pour l'ajouter</a:t>
            </a:r>
            <a:endParaRPr lang="fr-FR" noProof="0"/>
          </a:p>
        </p:txBody>
      </p:sp>
      <p:sp>
        <p:nvSpPr>
          <p:cNvPr id="4" name="Espace réservé du texte 3"/>
          <p:cNvSpPr>
            <a:spLocks noGrp="1"/>
          </p:cNvSpPr>
          <p:nvPr>
            <p:ph type="body" sz="half" idx="2"/>
          </p:nvPr>
        </p:nvSpPr>
        <p:spPr>
          <a:xfrm>
            <a:off x="1792288" y="402551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Cliquez pour modifier les styles du texte du masque</a:t>
            </a:r>
          </a:p>
        </p:txBody>
      </p:sp>
      <p:sp>
        <p:nvSpPr>
          <p:cNvPr id="5" name="Rectangle 5">
            <a:extLst>
              <a:ext uri="{FF2B5EF4-FFF2-40B4-BE49-F238E27FC236}">
                <a16:creationId xmlns:a16="http://schemas.microsoft.com/office/drawing/2014/main" id="{DC8C7CB2-D97A-F042-AE03-5C25FDB574B0}"/>
              </a:ext>
            </a:extLst>
          </p:cNvPr>
          <p:cNvSpPr>
            <a:spLocks noGrp="1" noChangeArrowheads="1"/>
          </p:cNvSpPr>
          <p:nvPr>
            <p:ph type="dt" sz="half" idx="10"/>
          </p:nvPr>
        </p:nvSpPr>
        <p:spPr>
          <a:ln/>
        </p:spPr>
        <p:txBody>
          <a:bodyPr/>
          <a:lstStyle>
            <a:lvl1pPr>
              <a:defRPr/>
            </a:lvl1pPr>
          </a:lstStyle>
          <a:p>
            <a:pPr>
              <a:defRPr/>
            </a:pPr>
            <a:r>
              <a:rPr lang="en-US"/>
              <a:t>00 MOIS 2011</a:t>
            </a:r>
            <a:endParaRPr lang="fr-FR"/>
          </a:p>
        </p:txBody>
      </p:sp>
      <p:sp>
        <p:nvSpPr>
          <p:cNvPr id="6" name="Rectangle 6">
            <a:extLst>
              <a:ext uri="{FF2B5EF4-FFF2-40B4-BE49-F238E27FC236}">
                <a16:creationId xmlns:a16="http://schemas.microsoft.com/office/drawing/2014/main" id="{94166DEE-7DAA-FB49-BFB2-832D728190BB}"/>
              </a:ext>
            </a:extLst>
          </p:cNvPr>
          <p:cNvSpPr>
            <a:spLocks noGrp="1" noChangeArrowheads="1"/>
          </p:cNvSpPr>
          <p:nvPr>
            <p:ph type="ftr" sz="quarter" idx="11"/>
          </p:nvPr>
        </p:nvSpPr>
        <p:spPr>
          <a:ln/>
        </p:spPr>
        <p:txBody>
          <a:bodyPr/>
          <a:lstStyle>
            <a:lvl1pPr>
              <a:defRPr/>
            </a:lvl1pPr>
          </a:lstStyle>
          <a:p>
            <a:pPr>
              <a:defRPr/>
            </a:pPr>
            <a:r>
              <a:rPr lang="fr-FR"/>
              <a:t>Lorenzi Marco IPMC 2017</a:t>
            </a:r>
          </a:p>
        </p:txBody>
      </p:sp>
      <p:sp>
        <p:nvSpPr>
          <p:cNvPr id="7" name="Rectangle 8">
            <a:extLst>
              <a:ext uri="{FF2B5EF4-FFF2-40B4-BE49-F238E27FC236}">
                <a16:creationId xmlns:a16="http://schemas.microsoft.com/office/drawing/2014/main" id="{081A7FDB-A932-264E-AAEC-35C0CF83AD61}"/>
              </a:ext>
            </a:extLst>
          </p:cNvPr>
          <p:cNvSpPr>
            <a:spLocks noGrp="1" noChangeArrowheads="1"/>
          </p:cNvSpPr>
          <p:nvPr>
            <p:ph type="sldNum" sz="quarter" idx="12"/>
          </p:nvPr>
        </p:nvSpPr>
        <p:spPr>
          <a:ln/>
        </p:spPr>
        <p:txBody>
          <a:bodyPr/>
          <a:lstStyle>
            <a:lvl1pPr>
              <a:defRPr/>
            </a:lvl1pPr>
          </a:lstStyle>
          <a:p>
            <a:r>
              <a:rPr lang="fr-FR" altLang="en-US"/>
              <a:t>- </a:t>
            </a:r>
            <a:fld id="{F89A7265-14A2-F64D-B1CE-36B12905D802}" type="slidenum">
              <a:rPr lang="fr-FR" altLang="en-US"/>
              <a:pPr/>
              <a:t>‹#›</a:t>
            </a:fld>
            <a:endParaRPr lang="fr-FR" altLang="en-US"/>
          </a:p>
        </p:txBody>
      </p:sp>
    </p:spTree>
    <p:extLst>
      <p:ext uri="{BB962C8B-B14F-4D97-AF65-F5344CB8AC3E}">
        <p14:creationId xmlns:p14="http://schemas.microsoft.com/office/powerpoint/2010/main" val="3267858591"/>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a:t>Cliquez et modifiez le titre</a:t>
            </a:r>
            <a:endParaRPr lang="fr-FR"/>
          </a:p>
        </p:txBody>
      </p:sp>
      <p:sp>
        <p:nvSpPr>
          <p:cNvPr id="7" name="Espace réservé du contenu 2"/>
          <p:cNvSpPr>
            <a:spLocks noGrp="1"/>
          </p:cNvSpPr>
          <p:nvPr>
            <p:ph sz="half" idx="13"/>
          </p:nvPr>
        </p:nvSpPr>
        <p:spPr>
          <a:xfrm rot="5400000">
            <a:off x="3548404" y="-895877"/>
            <a:ext cx="2770585" cy="7861581"/>
          </a:xfrm>
          <a:prstGeom prst="rect">
            <a:avLst/>
          </a:prstGeom>
        </p:spPr>
        <p:txBody>
          <a:bodyPr/>
          <a:lstStyle>
            <a:lvl1pPr>
              <a:buClr>
                <a:srgbClr val="FF0000"/>
              </a:buClr>
              <a:defRPr sz="2400"/>
            </a:lvl1pPr>
            <a:lvl2pPr>
              <a:defRPr sz="2000"/>
            </a:lvl2pPr>
            <a:lvl3pPr marL="554038" indent="-192088">
              <a:buClr>
                <a:srgbClr val="FF0000"/>
              </a:buClr>
              <a:tabLst>
                <a:tab pos="714375" algn="l"/>
              </a:tabLst>
              <a:defRPr sz="2400"/>
            </a:lvl3pPr>
            <a:lvl4pPr marL="714375" indent="276225">
              <a:buFont typeface="Arial" pitchFamily="34" charset="0"/>
              <a:buChar char="•"/>
              <a:defRPr sz="2000"/>
            </a:lvl4pPr>
            <a:lvl5pPr marL="990600" indent="447675">
              <a:defRPr sz="2000"/>
            </a:lvl5pPr>
            <a:lvl6pPr>
              <a:defRPr sz="1800"/>
            </a:lvl6pPr>
            <a:lvl7pPr>
              <a:defRPr sz="1800"/>
            </a:lvl7pPr>
            <a:lvl8pPr>
              <a:defRPr sz="1800"/>
            </a:lvl8pPr>
            <a:lvl9pPr>
              <a:defRPr sz="1800"/>
            </a:lvl9pPr>
          </a:lstStyle>
          <a:p>
            <a:pPr lvl="0"/>
            <a:r>
              <a:rPr lang="en-US"/>
              <a:t>Cliquez pour modifier les styles du texte du masque</a:t>
            </a:r>
          </a:p>
          <a:p>
            <a:pPr lvl="1"/>
            <a:r>
              <a:rPr lang="en-US"/>
              <a:t>Deuxième niveau</a:t>
            </a:r>
          </a:p>
          <a:p>
            <a:pPr lvl="2"/>
            <a:r>
              <a:rPr lang="en-US"/>
              <a:t>Troisième niveau</a:t>
            </a:r>
          </a:p>
          <a:p>
            <a:pPr lvl="3"/>
            <a:r>
              <a:rPr lang="en-US"/>
              <a:t>Quatrième niveau</a:t>
            </a:r>
          </a:p>
        </p:txBody>
      </p:sp>
      <p:sp>
        <p:nvSpPr>
          <p:cNvPr id="4" name="Rectangle 5">
            <a:extLst>
              <a:ext uri="{FF2B5EF4-FFF2-40B4-BE49-F238E27FC236}">
                <a16:creationId xmlns:a16="http://schemas.microsoft.com/office/drawing/2014/main" id="{6AFC3291-2A66-8049-B9D1-D602ED20F57E}"/>
              </a:ext>
            </a:extLst>
          </p:cNvPr>
          <p:cNvSpPr>
            <a:spLocks noGrp="1" noChangeArrowheads="1"/>
          </p:cNvSpPr>
          <p:nvPr>
            <p:ph type="dt" sz="half" idx="14"/>
          </p:nvPr>
        </p:nvSpPr>
        <p:spPr>
          <a:ln/>
        </p:spPr>
        <p:txBody>
          <a:bodyPr/>
          <a:lstStyle>
            <a:lvl1pPr>
              <a:defRPr/>
            </a:lvl1pPr>
          </a:lstStyle>
          <a:p>
            <a:pPr>
              <a:defRPr/>
            </a:pPr>
            <a:r>
              <a:rPr lang="en-US"/>
              <a:t>00 MOIS 2011</a:t>
            </a:r>
            <a:endParaRPr lang="fr-FR"/>
          </a:p>
        </p:txBody>
      </p:sp>
      <p:sp>
        <p:nvSpPr>
          <p:cNvPr id="5" name="Rectangle 6">
            <a:extLst>
              <a:ext uri="{FF2B5EF4-FFF2-40B4-BE49-F238E27FC236}">
                <a16:creationId xmlns:a16="http://schemas.microsoft.com/office/drawing/2014/main" id="{BBA6618D-7088-3741-ADD4-1CCE8DF56B13}"/>
              </a:ext>
            </a:extLst>
          </p:cNvPr>
          <p:cNvSpPr>
            <a:spLocks noGrp="1" noChangeArrowheads="1"/>
          </p:cNvSpPr>
          <p:nvPr>
            <p:ph type="ftr" sz="quarter" idx="15"/>
          </p:nvPr>
        </p:nvSpPr>
        <p:spPr>
          <a:ln/>
        </p:spPr>
        <p:txBody>
          <a:bodyPr/>
          <a:lstStyle>
            <a:lvl1pPr>
              <a:defRPr/>
            </a:lvl1pPr>
          </a:lstStyle>
          <a:p>
            <a:pPr>
              <a:defRPr/>
            </a:pPr>
            <a:r>
              <a:rPr lang="fr-FR"/>
              <a:t>Lorenzi Marco IPMC 2017</a:t>
            </a:r>
          </a:p>
        </p:txBody>
      </p:sp>
      <p:sp>
        <p:nvSpPr>
          <p:cNvPr id="6" name="Rectangle 8">
            <a:extLst>
              <a:ext uri="{FF2B5EF4-FFF2-40B4-BE49-F238E27FC236}">
                <a16:creationId xmlns:a16="http://schemas.microsoft.com/office/drawing/2014/main" id="{22CB9991-737A-7C48-83AD-4BC693C24A35}"/>
              </a:ext>
            </a:extLst>
          </p:cNvPr>
          <p:cNvSpPr>
            <a:spLocks noGrp="1" noChangeArrowheads="1"/>
          </p:cNvSpPr>
          <p:nvPr>
            <p:ph type="sldNum" sz="quarter" idx="16"/>
          </p:nvPr>
        </p:nvSpPr>
        <p:spPr>
          <a:ln/>
        </p:spPr>
        <p:txBody>
          <a:bodyPr/>
          <a:lstStyle>
            <a:lvl1pPr>
              <a:defRPr/>
            </a:lvl1pPr>
          </a:lstStyle>
          <a:p>
            <a:r>
              <a:rPr lang="fr-FR" altLang="en-US"/>
              <a:t>- </a:t>
            </a:r>
            <a:fld id="{A28A2F39-498C-1F4F-8635-41CA6732078A}" type="slidenum">
              <a:rPr lang="fr-FR" altLang="en-US"/>
              <a:pPr/>
              <a:t>‹#›</a:t>
            </a:fld>
            <a:endParaRPr lang="fr-FR" altLang="en-US"/>
          </a:p>
        </p:txBody>
      </p:sp>
    </p:spTree>
    <p:extLst>
      <p:ext uri="{BB962C8B-B14F-4D97-AF65-F5344CB8AC3E}">
        <p14:creationId xmlns:p14="http://schemas.microsoft.com/office/powerpoint/2010/main" val="81879388"/>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7005638" y="263129"/>
            <a:ext cx="1884362" cy="4551759"/>
          </a:xfrm>
        </p:spPr>
        <p:txBody>
          <a:bodyPr vert="eaVert"/>
          <a:lstStyle/>
          <a:p>
            <a:r>
              <a:rPr lang="en-US"/>
              <a:t>Cliquez et modifiez le titre</a:t>
            </a:r>
            <a:endParaRPr lang="fr-FR"/>
          </a:p>
        </p:txBody>
      </p:sp>
      <p:sp>
        <p:nvSpPr>
          <p:cNvPr id="7" name="Espace réservé du contenu 2"/>
          <p:cNvSpPr>
            <a:spLocks noGrp="1"/>
          </p:cNvSpPr>
          <p:nvPr>
            <p:ph sz="half" idx="13"/>
          </p:nvPr>
        </p:nvSpPr>
        <p:spPr>
          <a:xfrm rot="5400000">
            <a:off x="1521591" y="-474443"/>
            <a:ext cx="4021989" cy="5767309"/>
          </a:xfrm>
          <a:prstGeom prst="rect">
            <a:avLst/>
          </a:prstGeom>
        </p:spPr>
        <p:txBody>
          <a:bodyPr/>
          <a:lstStyle>
            <a:lvl1pPr>
              <a:buClr>
                <a:srgbClr val="FF0000"/>
              </a:buClr>
              <a:defRPr sz="2400"/>
            </a:lvl1pPr>
            <a:lvl2pPr>
              <a:defRPr sz="2000"/>
            </a:lvl2pPr>
            <a:lvl3pPr marL="554038" indent="-192088">
              <a:buClr>
                <a:srgbClr val="FF0000"/>
              </a:buClr>
              <a:tabLst>
                <a:tab pos="714375" algn="l"/>
              </a:tabLst>
              <a:defRPr sz="2400"/>
            </a:lvl3pPr>
            <a:lvl4pPr marL="714375" indent="276225">
              <a:buFont typeface="Arial" pitchFamily="34" charset="0"/>
              <a:buChar char="•"/>
              <a:defRPr sz="2000"/>
            </a:lvl4pPr>
            <a:lvl5pPr marL="990600" indent="447675">
              <a:defRPr sz="2000"/>
            </a:lvl5pPr>
            <a:lvl6pPr>
              <a:defRPr sz="1800"/>
            </a:lvl6pPr>
            <a:lvl7pPr>
              <a:defRPr sz="1800"/>
            </a:lvl7pPr>
            <a:lvl8pPr>
              <a:defRPr sz="1800"/>
            </a:lvl8pPr>
            <a:lvl9pPr>
              <a:defRPr sz="1800"/>
            </a:lvl9pPr>
          </a:lstStyle>
          <a:p>
            <a:pPr lvl="0"/>
            <a:r>
              <a:rPr lang="en-US"/>
              <a:t>Cliquez pour modifier les styles du texte du masque</a:t>
            </a:r>
          </a:p>
          <a:p>
            <a:pPr lvl="1"/>
            <a:r>
              <a:rPr lang="en-US"/>
              <a:t>Deuxième niveau</a:t>
            </a:r>
          </a:p>
          <a:p>
            <a:pPr lvl="2"/>
            <a:r>
              <a:rPr lang="en-US"/>
              <a:t>Troisième niveau</a:t>
            </a:r>
          </a:p>
          <a:p>
            <a:pPr lvl="3"/>
            <a:r>
              <a:rPr lang="en-US"/>
              <a:t>Quatrième niveau</a:t>
            </a:r>
          </a:p>
        </p:txBody>
      </p:sp>
      <p:sp>
        <p:nvSpPr>
          <p:cNvPr id="4" name="Rectangle 5">
            <a:extLst>
              <a:ext uri="{FF2B5EF4-FFF2-40B4-BE49-F238E27FC236}">
                <a16:creationId xmlns:a16="http://schemas.microsoft.com/office/drawing/2014/main" id="{D2176D7F-C017-C943-987D-68483D76CF17}"/>
              </a:ext>
            </a:extLst>
          </p:cNvPr>
          <p:cNvSpPr>
            <a:spLocks noGrp="1" noChangeArrowheads="1"/>
          </p:cNvSpPr>
          <p:nvPr>
            <p:ph type="dt" sz="half" idx="14"/>
          </p:nvPr>
        </p:nvSpPr>
        <p:spPr>
          <a:ln/>
        </p:spPr>
        <p:txBody>
          <a:bodyPr/>
          <a:lstStyle>
            <a:lvl1pPr>
              <a:defRPr/>
            </a:lvl1pPr>
          </a:lstStyle>
          <a:p>
            <a:pPr>
              <a:defRPr/>
            </a:pPr>
            <a:r>
              <a:rPr lang="en-US"/>
              <a:t>00 MOIS 2011</a:t>
            </a:r>
            <a:endParaRPr lang="fr-FR"/>
          </a:p>
        </p:txBody>
      </p:sp>
      <p:sp>
        <p:nvSpPr>
          <p:cNvPr id="5" name="Rectangle 6">
            <a:extLst>
              <a:ext uri="{FF2B5EF4-FFF2-40B4-BE49-F238E27FC236}">
                <a16:creationId xmlns:a16="http://schemas.microsoft.com/office/drawing/2014/main" id="{2747B505-FEA4-6242-B283-35A8B63EB8F4}"/>
              </a:ext>
            </a:extLst>
          </p:cNvPr>
          <p:cNvSpPr>
            <a:spLocks noGrp="1" noChangeArrowheads="1"/>
          </p:cNvSpPr>
          <p:nvPr>
            <p:ph type="ftr" sz="quarter" idx="15"/>
          </p:nvPr>
        </p:nvSpPr>
        <p:spPr>
          <a:ln/>
        </p:spPr>
        <p:txBody>
          <a:bodyPr/>
          <a:lstStyle>
            <a:lvl1pPr>
              <a:defRPr/>
            </a:lvl1pPr>
          </a:lstStyle>
          <a:p>
            <a:pPr>
              <a:defRPr/>
            </a:pPr>
            <a:r>
              <a:rPr lang="fr-FR"/>
              <a:t>Lorenzi Marco IPMC 2017</a:t>
            </a:r>
          </a:p>
        </p:txBody>
      </p:sp>
      <p:sp>
        <p:nvSpPr>
          <p:cNvPr id="6" name="Rectangle 8">
            <a:extLst>
              <a:ext uri="{FF2B5EF4-FFF2-40B4-BE49-F238E27FC236}">
                <a16:creationId xmlns:a16="http://schemas.microsoft.com/office/drawing/2014/main" id="{376F6108-602A-F44F-97E1-C44912316540}"/>
              </a:ext>
            </a:extLst>
          </p:cNvPr>
          <p:cNvSpPr>
            <a:spLocks noGrp="1" noChangeArrowheads="1"/>
          </p:cNvSpPr>
          <p:nvPr>
            <p:ph type="sldNum" sz="quarter" idx="16"/>
          </p:nvPr>
        </p:nvSpPr>
        <p:spPr>
          <a:ln/>
        </p:spPr>
        <p:txBody>
          <a:bodyPr/>
          <a:lstStyle>
            <a:lvl1pPr>
              <a:defRPr/>
            </a:lvl1pPr>
          </a:lstStyle>
          <a:p>
            <a:r>
              <a:rPr lang="fr-FR" altLang="en-US"/>
              <a:t>- </a:t>
            </a:r>
            <a:fld id="{DA67444C-837A-7D42-93F7-E66D2A72E568}" type="slidenum">
              <a:rPr lang="fr-FR" altLang="en-US"/>
              <a:pPr/>
              <a:t>‹#›</a:t>
            </a:fld>
            <a:endParaRPr lang="fr-FR" altLang="en-US"/>
          </a:p>
        </p:txBody>
      </p:sp>
    </p:spTree>
    <p:extLst>
      <p:ext uri="{BB962C8B-B14F-4D97-AF65-F5344CB8AC3E}">
        <p14:creationId xmlns:p14="http://schemas.microsoft.com/office/powerpoint/2010/main" val="4063050139"/>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pic>
        <p:nvPicPr>
          <p:cNvPr id="4" name="Picture 7" descr="fond_chapitre_kaki">
            <a:extLst>
              <a:ext uri="{FF2B5EF4-FFF2-40B4-BE49-F238E27FC236}">
                <a16:creationId xmlns:a16="http://schemas.microsoft.com/office/drawing/2014/main" id="{967EA0D8-9F2A-FC45-AB03-D51235025B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4" name="Rectangle 4"/>
          <p:cNvSpPr>
            <a:spLocks noGrp="1" noChangeArrowheads="1"/>
          </p:cNvSpPr>
          <p:nvPr>
            <p:ph type="ctrTitle"/>
          </p:nvPr>
        </p:nvSpPr>
        <p:spPr bwMode="white">
          <a:xfrm>
            <a:off x="1349375" y="2571758"/>
            <a:ext cx="7486650" cy="522685"/>
          </a:xfrm>
        </p:spPr>
        <p:txBody>
          <a:bodyPr anchor="b"/>
          <a:lstStyle>
            <a:lvl1pPr>
              <a:defRPr sz="3300">
                <a:solidFill>
                  <a:schemeClr val="bg1"/>
                </a:solidFill>
              </a:defRPr>
            </a:lvl1pPr>
          </a:lstStyle>
          <a:p>
            <a:r>
              <a:rPr lang="en-US"/>
              <a:t>Cliquez et modifiez le titre</a:t>
            </a:r>
            <a:endParaRPr lang="fr-FR"/>
          </a:p>
        </p:txBody>
      </p:sp>
      <p:sp>
        <p:nvSpPr>
          <p:cNvPr id="20485" name="Rectangle 5"/>
          <p:cNvSpPr>
            <a:spLocks noGrp="1" noChangeArrowheads="1"/>
          </p:cNvSpPr>
          <p:nvPr>
            <p:ph type="subTitle" idx="1"/>
          </p:nvPr>
        </p:nvSpPr>
        <p:spPr bwMode="white">
          <a:xfrm>
            <a:off x="1349375" y="3143250"/>
            <a:ext cx="7486650" cy="1657350"/>
          </a:xfrm>
          <a:prstGeom prst="rect">
            <a:avLst/>
          </a:prstGeom>
        </p:spPr>
        <p:txBody>
          <a:bodyPr lIns="0" tIns="0" rIns="0" bIns="0"/>
          <a:lstStyle>
            <a:lvl1pPr marL="0" indent="0">
              <a:lnSpc>
                <a:spcPct val="100000"/>
              </a:lnSpc>
              <a:buFont typeface="Arial" pitchFamily="34" charset="0"/>
              <a:buNone/>
              <a:defRPr sz="2300" b="1">
                <a:solidFill>
                  <a:schemeClr val="bg1"/>
                </a:solidFill>
              </a:defRPr>
            </a:lvl1pPr>
          </a:lstStyle>
          <a:p>
            <a:r>
              <a:rPr lang="en-US"/>
              <a:t>Cliquez pour modifier le style des sous-titres du masque</a:t>
            </a:r>
            <a:endParaRPr lang="fr-FR"/>
          </a:p>
        </p:txBody>
      </p:sp>
      <p:sp>
        <p:nvSpPr>
          <p:cNvPr id="5" name="Rectangle 3">
            <a:extLst>
              <a:ext uri="{FF2B5EF4-FFF2-40B4-BE49-F238E27FC236}">
                <a16:creationId xmlns:a16="http://schemas.microsoft.com/office/drawing/2014/main" id="{55BF3206-02A7-E040-9FBD-A329616EF3A6}"/>
              </a:ext>
            </a:extLst>
          </p:cNvPr>
          <p:cNvSpPr>
            <a:spLocks noGrp="1" noChangeArrowheads="1"/>
          </p:cNvSpPr>
          <p:nvPr>
            <p:ph type="ftr" sz="quarter" idx="10"/>
          </p:nvPr>
        </p:nvSpPr>
        <p:spPr bwMode="gray"/>
        <p:txBody>
          <a:bodyPr/>
          <a:lstStyle>
            <a:lvl1pPr>
              <a:defRPr>
                <a:solidFill>
                  <a:srgbClr val="808080"/>
                </a:solidFill>
                <a:ea typeface="ＭＳ Ｐゴシック" pitchFamily="34" charset="-128"/>
              </a:defRPr>
            </a:lvl1pPr>
          </a:lstStyle>
          <a:p>
            <a:pPr>
              <a:defRPr/>
            </a:pPr>
            <a:r>
              <a:rPr lang="fr-FR"/>
              <a:t>Lorenzi Marco IPMC 2017</a:t>
            </a:r>
          </a:p>
        </p:txBody>
      </p:sp>
      <p:sp>
        <p:nvSpPr>
          <p:cNvPr id="6" name="Rectangle 6">
            <a:extLst>
              <a:ext uri="{FF2B5EF4-FFF2-40B4-BE49-F238E27FC236}">
                <a16:creationId xmlns:a16="http://schemas.microsoft.com/office/drawing/2014/main" id="{EF25B1FA-8D3A-3846-9DD4-FABD634178AC}"/>
              </a:ext>
            </a:extLst>
          </p:cNvPr>
          <p:cNvSpPr>
            <a:spLocks noGrp="1" noChangeArrowheads="1"/>
          </p:cNvSpPr>
          <p:nvPr>
            <p:ph type="dt" sz="half" idx="11"/>
          </p:nvPr>
        </p:nvSpPr>
        <p:spPr bwMode="gray">
          <a:xfrm>
            <a:off x="6578600" y="4865688"/>
            <a:ext cx="2011363" cy="204787"/>
          </a:xfrm>
        </p:spPr>
        <p:txBody>
          <a:bodyPr/>
          <a:lstStyle>
            <a:lvl1pPr>
              <a:defRPr>
                <a:solidFill>
                  <a:srgbClr val="808080"/>
                </a:solidFill>
                <a:ea typeface="ＭＳ Ｐゴシック" pitchFamily="34" charset="-128"/>
              </a:defRPr>
            </a:lvl1pPr>
          </a:lstStyle>
          <a:p>
            <a:pPr>
              <a:defRPr/>
            </a:pPr>
            <a:r>
              <a:rPr lang="en-US"/>
              <a:t>00 MOIS 2011</a:t>
            </a:r>
            <a:endParaRPr lang="fr-FR"/>
          </a:p>
        </p:txBody>
      </p:sp>
      <p:sp>
        <p:nvSpPr>
          <p:cNvPr id="7" name="Rectangle 8">
            <a:extLst>
              <a:ext uri="{FF2B5EF4-FFF2-40B4-BE49-F238E27FC236}">
                <a16:creationId xmlns:a16="http://schemas.microsoft.com/office/drawing/2014/main" id="{5B55E6F1-97CE-7B4F-A498-0220DFA0475F}"/>
              </a:ext>
            </a:extLst>
          </p:cNvPr>
          <p:cNvSpPr>
            <a:spLocks noGrp="1" noChangeArrowheads="1"/>
          </p:cNvSpPr>
          <p:nvPr>
            <p:ph type="sldNum" sz="quarter" idx="12"/>
          </p:nvPr>
        </p:nvSpPr>
        <p:spPr bwMode="gray"/>
        <p:txBody>
          <a:bodyPr/>
          <a:lstStyle>
            <a:lvl1pPr>
              <a:defRPr>
                <a:solidFill>
                  <a:srgbClr val="808080"/>
                </a:solidFill>
              </a:defRPr>
            </a:lvl1pPr>
          </a:lstStyle>
          <a:p>
            <a:r>
              <a:rPr lang="fr-FR" altLang="en-US"/>
              <a:t>- </a:t>
            </a:r>
            <a:fld id="{5C64291C-1B3F-284A-9074-8499A15DE2C8}" type="slidenum">
              <a:rPr lang="fr-FR" altLang="en-US"/>
              <a:pPr/>
              <a:t>‹#›</a:t>
            </a:fld>
            <a:endParaRPr lang="fr-FR" altLang="en-US"/>
          </a:p>
        </p:txBody>
      </p:sp>
    </p:spTree>
    <p:extLst>
      <p:ext uri="{BB962C8B-B14F-4D97-AF65-F5344CB8AC3E}">
        <p14:creationId xmlns:p14="http://schemas.microsoft.com/office/powerpoint/2010/main" val="277780472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bg>
      <p:bgPr>
        <a:solidFill>
          <a:srgbClr val="DDDDDD"/>
        </a:solidFill>
        <a:effectLst/>
      </p:bgPr>
    </p:bg>
    <p:spTree>
      <p:nvGrpSpPr>
        <p:cNvPr id="1" name=""/>
        <p:cNvGrpSpPr/>
        <p:nvPr/>
      </p:nvGrpSpPr>
      <p:grpSpPr>
        <a:xfrm>
          <a:off x="0" y="0"/>
          <a:ext cx="0" cy="0"/>
          <a:chOff x="0" y="0"/>
          <a:chExt cx="0" cy="0"/>
        </a:xfrm>
      </p:grpSpPr>
      <p:grpSp>
        <p:nvGrpSpPr>
          <p:cNvPr id="4" name="Groupe 5">
            <a:extLst>
              <a:ext uri="{FF2B5EF4-FFF2-40B4-BE49-F238E27FC236}">
                <a16:creationId xmlns:a16="http://schemas.microsoft.com/office/drawing/2014/main" id="{B29F7340-1967-B849-910F-661993987F24}"/>
              </a:ext>
            </a:extLst>
          </p:cNvPr>
          <p:cNvGrpSpPr>
            <a:grpSpLocks/>
          </p:cNvGrpSpPr>
          <p:nvPr userDrawn="1"/>
        </p:nvGrpSpPr>
        <p:grpSpPr bwMode="auto">
          <a:xfrm>
            <a:off x="0" y="0"/>
            <a:ext cx="4318000" cy="2428875"/>
            <a:chOff x="0" y="0"/>
            <a:chExt cx="4318000" cy="3238500"/>
          </a:xfrm>
        </p:grpSpPr>
        <p:pic>
          <p:nvPicPr>
            <p:cNvPr id="5" name="Picture 8" descr="logo_couv">
              <a:extLst>
                <a:ext uri="{FF2B5EF4-FFF2-40B4-BE49-F238E27FC236}">
                  <a16:creationId xmlns:a16="http://schemas.microsoft.com/office/drawing/2014/main" id="{02F4EA93-D51D-044F-BB4C-D8433965BE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4318000" cy="323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Image 4" descr="tab pour visuel-sc-en.bmp">
              <a:extLst>
                <a:ext uri="{FF2B5EF4-FFF2-40B4-BE49-F238E27FC236}">
                  <a16:creationId xmlns:a16="http://schemas.microsoft.com/office/drawing/2014/main" id="{1E067B09-570E-0C46-BDEC-DE7CCE685921}"/>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51620" y="1594709"/>
              <a:ext cx="2475610" cy="1183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56676" name="Rectangle 4"/>
          <p:cNvSpPr>
            <a:spLocks noGrp="1" noChangeArrowheads="1"/>
          </p:cNvSpPr>
          <p:nvPr>
            <p:ph type="ctrTitle"/>
          </p:nvPr>
        </p:nvSpPr>
        <p:spPr bwMode="white">
          <a:xfrm>
            <a:off x="1006475" y="2194323"/>
            <a:ext cx="7626350" cy="1482328"/>
          </a:xfrm>
        </p:spPr>
        <p:txBody>
          <a:bodyPr anchor="b"/>
          <a:lstStyle>
            <a:lvl1pPr>
              <a:lnSpc>
                <a:spcPct val="90000"/>
              </a:lnSpc>
              <a:defRPr sz="3800">
                <a:solidFill>
                  <a:schemeClr val="bg1"/>
                </a:solidFill>
              </a:defRPr>
            </a:lvl1pPr>
          </a:lstStyle>
          <a:p>
            <a:pPr lvl="0"/>
            <a:r>
              <a:rPr lang="en-US" noProof="0"/>
              <a:t>Cliquez et modifiez le titre</a:t>
            </a:r>
            <a:endParaRPr lang="fr-FR" noProof="0"/>
          </a:p>
        </p:txBody>
      </p:sp>
      <p:sp>
        <p:nvSpPr>
          <p:cNvPr id="156677" name="Rectangle 5"/>
          <p:cNvSpPr>
            <a:spLocks noGrp="1" noChangeArrowheads="1"/>
          </p:cNvSpPr>
          <p:nvPr>
            <p:ph type="subTitle" idx="1"/>
          </p:nvPr>
        </p:nvSpPr>
        <p:spPr bwMode="white">
          <a:xfrm>
            <a:off x="1006475" y="3724275"/>
            <a:ext cx="7626350" cy="1077516"/>
          </a:xfrm>
          <a:prstGeom prst="rect">
            <a:avLst/>
          </a:prstGeom>
        </p:spPr>
        <p:txBody>
          <a:bodyPr/>
          <a:lstStyle>
            <a:lvl1pPr>
              <a:lnSpc>
                <a:spcPct val="100000"/>
              </a:lnSpc>
              <a:defRPr sz="2300" b="1">
                <a:solidFill>
                  <a:schemeClr val="bg1"/>
                </a:solidFill>
              </a:defRPr>
            </a:lvl1pPr>
          </a:lstStyle>
          <a:p>
            <a:pPr lvl="0"/>
            <a:r>
              <a:rPr lang="en-US" noProof="0"/>
              <a:t>Cliquez pour modifier le style des sous-titres du masque</a:t>
            </a:r>
            <a:endParaRPr lang="fr-FR" noProof="0"/>
          </a:p>
        </p:txBody>
      </p:sp>
    </p:spTree>
    <p:extLst>
      <p:ext uri="{BB962C8B-B14F-4D97-AF65-F5344CB8AC3E}">
        <p14:creationId xmlns:p14="http://schemas.microsoft.com/office/powerpoint/2010/main" val="4177861716"/>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liste à puc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a:t>Cliquez et modifiez le titre</a:t>
            </a:r>
            <a:endParaRPr lang="fr-FR"/>
          </a:p>
        </p:txBody>
      </p:sp>
      <p:sp>
        <p:nvSpPr>
          <p:cNvPr id="8" name="Espace réservé du contenu 2"/>
          <p:cNvSpPr>
            <a:spLocks noGrp="1"/>
          </p:cNvSpPr>
          <p:nvPr>
            <p:ph idx="1"/>
          </p:nvPr>
        </p:nvSpPr>
        <p:spPr>
          <a:xfrm>
            <a:off x="1349395" y="1640681"/>
            <a:ext cx="7540625" cy="3152775"/>
          </a:xfrm>
          <a:prstGeom prst="rect">
            <a:avLst/>
          </a:prstGeom>
        </p:spPr>
        <p:txBody>
          <a:bodyPr/>
          <a:lstStyle>
            <a:lvl1pPr>
              <a:buClr>
                <a:srgbClr val="FF0000"/>
              </a:buClr>
              <a:buFont typeface="Arial" pitchFamily="34" charset="0"/>
              <a:buChar char="•"/>
              <a:defRPr lang="fr-FR" sz="2400" dirty="0" smtClean="0">
                <a:solidFill>
                  <a:schemeClr val="tx2"/>
                </a:solidFill>
                <a:latin typeface="+mn-lt"/>
                <a:ea typeface="+mn-ea"/>
                <a:cs typeface="+mn-cs"/>
              </a:defRPr>
            </a:lvl1pPr>
            <a:lvl2pPr marL="361950" indent="352425">
              <a:buFont typeface="Arial" pitchFamily="34" charset="0"/>
              <a:buChar char=""/>
              <a:defRPr lang="fr-FR" sz="2200" dirty="0" smtClean="0">
                <a:solidFill>
                  <a:schemeClr val="tx2"/>
                </a:solidFill>
                <a:latin typeface="+mn-lt"/>
                <a:ea typeface="ＭＳ Ｐゴシック" pitchFamily="23" charset="-128"/>
                <a:cs typeface="+mn-cs"/>
              </a:defRPr>
            </a:lvl2pPr>
            <a:lvl3pPr marL="1076325" indent="361950">
              <a:buFont typeface="Arial" pitchFamily="34" charset="0"/>
              <a:buChar char="•"/>
              <a:defRPr sz="2000"/>
            </a:lvl3pPr>
            <a:lvl4pPr marL="1438275" indent="371475">
              <a:defRPr lang="fr-FR" sz="1800" dirty="0" smtClean="0">
                <a:solidFill>
                  <a:schemeClr val="tx2"/>
                </a:solidFill>
                <a:latin typeface="+mn-lt"/>
                <a:ea typeface="ＭＳ Ｐゴシック" pitchFamily="23" charset="-128"/>
                <a:cs typeface="+mn-cs"/>
              </a:defRPr>
            </a:lvl4pPr>
            <a:lvl5pPr marL="1790700" indent="361950">
              <a:defRPr sz="1600"/>
            </a:lvl5pPr>
          </a:lstStyle>
          <a:p>
            <a:pPr lvl="0"/>
            <a:r>
              <a:rPr lang="en-US"/>
              <a:t>Cliquez pour modifier les styles du texte du masque</a:t>
            </a:r>
          </a:p>
          <a:p>
            <a:pPr lvl="1"/>
            <a:r>
              <a:rPr lang="en-US"/>
              <a:t>Deuxième niveau</a:t>
            </a:r>
          </a:p>
          <a:p>
            <a:pPr lvl="2"/>
            <a:r>
              <a:rPr lang="en-US"/>
              <a:t>Troisième niveau</a:t>
            </a:r>
          </a:p>
          <a:p>
            <a:pPr lvl="3"/>
            <a:r>
              <a:rPr lang="en-US"/>
              <a:t>Quatrième niveau</a:t>
            </a:r>
          </a:p>
          <a:p>
            <a:pPr lvl="4"/>
            <a:r>
              <a:rPr lang="en-US"/>
              <a:t>Cinquième niveau</a:t>
            </a:r>
            <a:endParaRPr lang="fr-FR"/>
          </a:p>
        </p:txBody>
      </p:sp>
      <p:sp>
        <p:nvSpPr>
          <p:cNvPr id="4" name="Espace réservé de la date 3">
            <a:extLst>
              <a:ext uri="{FF2B5EF4-FFF2-40B4-BE49-F238E27FC236}">
                <a16:creationId xmlns:a16="http://schemas.microsoft.com/office/drawing/2014/main" id="{F2479677-72E8-C847-85AE-9FAFF2571862}"/>
              </a:ext>
            </a:extLst>
          </p:cNvPr>
          <p:cNvSpPr>
            <a:spLocks noGrp="1"/>
          </p:cNvSpPr>
          <p:nvPr>
            <p:ph type="dt" sz="half" idx="10"/>
          </p:nvPr>
        </p:nvSpPr>
        <p:spPr/>
        <p:txBody>
          <a:bodyPr/>
          <a:lstStyle>
            <a:lvl1pPr>
              <a:defRPr>
                <a:ea typeface="ＭＳ Ｐゴシック" pitchFamily="34" charset="-128"/>
              </a:defRPr>
            </a:lvl1pPr>
          </a:lstStyle>
          <a:p>
            <a:pPr>
              <a:defRPr/>
            </a:pPr>
            <a:r>
              <a:rPr lang="en-US"/>
              <a:t>00 MOIS 2011</a:t>
            </a:r>
            <a:endParaRPr lang="fr-FR"/>
          </a:p>
        </p:txBody>
      </p:sp>
      <p:sp>
        <p:nvSpPr>
          <p:cNvPr id="5" name="Espace réservé du pied de page 4">
            <a:extLst>
              <a:ext uri="{FF2B5EF4-FFF2-40B4-BE49-F238E27FC236}">
                <a16:creationId xmlns:a16="http://schemas.microsoft.com/office/drawing/2014/main" id="{0A26937C-A4E4-E44C-ABCD-8CBAC21F68A5}"/>
              </a:ext>
            </a:extLst>
          </p:cNvPr>
          <p:cNvSpPr>
            <a:spLocks noGrp="1"/>
          </p:cNvSpPr>
          <p:nvPr>
            <p:ph type="ftr" sz="quarter" idx="11"/>
          </p:nvPr>
        </p:nvSpPr>
        <p:spPr/>
        <p:txBody>
          <a:bodyPr/>
          <a:lstStyle>
            <a:lvl1pPr>
              <a:defRPr>
                <a:ea typeface="ＭＳ Ｐゴシック" pitchFamily="34" charset="-128"/>
              </a:defRPr>
            </a:lvl1pPr>
          </a:lstStyle>
          <a:p>
            <a:pPr>
              <a:defRPr/>
            </a:pPr>
            <a:r>
              <a:rPr lang="fr-FR"/>
              <a:t>Lorenzi Marco IPMC 2017</a:t>
            </a:r>
          </a:p>
        </p:txBody>
      </p:sp>
      <p:sp>
        <p:nvSpPr>
          <p:cNvPr id="6" name="Espace réservé du numéro de diapositive 5">
            <a:extLst>
              <a:ext uri="{FF2B5EF4-FFF2-40B4-BE49-F238E27FC236}">
                <a16:creationId xmlns:a16="http://schemas.microsoft.com/office/drawing/2014/main" id="{73D525C5-BFD1-BF41-A7BB-C2DD8B9CAD1C}"/>
              </a:ext>
            </a:extLst>
          </p:cNvPr>
          <p:cNvSpPr>
            <a:spLocks noGrp="1"/>
          </p:cNvSpPr>
          <p:nvPr>
            <p:ph type="sldNum" sz="quarter" idx="12"/>
          </p:nvPr>
        </p:nvSpPr>
        <p:spPr/>
        <p:txBody>
          <a:bodyPr/>
          <a:lstStyle>
            <a:lvl1pPr>
              <a:defRPr/>
            </a:lvl1pPr>
          </a:lstStyle>
          <a:p>
            <a:r>
              <a:rPr lang="fr-FR" altLang="en-US"/>
              <a:t>- </a:t>
            </a:r>
            <a:fld id="{D298BAC5-16A6-624F-B4F0-F1CE410455F2}" type="slidenum">
              <a:rPr lang="fr-FR" altLang="en-US"/>
              <a:pPr/>
              <a:t>‹#›</a:t>
            </a:fld>
            <a:endParaRPr lang="fr-FR" altLang="en-US"/>
          </a:p>
        </p:txBody>
      </p:sp>
    </p:spTree>
    <p:extLst>
      <p:ext uri="{BB962C8B-B14F-4D97-AF65-F5344CB8AC3E}">
        <p14:creationId xmlns:p14="http://schemas.microsoft.com/office/powerpoint/2010/main" val="1475182584"/>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3305176"/>
            <a:ext cx="7772400" cy="1021556"/>
          </a:xfrm>
        </p:spPr>
        <p:txBody>
          <a:bodyPr anchor="t"/>
          <a:lstStyle>
            <a:lvl1pPr algn="l">
              <a:defRPr sz="4000" b="1" cap="all"/>
            </a:lvl1pPr>
          </a:lstStyle>
          <a:p>
            <a:r>
              <a:rPr lang="en-US"/>
              <a:t>Cliquez et modifiez le titre</a:t>
            </a:r>
            <a:endParaRPr lang="fr-FR"/>
          </a:p>
        </p:txBody>
      </p:sp>
      <p:sp>
        <p:nvSpPr>
          <p:cNvPr id="3" name="Espace réservé du texte 2"/>
          <p:cNvSpPr>
            <a:spLocks noGrp="1"/>
          </p:cNvSpPr>
          <p:nvPr>
            <p:ph type="body" idx="1"/>
          </p:nvPr>
        </p:nvSpPr>
        <p:spPr>
          <a:xfrm>
            <a:off x="722313" y="2180035"/>
            <a:ext cx="7772400" cy="1125140"/>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Cliquez pour modifier les styles du texte du masque</a:t>
            </a:r>
          </a:p>
        </p:txBody>
      </p:sp>
      <p:sp>
        <p:nvSpPr>
          <p:cNvPr id="4" name="Espace réservé de la date 3">
            <a:extLst>
              <a:ext uri="{FF2B5EF4-FFF2-40B4-BE49-F238E27FC236}">
                <a16:creationId xmlns:a16="http://schemas.microsoft.com/office/drawing/2014/main" id="{C131CF55-65ED-DC48-8A3A-1B10EFF3272F}"/>
              </a:ext>
            </a:extLst>
          </p:cNvPr>
          <p:cNvSpPr>
            <a:spLocks noGrp="1"/>
          </p:cNvSpPr>
          <p:nvPr>
            <p:ph type="dt" sz="half" idx="10"/>
          </p:nvPr>
        </p:nvSpPr>
        <p:spPr/>
        <p:txBody>
          <a:bodyPr/>
          <a:lstStyle>
            <a:lvl1pPr>
              <a:defRPr>
                <a:ea typeface="ＭＳ Ｐゴシック" pitchFamily="34" charset="-128"/>
              </a:defRPr>
            </a:lvl1pPr>
          </a:lstStyle>
          <a:p>
            <a:pPr>
              <a:defRPr/>
            </a:pPr>
            <a:r>
              <a:rPr lang="en-US"/>
              <a:t>00 MOIS 2011</a:t>
            </a:r>
            <a:endParaRPr lang="fr-FR"/>
          </a:p>
        </p:txBody>
      </p:sp>
      <p:sp>
        <p:nvSpPr>
          <p:cNvPr id="5" name="Espace réservé du pied de page 4">
            <a:extLst>
              <a:ext uri="{FF2B5EF4-FFF2-40B4-BE49-F238E27FC236}">
                <a16:creationId xmlns:a16="http://schemas.microsoft.com/office/drawing/2014/main" id="{A49B44F0-920C-4E4E-86B1-2F838F7BA93A}"/>
              </a:ext>
            </a:extLst>
          </p:cNvPr>
          <p:cNvSpPr>
            <a:spLocks noGrp="1"/>
          </p:cNvSpPr>
          <p:nvPr>
            <p:ph type="ftr" sz="quarter" idx="11"/>
          </p:nvPr>
        </p:nvSpPr>
        <p:spPr/>
        <p:txBody>
          <a:bodyPr/>
          <a:lstStyle>
            <a:lvl1pPr>
              <a:defRPr>
                <a:ea typeface="ＭＳ Ｐゴシック" pitchFamily="34" charset="-128"/>
              </a:defRPr>
            </a:lvl1pPr>
          </a:lstStyle>
          <a:p>
            <a:pPr>
              <a:defRPr/>
            </a:pPr>
            <a:r>
              <a:rPr lang="fr-FR"/>
              <a:t>Lorenzi Marco IPMC 2017</a:t>
            </a:r>
          </a:p>
        </p:txBody>
      </p:sp>
      <p:sp>
        <p:nvSpPr>
          <p:cNvPr id="6" name="Espace réservé du numéro de diapositive 5">
            <a:extLst>
              <a:ext uri="{FF2B5EF4-FFF2-40B4-BE49-F238E27FC236}">
                <a16:creationId xmlns:a16="http://schemas.microsoft.com/office/drawing/2014/main" id="{731BB49D-39F4-0948-8D38-6440D026CA60}"/>
              </a:ext>
            </a:extLst>
          </p:cNvPr>
          <p:cNvSpPr>
            <a:spLocks noGrp="1"/>
          </p:cNvSpPr>
          <p:nvPr>
            <p:ph type="sldNum" sz="quarter" idx="12"/>
          </p:nvPr>
        </p:nvSpPr>
        <p:spPr/>
        <p:txBody>
          <a:bodyPr/>
          <a:lstStyle>
            <a:lvl1pPr>
              <a:defRPr/>
            </a:lvl1pPr>
          </a:lstStyle>
          <a:p>
            <a:r>
              <a:rPr lang="fr-FR" altLang="en-US"/>
              <a:t>- </a:t>
            </a:r>
            <a:fld id="{9651E34D-87B3-BB44-B225-A28959457B58}" type="slidenum">
              <a:rPr lang="fr-FR" altLang="en-US"/>
              <a:pPr/>
              <a:t>‹#›</a:t>
            </a:fld>
            <a:endParaRPr lang="fr-FR" altLang="en-US"/>
          </a:p>
        </p:txBody>
      </p:sp>
    </p:spTree>
    <p:extLst>
      <p:ext uri="{BB962C8B-B14F-4D97-AF65-F5344CB8AC3E}">
        <p14:creationId xmlns:p14="http://schemas.microsoft.com/office/powerpoint/2010/main" val="3033386010"/>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7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a:t>Cliquez et modifiez le titre</a:t>
            </a:r>
            <a:endParaRPr lang="fr-FR"/>
          </a:p>
        </p:txBody>
      </p:sp>
      <p:sp>
        <p:nvSpPr>
          <p:cNvPr id="8" name="Espace réservé du contenu 2"/>
          <p:cNvSpPr>
            <a:spLocks noGrp="1"/>
          </p:cNvSpPr>
          <p:nvPr>
            <p:ph idx="1"/>
          </p:nvPr>
        </p:nvSpPr>
        <p:spPr>
          <a:xfrm>
            <a:off x="1349395" y="1491632"/>
            <a:ext cx="7540625" cy="3152775"/>
          </a:xfrm>
          <a:prstGeom prst="rect">
            <a:avLst/>
          </a:prstGeom>
        </p:spPr>
        <p:txBody>
          <a:bodyPr/>
          <a:lstStyle>
            <a:lvl1pPr algn="l" defTabSz="200025" rtl="0" fontAlgn="base">
              <a:lnSpc>
                <a:spcPct val="170000"/>
              </a:lnSpc>
              <a:spcBef>
                <a:spcPct val="0"/>
              </a:spcBef>
              <a:spcAft>
                <a:spcPct val="0"/>
              </a:spcAft>
              <a:buClr>
                <a:srgbClr val="FF0000"/>
              </a:buClr>
              <a:buFontTx/>
              <a:buNone/>
              <a:defRPr lang="fr-FR" sz="2200" dirty="0" smtClean="0">
                <a:solidFill>
                  <a:schemeClr val="tx2"/>
                </a:solidFill>
                <a:latin typeface="+mn-lt"/>
                <a:ea typeface="+mn-ea"/>
                <a:cs typeface="+mn-cs"/>
              </a:defRPr>
            </a:lvl1pPr>
            <a:lvl2pPr marL="361950" indent="352425">
              <a:buFont typeface="Arial" pitchFamily="34" charset="0"/>
              <a:buChar char="•"/>
              <a:defRPr sz="2200"/>
            </a:lvl2pPr>
            <a:lvl3pPr marL="1076325" indent="361950">
              <a:buFont typeface="Arial" pitchFamily="34" charset="0"/>
              <a:buNone/>
              <a:defRPr sz="2000"/>
            </a:lvl3pPr>
            <a:lvl4pPr marL="1438275" indent="371475">
              <a:buFont typeface="Arial" pitchFamily="34" charset="0"/>
              <a:buNone/>
              <a:defRPr lang="fr-FR" sz="1800" dirty="0" smtClean="0">
                <a:solidFill>
                  <a:schemeClr val="tx2"/>
                </a:solidFill>
                <a:latin typeface="+mn-lt"/>
                <a:ea typeface="ＭＳ Ｐゴシック" pitchFamily="23" charset="-128"/>
                <a:cs typeface="+mn-cs"/>
              </a:defRPr>
            </a:lvl4pPr>
            <a:lvl5pPr marL="1790700" indent="361950">
              <a:buFont typeface="Arial" pitchFamily="34" charset="0"/>
              <a:buNone/>
              <a:defRPr sz="1600"/>
            </a:lvl5pPr>
          </a:lstStyle>
          <a:p>
            <a:pPr lvl="0"/>
            <a:r>
              <a:rPr lang="en-US"/>
              <a:t>Cliquez pour modifier les styles du texte du masque</a:t>
            </a:r>
          </a:p>
          <a:p>
            <a:pPr lvl="1"/>
            <a:r>
              <a:rPr lang="en-US"/>
              <a:t>Deuxième niveau</a:t>
            </a:r>
          </a:p>
          <a:p>
            <a:pPr lvl="2"/>
            <a:r>
              <a:rPr lang="en-US"/>
              <a:t>Troisième niveau</a:t>
            </a:r>
          </a:p>
          <a:p>
            <a:pPr lvl="3"/>
            <a:r>
              <a:rPr lang="en-US"/>
              <a:t>Quatrième niveau</a:t>
            </a:r>
          </a:p>
          <a:p>
            <a:pPr lvl="4"/>
            <a:r>
              <a:rPr lang="en-US"/>
              <a:t>Cinquième niveau</a:t>
            </a:r>
            <a:endParaRPr lang="fr-FR"/>
          </a:p>
        </p:txBody>
      </p:sp>
      <p:sp>
        <p:nvSpPr>
          <p:cNvPr id="4" name="Rectangle 5">
            <a:extLst>
              <a:ext uri="{FF2B5EF4-FFF2-40B4-BE49-F238E27FC236}">
                <a16:creationId xmlns:a16="http://schemas.microsoft.com/office/drawing/2014/main" id="{BE2657AF-7396-C44F-8E48-4B79CA783866}"/>
              </a:ext>
            </a:extLst>
          </p:cNvPr>
          <p:cNvSpPr>
            <a:spLocks noGrp="1" noChangeArrowheads="1"/>
          </p:cNvSpPr>
          <p:nvPr>
            <p:ph type="dt" sz="half" idx="10"/>
          </p:nvPr>
        </p:nvSpPr>
        <p:spPr>
          <a:ln/>
        </p:spPr>
        <p:txBody>
          <a:bodyPr/>
          <a:lstStyle>
            <a:lvl1pPr>
              <a:defRPr/>
            </a:lvl1pPr>
          </a:lstStyle>
          <a:p>
            <a:pPr>
              <a:defRPr/>
            </a:pPr>
            <a:r>
              <a:rPr lang="en-US"/>
              <a:t>00 MOIS 2011</a:t>
            </a:r>
            <a:endParaRPr lang="fr-FR"/>
          </a:p>
        </p:txBody>
      </p:sp>
      <p:sp>
        <p:nvSpPr>
          <p:cNvPr id="5" name="Rectangle 6">
            <a:extLst>
              <a:ext uri="{FF2B5EF4-FFF2-40B4-BE49-F238E27FC236}">
                <a16:creationId xmlns:a16="http://schemas.microsoft.com/office/drawing/2014/main" id="{0CFE081E-BF42-DA4B-93E1-E927D60FA86D}"/>
              </a:ext>
            </a:extLst>
          </p:cNvPr>
          <p:cNvSpPr>
            <a:spLocks noGrp="1" noChangeArrowheads="1"/>
          </p:cNvSpPr>
          <p:nvPr>
            <p:ph type="ftr" sz="quarter" idx="11"/>
          </p:nvPr>
        </p:nvSpPr>
        <p:spPr>
          <a:ln/>
        </p:spPr>
        <p:txBody>
          <a:bodyPr/>
          <a:lstStyle>
            <a:lvl1pPr>
              <a:defRPr/>
            </a:lvl1pPr>
          </a:lstStyle>
          <a:p>
            <a:pPr>
              <a:defRPr/>
            </a:pPr>
            <a:r>
              <a:rPr lang="fr-FR"/>
              <a:t>Lorenzi Marco IPMC 2017</a:t>
            </a:r>
          </a:p>
        </p:txBody>
      </p:sp>
      <p:sp>
        <p:nvSpPr>
          <p:cNvPr id="6" name="Rectangle 8">
            <a:extLst>
              <a:ext uri="{FF2B5EF4-FFF2-40B4-BE49-F238E27FC236}">
                <a16:creationId xmlns:a16="http://schemas.microsoft.com/office/drawing/2014/main" id="{082BD78A-60C7-9649-9D63-EB2A4556442E}"/>
              </a:ext>
            </a:extLst>
          </p:cNvPr>
          <p:cNvSpPr>
            <a:spLocks noGrp="1" noChangeArrowheads="1"/>
          </p:cNvSpPr>
          <p:nvPr>
            <p:ph type="sldNum" sz="quarter" idx="12"/>
          </p:nvPr>
        </p:nvSpPr>
        <p:spPr>
          <a:ln/>
        </p:spPr>
        <p:txBody>
          <a:bodyPr/>
          <a:lstStyle>
            <a:lvl1pPr>
              <a:defRPr/>
            </a:lvl1pPr>
          </a:lstStyle>
          <a:p>
            <a:r>
              <a:rPr lang="fr-FR" altLang="en-US"/>
              <a:t>- </a:t>
            </a:r>
            <a:fld id="{4E94D9B2-A4B2-8544-AC07-226A73F9079A}" type="slidenum">
              <a:rPr lang="fr-FR" altLang="en-US"/>
              <a:pPr/>
              <a:t>‹#›</a:t>
            </a:fld>
            <a:endParaRPr lang="fr-FR" altLang="en-US"/>
          </a:p>
        </p:txBody>
      </p:sp>
    </p:spTree>
    <p:extLst>
      <p:ext uri="{BB962C8B-B14F-4D97-AF65-F5344CB8AC3E}">
        <p14:creationId xmlns:p14="http://schemas.microsoft.com/office/powerpoint/2010/main" val="1869369233"/>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a:t>Cliquez et modifiez le titre</a:t>
            </a:r>
            <a:endParaRPr lang="fr-FR"/>
          </a:p>
        </p:txBody>
      </p:sp>
      <p:sp>
        <p:nvSpPr>
          <p:cNvPr id="10" name="Espace réservé du contenu 2"/>
          <p:cNvSpPr>
            <a:spLocks noGrp="1"/>
          </p:cNvSpPr>
          <p:nvPr>
            <p:ph sz="half" idx="1"/>
          </p:nvPr>
        </p:nvSpPr>
        <p:spPr>
          <a:xfrm>
            <a:off x="1349375" y="1254930"/>
            <a:ext cx="3694113" cy="3559969"/>
          </a:xfrm>
          <a:prstGeom prst="rect">
            <a:avLst/>
          </a:prstGeom>
        </p:spPr>
        <p:txBody>
          <a:bodyPr/>
          <a:lstStyle>
            <a:lvl1pPr>
              <a:buClr>
                <a:srgbClr val="FF0000"/>
              </a:buClr>
              <a:defRPr sz="2200"/>
            </a:lvl1pPr>
            <a:lvl2pPr>
              <a:defRPr sz="2000"/>
            </a:lvl2pPr>
            <a:lvl3pPr marL="714375" indent="-352425">
              <a:buClr>
                <a:srgbClr val="FF0000"/>
              </a:buClr>
              <a:buFont typeface="Arial" pitchFamily="34" charset="0"/>
              <a:buChar char=""/>
              <a:tabLst>
                <a:tab pos="714375" algn="l"/>
              </a:tabLst>
              <a:defRPr sz="2000"/>
            </a:lvl3pPr>
            <a:lvl4pPr marL="714375" indent="276225">
              <a:buFont typeface="Arial" pitchFamily="34" charset="0"/>
              <a:buChar char="•"/>
              <a:defRPr sz="1800"/>
            </a:lvl4pPr>
            <a:lvl5pPr marL="990600" indent="447675">
              <a:defRPr sz="1800"/>
            </a:lvl5pPr>
            <a:lvl6pPr>
              <a:defRPr sz="1800"/>
            </a:lvl6pPr>
            <a:lvl7pPr>
              <a:defRPr sz="1800"/>
            </a:lvl7pPr>
            <a:lvl8pPr>
              <a:defRPr sz="1800"/>
            </a:lvl8pPr>
            <a:lvl9pPr>
              <a:defRPr sz="1800"/>
            </a:lvl9pPr>
          </a:lstStyle>
          <a:p>
            <a:pPr lvl="0"/>
            <a:r>
              <a:rPr lang="en-US"/>
              <a:t>Cliquez pour modifier les styles du texte du masque</a:t>
            </a:r>
          </a:p>
          <a:p>
            <a:pPr lvl="1"/>
            <a:r>
              <a:rPr lang="en-US"/>
              <a:t>Deuxième niveau</a:t>
            </a:r>
          </a:p>
          <a:p>
            <a:pPr lvl="2"/>
            <a:r>
              <a:rPr lang="en-US"/>
              <a:t>Troisième niveau</a:t>
            </a:r>
          </a:p>
          <a:p>
            <a:pPr lvl="3"/>
            <a:r>
              <a:rPr lang="en-US"/>
              <a:t>Quatrième niveau</a:t>
            </a:r>
          </a:p>
        </p:txBody>
      </p:sp>
      <p:sp>
        <p:nvSpPr>
          <p:cNvPr id="11" name="Espace réservé du contenu 2"/>
          <p:cNvSpPr>
            <a:spLocks noGrp="1"/>
          </p:cNvSpPr>
          <p:nvPr>
            <p:ph sz="half" idx="13"/>
          </p:nvPr>
        </p:nvSpPr>
        <p:spPr>
          <a:xfrm>
            <a:off x="5130800" y="1254930"/>
            <a:ext cx="3694113" cy="3559969"/>
          </a:xfrm>
          <a:prstGeom prst="rect">
            <a:avLst/>
          </a:prstGeom>
        </p:spPr>
        <p:txBody>
          <a:bodyPr/>
          <a:lstStyle>
            <a:lvl1pPr>
              <a:buClr>
                <a:srgbClr val="FF0000"/>
              </a:buClr>
              <a:defRPr sz="2200"/>
            </a:lvl1pPr>
            <a:lvl2pPr>
              <a:defRPr sz="2000"/>
            </a:lvl2pPr>
            <a:lvl3pPr marL="712788" indent="-350838">
              <a:buClr>
                <a:srgbClr val="FF0000"/>
              </a:buClr>
              <a:buFont typeface="Arial" pitchFamily="34" charset="0"/>
              <a:buChar char=""/>
              <a:tabLst>
                <a:tab pos="714375" algn="l"/>
              </a:tabLst>
              <a:defRPr sz="2000"/>
            </a:lvl3pPr>
            <a:lvl4pPr marL="714375" indent="276225">
              <a:buFont typeface="Arial" pitchFamily="34" charset="0"/>
              <a:buChar char="•"/>
              <a:defRPr sz="1800"/>
            </a:lvl4pPr>
            <a:lvl5pPr marL="990600" indent="447675">
              <a:defRPr sz="1800"/>
            </a:lvl5pPr>
            <a:lvl6pPr>
              <a:defRPr sz="1800"/>
            </a:lvl6pPr>
            <a:lvl7pPr>
              <a:defRPr sz="1800"/>
            </a:lvl7pPr>
            <a:lvl8pPr>
              <a:defRPr sz="1800"/>
            </a:lvl8pPr>
            <a:lvl9pPr>
              <a:defRPr sz="1800"/>
            </a:lvl9pPr>
          </a:lstStyle>
          <a:p>
            <a:pPr lvl="0"/>
            <a:r>
              <a:rPr lang="en-US"/>
              <a:t>Cliquez pour modifier les styles du texte du masque</a:t>
            </a:r>
          </a:p>
          <a:p>
            <a:pPr lvl="1"/>
            <a:r>
              <a:rPr lang="en-US"/>
              <a:t>Deuxième niveau</a:t>
            </a:r>
          </a:p>
          <a:p>
            <a:pPr lvl="2"/>
            <a:r>
              <a:rPr lang="en-US"/>
              <a:t>Troisième niveau</a:t>
            </a:r>
          </a:p>
          <a:p>
            <a:pPr lvl="3"/>
            <a:r>
              <a:rPr lang="en-US"/>
              <a:t>Quatrième niveau</a:t>
            </a:r>
          </a:p>
        </p:txBody>
      </p:sp>
      <p:sp>
        <p:nvSpPr>
          <p:cNvPr id="5" name="Espace réservé de la date 4">
            <a:extLst>
              <a:ext uri="{FF2B5EF4-FFF2-40B4-BE49-F238E27FC236}">
                <a16:creationId xmlns:a16="http://schemas.microsoft.com/office/drawing/2014/main" id="{BEDEB015-440D-A342-BC8A-C30674C5A0CB}"/>
              </a:ext>
            </a:extLst>
          </p:cNvPr>
          <p:cNvSpPr>
            <a:spLocks noGrp="1"/>
          </p:cNvSpPr>
          <p:nvPr>
            <p:ph type="dt" sz="half" idx="14"/>
          </p:nvPr>
        </p:nvSpPr>
        <p:spPr/>
        <p:txBody>
          <a:bodyPr/>
          <a:lstStyle>
            <a:lvl1pPr>
              <a:defRPr>
                <a:ea typeface="ＭＳ Ｐゴシック" pitchFamily="34" charset="-128"/>
              </a:defRPr>
            </a:lvl1pPr>
          </a:lstStyle>
          <a:p>
            <a:pPr>
              <a:defRPr/>
            </a:pPr>
            <a:r>
              <a:rPr lang="en-US"/>
              <a:t>00 MOIS 2011</a:t>
            </a:r>
            <a:endParaRPr lang="fr-FR"/>
          </a:p>
        </p:txBody>
      </p:sp>
      <p:sp>
        <p:nvSpPr>
          <p:cNvPr id="6" name="Espace réservé du pied de page 5">
            <a:extLst>
              <a:ext uri="{FF2B5EF4-FFF2-40B4-BE49-F238E27FC236}">
                <a16:creationId xmlns:a16="http://schemas.microsoft.com/office/drawing/2014/main" id="{F5FF354D-0CFB-F344-AC9C-72A219DB1139}"/>
              </a:ext>
            </a:extLst>
          </p:cNvPr>
          <p:cNvSpPr>
            <a:spLocks noGrp="1"/>
          </p:cNvSpPr>
          <p:nvPr>
            <p:ph type="ftr" sz="quarter" idx="15"/>
          </p:nvPr>
        </p:nvSpPr>
        <p:spPr/>
        <p:txBody>
          <a:bodyPr/>
          <a:lstStyle>
            <a:lvl1pPr>
              <a:defRPr>
                <a:ea typeface="ＭＳ Ｐゴシック" pitchFamily="34" charset="-128"/>
              </a:defRPr>
            </a:lvl1pPr>
          </a:lstStyle>
          <a:p>
            <a:pPr>
              <a:defRPr/>
            </a:pPr>
            <a:r>
              <a:rPr lang="fr-FR"/>
              <a:t>Lorenzi Marco IPMC 2017</a:t>
            </a:r>
          </a:p>
        </p:txBody>
      </p:sp>
      <p:sp>
        <p:nvSpPr>
          <p:cNvPr id="7" name="Espace réservé du numéro de diapositive 6">
            <a:extLst>
              <a:ext uri="{FF2B5EF4-FFF2-40B4-BE49-F238E27FC236}">
                <a16:creationId xmlns:a16="http://schemas.microsoft.com/office/drawing/2014/main" id="{EA2E5D95-C229-EE41-8EF6-FB5B0343739B}"/>
              </a:ext>
            </a:extLst>
          </p:cNvPr>
          <p:cNvSpPr>
            <a:spLocks noGrp="1"/>
          </p:cNvSpPr>
          <p:nvPr>
            <p:ph type="sldNum" sz="quarter" idx="16"/>
          </p:nvPr>
        </p:nvSpPr>
        <p:spPr/>
        <p:txBody>
          <a:bodyPr/>
          <a:lstStyle>
            <a:lvl1pPr>
              <a:defRPr/>
            </a:lvl1pPr>
          </a:lstStyle>
          <a:p>
            <a:r>
              <a:rPr lang="fr-FR" altLang="en-US"/>
              <a:t>- </a:t>
            </a:r>
            <a:fld id="{2D2CA01A-311E-5C44-838F-DAE044A87944}" type="slidenum">
              <a:rPr lang="fr-FR" altLang="en-US"/>
              <a:pPr/>
              <a:t>‹#›</a:t>
            </a:fld>
            <a:endParaRPr lang="fr-FR" altLang="en-US"/>
          </a:p>
        </p:txBody>
      </p:sp>
    </p:spTree>
    <p:extLst>
      <p:ext uri="{BB962C8B-B14F-4D97-AF65-F5344CB8AC3E}">
        <p14:creationId xmlns:p14="http://schemas.microsoft.com/office/powerpoint/2010/main" val="3031056165"/>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457200" y="205979"/>
            <a:ext cx="8229600" cy="857250"/>
          </a:xfrm>
        </p:spPr>
        <p:txBody>
          <a:bodyPr/>
          <a:lstStyle>
            <a:lvl1pPr>
              <a:defRPr/>
            </a:lvl1pPr>
          </a:lstStyle>
          <a:p>
            <a:r>
              <a:rPr lang="en-US"/>
              <a:t>Cliquez et modifiez le titre</a:t>
            </a:r>
            <a:endParaRPr lang="fr-FR"/>
          </a:p>
        </p:txBody>
      </p:sp>
      <p:sp>
        <p:nvSpPr>
          <p:cNvPr id="3" name="Espace réservé du texte 2"/>
          <p:cNvSpPr>
            <a:spLocks noGrp="1"/>
          </p:cNvSpPr>
          <p:nvPr>
            <p:ph type="body" idx="1"/>
          </p:nvPr>
        </p:nvSpPr>
        <p:spPr>
          <a:xfrm>
            <a:off x="457200" y="1151335"/>
            <a:ext cx="4040188" cy="47982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Cliquez pour modifier les styles du texte du masque</a:t>
            </a:r>
          </a:p>
        </p:txBody>
      </p:sp>
      <p:sp>
        <p:nvSpPr>
          <p:cNvPr id="5" name="Espace réservé du texte 4"/>
          <p:cNvSpPr>
            <a:spLocks noGrp="1"/>
          </p:cNvSpPr>
          <p:nvPr>
            <p:ph type="body" sz="quarter" idx="3"/>
          </p:nvPr>
        </p:nvSpPr>
        <p:spPr>
          <a:xfrm>
            <a:off x="4645033" y="1151335"/>
            <a:ext cx="4041775" cy="47982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Cliquez pour modifier les styles du texte du masque</a:t>
            </a:r>
          </a:p>
        </p:txBody>
      </p:sp>
      <p:sp>
        <p:nvSpPr>
          <p:cNvPr id="12" name="Espace réservé du contenu 2"/>
          <p:cNvSpPr>
            <a:spLocks noGrp="1"/>
          </p:cNvSpPr>
          <p:nvPr>
            <p:ph sz="half" idx="13"/>
          </p:nvPr>
        </p:nvSpPr>
        <p:spPr>
          <a:xfrm>
            <a:off x="477512" y="1618807"/>
            <a:ext cx="4094495" cy="3188106"/>
          </a:xfrm>
          <a:prstGeom prst="rect">
            <a:avLst/>
          </a:prstGeom>
        </p:spPr>
        <p:txBody>
          <a:bodyPr/>
          <a:lstStyle>
            <a:lvl1pPr>
              <a:buClr>
                <a:srgbClr val="FF0000"/>
              </a:buClr>
              <a:defRPr sz="2200"/>
            </a:lvl1pPr>
            <a:lvl2pPr>
              <a:defRPr sz="2000"/>
            </a:lvl2pPr>
            <a:lvl3pPr marL="714375" indent="-352425">
              <a:buClr>
                <a:srgbClr val="FF0000"/>
              </a:buClr>
              <a:buFont typeface="Arial" pitchFamily="34" charset="0"/>
              <a:buChar char=""/>
              <a:tabLst>
                <a:tab pos="714375" algn="l"/>
              </a:tabLst>
              <a:defRPr sz="2000"/>
            </a:lvl3pPr>
            <a:lvl4pPr marL="714375" indent="276225">
              <a:buFont typeface="Arial" pitchFamily="34" charset="0"/>
              <a:buChar char="•"/>
              <a:defRPr sz="1800"/>
            </a:lvl4pPr>
            <a:lvl5pPr marL="990600" indent="447675">
              <a:defRPr sz="1800"/>
            </a:lvl5pPr>
            <a:lvl6pPr>
              <a:defRPr sz="1800"/>
            </a:lvl6pPr>
            <a:lvl7pPr>
              <a:defRPr sz="1800"/>
            </a:lvl7pPr>
            <a:lvl8pPr>
              <a:defRPr sz="1800"/>
            </a:lvl8pPr>
            <a:lvl9pPr>
              <a:defRPr sz="1800"/>
            </a:lvl9pPr>
          </a:lstStyle>
          <a:p>
            <a:pPr lvl="0"/>
            <a:r>
              <a:rPr lang="en-US"/>
              <a:t>Cliquez pour modifier les styles du texte du masque</a:t>
            </a:r>
          </a:p>
          <a:p>
            <a:pPr lvl="1"/>
            <a:r>
              <a:rPr lang="en-US"/>
              <a:t>Deuxième niveau</a:t>
            </a:r>
          </a:p>
          <a:p>
            <a:pPr lvl="2"/>
            <a:r>
              <a:rPr lang="en-US"/>
              <a:t>Troisième niveau</a:t>
            </a:r>
          </a:p>
          <a:p>
            <a:pPr lvl="3"/>
            <a:r>
              <a:rPr lang="en-US"/>
              <a:t>Quatrième niveau</a:t>
            </a:r>
          </a:p>
        </p:txBody>
      </p:sp>
      <p:sp>
        <p:nvSpPr>
          <p:cNvPr id="13" name="Espace réservé du contenu 2"/>
          <p:cNvSpPr>
            <a:spLocks noGrp="1"/>
          </p:cNvSpPr>
          <p:nvPr>
            <p:ph sz="half" idx="14"/>
          </p:nvPr>
        </p:nvSpPr>
        <p:spPr>
          <a:xfrm>
            <a:off x="4748040" y="1562987"/>
            <a:ext cx="4151423" cy="3243927"/>
          </a:xfrm>
          <a:prstGeom prst="rect">
            <a:avLst/>
          </a:prstGeom>
        </p:spPr>
        <p:txBody>
          <a:bodyPr/>
          <a:lstStyle>
            <a:lvl1pPr>
              <a:buClr>
                <a:srgbClr val="FF0000"/>
              </a:buClr>
              <a:defRPr sz="2200"/>
            </a:lvl1pPr>
            <a:lvl2pPr>
              <a:defRPr sz="2000"/>
            </a:lvl2pPr>
            <a:lvl3pPr marL="712788" indent="-350838">
              <a:buClr>
                <a:srgbClr val="FF0000"/>
              </a:buClr>
              <a:buFont typeface="Arial" pitchFamily="34" charset="0"/>
              <a:buChar char=""/>
              <a:tabLst>
                <a:tab pos="714375" algn="l"/>
              </a:tabLst>
              <a:defRPr sz="2000"/>
            </a:lvl3pPr>
            <a:lvl4pPr marL="714375" indent="276225">
              <a:buFont typeface="Arial" pitchFamily="34" charset="0"/>
              <a:buChar char="•"/>
              <a:defRPr sz="1800"/>
            </a:lvl4pPr>
            <a:lvl5pPr marL="990600" indent="447675">
              <a:defRPr sz="1800"/>
            </a:lvl5pPr>
            <a:lvl6pPr>
              <a:defRPr sz="1800"/>
            </a:lvl6pPr>
            <a:lvl7pPr>
              <a:defRPr sz="1800"/>
            </a:lvl7pPr>
            <a:lvl8pPr>
              <a:defRPr sz="1800"/>
            </a:lvl8pPr>
            <a:lvl9pPr>
              <a:defRPr sz="1800"/>
            </a:lvl9pPr>
          </a:lstStyle>
          <a:p>
            <a:pPr lvl="0"/>
            <a:r>
              <a:rPr lang="en-US"/>
              <a:t>Cliquez pour modifier les styles du texte du masque</a:t>
            </a:r>
          </a:p>
          <a:p>
            <a:pPr lvl="1"/>
            <a:r>
              <a:rPr lang="en-US"/>
              <a:t>Deuxième niveau</a:t>
            </a:r>
          </a:p>
          <a:p>
            <a:pPr lvl="2"/>
            <a:r>
              <a:rPr lang="en-US"/>
              <a:t>Troisième niveau</a:t>
            </a:r>
          </a:p>
          <a:p>
            <a:pPr lvl="3"/>
            <a:r>
              <a:rPr lang="en-US"/>
              <a:t>Quatrième niveau</a:t>
            </a:r>
          </a:p>
        </p:txBody>
      </p:sp>
      <p:sp>
        <p:nvSpPr>
          <p:cNvPr id="7" name="Espace réservé de la date 6">
            <a:extLst>
              <a:ext uri="{FF2B5EF4-FFF2-40B4-BE49-F238E27FC236}">
                <a16:creationId xmlns:a16="http://schemas.microsoft.com/office/drawing/2014/main" id="{36BE3996-3B99-9445-8E1E-38D44966962E}"/>
              </a:ext>
            </a:extLst>
          </p:cNvPr>
          <p:cNvSpPr>
            <a:spLocks noGrp="1"/>
          </p:cNvSpPr>
          <p:nvPr>
            <p:ph type="dt" sz="half" idx="15"/>
          </p:nvPr>
        </p:nvSpPr>
        <p:spPr/>
        <p:txBody>
          <a:bodyPr/>
          <a:lstStyle>
            <a:lvl1pPr>
              <a:defRPr>
                <a:ea typeface="ＭＳ Ｐゴシック" pitchFamily="34" charset="-128"/>
              </a:defRPr>
            </a:lvl1pPr>
          </a:lstStyle>
          <a:p>
            <a:pPr>
              <a:defRPr/>
            </a:pPr>
            <a:r>
              <a:rPr lang="en-US"/>
              <a:t>00 MOIS 2011</a:t>
            </a:r>
            <a:endParaRPr lang="fr-FR"/>
          </a:p>
        </p:txBody>
      </p:sp>
      <p:sp>
        <p:nvSpPr>
          <p:cNvPr id="8" name="Espace réservé du pied de page 7">
            <a:extLst>
              <a:ext uri="{FF2B5EF4-FFF2-40B4-BE49-F238E27FC236}">
                <a16:creationId xmlns:a16="http://schemas.microsoft.com/office/drawing/2014/main" id="{1FA72A98-5BA7-3141-A7A8-64D737B0C4E3}"/>
              </a:ext>
            </a:extLst>
          </p:cNvPr>
          <p:cNvSpPr>
            <a:spLocks noGrp="1"/>
          </p:cNvSpPr>
          <p:nvPr>
            <p:ph type="ftr" sz="quarter" idx="16"/>
          </p:nvPr>
        </p:nvSpPr>
        <p:spPr/>
        <p:txBody>
          <a:bodyPr/>
          <a:lstStyle>
            <a:lvl1pPr>
              <a:defRPr>
                <a:ea typeface="ＭＳ Ｐゴシック" pitchFamily="34" charset="-128"/>
              </a:defRPr>
            </a:lvl1pPr>
          </a:lstStyle>
          <a:p>
            <a:pPr>
              <a:defRPr/>
            </a:pPr>
            <a:r>
              <a:rPr lang="fr-FR"/>
              <a:t>Lorenzi Marco IPMC 2017</a:t>
            </a:r>
          </a:p>
        </p:txBody>
      </p:sp>
      <p:sp>
        <p:nvSpPr>
          <p:cNvPr id="9" name="Espace réservé du numéro de diapositive 8">
            <a:extLst>
              <a:ext uri="{FF2B5EF4-FFF2-40B4-BE49-F238E27FC236}">
                <a16:creationId xmlns:a16="http://schemas.microsoft.com/office/drawing/2014/main" id="{A2B54AC9-1404-9D4B-A1D4-40697C110598}"/>
              </a:ext>
            </a:extLst>
          </p:cNvPr>
          <p:cNvSpPr>
            <a:spLocks noGrp="1"/>
          </p:cNvSpPr>
          <p:nvPr>
            <p:ph type="sldNum" sz="quarter" idx="17"/>
          </p:nvPr>
        </p:nvSpPr>
        <p:spPr/>
        <p:txBody>
          <a:bodyPr/>
          <a:lstStyle>
            <a:lvl1pPr>
              <a:defRPr/>
            </a:lvl1pPr>
          </a:lstStyle>
          <a:p>
            <a:r>
              <a:rPr lang="fr-FR" altLang="en-US"/>
              <a:t>- </a:t>
            </a:r>
            <a:fld id="{F3D0D6CA-3EA9-564F-8FDE-C4CE98E0C4CC}" type="slidenum">
              <a:rPr lang="fr-FR" altLang="en-US"/>
              <a:pPr/>
              <a:t>‹#›</a:t>
            </a:fld>
            <a:endParaRPr lang="fr-FR" altLang="en-US"/>
          </a:p>
        </p:txBody>
      </p:sp>
    </p:spTree>
    <p:extLst>
      <p:ext uri="{BB962C8B-B14F-4D97-AF65-F5344CB8AC3E}">
        <p14:creationId xmlns:p14="http://schemas.microsoft.com/office/powerpoint/2010/main" val="2698844358"/>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a:t>Cliquez et modifiez le titre</a:t>
            </a:r>
            <a:endParaRPr lang="fr-FR"/>
          </a:p>
        </p:txBody>
      </p:sp>
      <p:sp>
        <p:nvSpPr>
          <p:cNvPr id="3" name="Espace réservé de la date 2">
            <a:extLst>
              <a:ext uri="{FF2B5EF4-FFF2-40B4-BE49-F238E27FC236}">
                <a16:creationId xmlns:a16="http://schemas.microsoft.com/office/drawing/2014/main" id="{3888A8E1-BB0C-354A-A6F1-20910C0D06A1}"/>
              </a:ext>
            </a:extLst>
          </p:cNvPr>
          <p:cNvSpPr>
            <a:spLocks noGrp="1"/>
          </p:cNvSpPr>
          <p:nvPr>
            <p:ph type="dt" sz="half" idx="10"/>
          </p:nvPr>
        </p:nvSpPr>
        <p:spPr/>
        <p:txBody>
          <a:bodyPr/>
          <a:lstStyle>
            <a:lvl1pPr>
              <a:defRPr>
                <a:ea typeface="ＭＳ Ｐゴシック" pitchFamily="34" charset="-128"/>
              </a:defRPr>
            </a:lvl1pPr>
          </a:lstStyle>
          <a:p>
            <a:pPr>
              <a:defRPr/>
            </a:pPr>
            <a:r>
              <a:rPr lang="en-US"/>
              <a:t>00 MOIS 2011</a:t>
            </a:r>
            <a:endParaRPr lang="fr-FR"/>
          </a:p>
        </p:txBody>
      </p:sp>
      <p:sp>
        <p:nvSpPr>
          <p:cNvPr id="4" name="Espace réservé du pied de page 3">
            <a:extLst>
              <a:ext uri="{FF2B5EF4-FFF2-40B4-BE49-F238E27FC236}">
                <a16:creationId xmlns:a16="http://schemas.microsoft.com/office/drawing/2014/main" id="{93191D12-AA06-FC44-8A64-7A0CAF0642AE}"/>
              </a:ext>
            </a:extLst>
          </p:cNvPr>
          <p:cNvSpPr>
            <a:spLocks noGrp="1"/>
          </p:cNvSpPr>
          <p:nvPr>
            <p:ph type="ftr" sz="quarter" idx="11"/>
          </p:nvPr>
        </p:nvSpPr>
        <p:spPr/>
        <p:txBody>
          <a:bodyPr/>
          <a:lstStyle>
            <a:lvl1pPr>
              <a:defRPr>
                <a:ea typeface="ＭＳ Ｐゴシック" pitchFamily="34" charset="-128"/>
              </a:defRPr>
            </a:lvl1pPr>
          </a:lstStyle>
          <a:p>
            <a:pPr>
              <a:defRPr/>
            </a:pPr>
            <a:r>
              <a:rPr lang="fr-FR"/>
              <a:t>Lorenzi Marco IPMC 2017</a:t>
            </a:r>
          </a:p>
        </p:txBody>
      </p:sp>
      <p:sp>
        <p:nvSpPr>
          <p:cNvPr id="5" name="Espace réservé du numéro de diapositive 4">
            <a:extLst>
              <a:ext uri="{FF2B5EF4-FFF2-40B4-BE49-F238E27FC236}">
                <a16:creationId xmlns:a16="http://schemas.microsoft.com/office/drawing/2014/main" id="{E87990F5-C390-E147-9D04-6EA83929157B}"/>
              </a:ext>
            </a:extLst>
          </p:cNvPr>
          <p:cNvSpPr>
            <a:spLocks noGrp="1"/>
          </p:cNvSpPr>
          <p:nvPr>
            <p:ph type="sldNum" sz="quarter" idx="12"/>
          </p:nvPr>
        </p:nvSpPr>
        <p:spPr/>
        <p:txBody>
          <a:bodyPr/>
          <a:lstStyle>
            <a:lvl1pPr>
              <a:defRPr/>
            </a:lvl1pPr>
          </a:lstStyle>
          <a:p>
            <a:r>
              <a:rPr lang="fr-FR" altLang="en-US"/>
              <a:t>- </a:t>
            </a:r>
            <a:fld id="{8674AA50-7147-A144-B8F1-0BC2A72017CA}" type="slidenum">
              <a:rPr lang="fr-FR" altLang="en-US"/>
              <a:pPr/>
              <a:t>‹#›</a:t>
            </a:fld>
            <a:endParaRPr lang="fr-FR" altLang="en-US"/>
          </a:p>
        </p:txBody>
      </p:sp>
    </p:spTree>
    <p:extLst>
      <p:ext uri="{BB962C8B-B14F-4D97-AF65-F5344CB8AC3E}">
        <p14:creationId xmlns:p14="http://schemas.microsoft.com/office/powerpoint/2010/main" val="1267664803"/>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0865A474-67D2-6B48-9669-4B124CCA2BF8}"/>
              </a:ext>
            </a:extLst>
          </p:cNvPr>
          <p:cNvSpPr>
            <a:spLocks noGrp="1"/>
          </p:cNvSpPr>
          <p:nvPr>
            <p:ph type="dt" sz="half" idx="10"/>
          </p:nvPr>
        </p:nvSpPr>
        <p:spPr/>
        <p:txBody>
          <a:bodyPr/>
          <a:lstStyle>
            <a:lvl1pPr>
              <a:defRPr>
                <a:ea typeface="ＭＳ Ｐゴシック" pitchFamily="34" charset="-128"/>
              </a:defRPr>
            </a:lvl1pPr>
          </a:lstStyle>
          <a:p>
            <a:pPr>
              <a:defRPr/>
            </a:pPr>
            <a:r>
              <a:rPr lang="en-US"/>
              <a:t>00 MOIS 2011</a:t>
            </a:r>
            <a:endParaRPr lang="fr-FR"/>
          </a:p>
        </p:txBody>
      </p:sp>
      <p:sp>
        <p:nvSpPr>
          <p:cNvPr id="3" name="Espace réservé du pied de page 2">
            <a:extLst>
              <a:ext uri="{FF2B5EF4-FFF2-40B4-BE49-F238E27FC236}">
                <a16:creationId xmlns:a16="http://schemas.microsoft.com/office/drawing/2014/main" id="{D7F7C8A9-BFA0-A84C-A80B-888958675DF3}"/>
              </a:ext>
            </a:extLst>
          </p:cNvPr>
          <p:cNvSpPr>
            <a:spLocks noGrp="1"/>
          </p:cNvSpPr>
          <p:nvPr>
            <p:ph type="ftr" sz="quarter" idx="11"/>
          </p:nvPr>
        </p:nvSpPr>
        <p:spPr/>
        <p:txBody>
          <a:bodyPr/>
          <a:lstStyle>
            <a:lvl1pPr>
              <a:defRPr>
                <a:ea typeface="ＭＳ Ｐゴシック" pitchFamily="34" charset="-128"/>
              </a:defRPr>
            </a:lvl1pPr>
          </a:lstStyle>
          <a:p>
            <a:pPr>
              <a:defRPr/>
            </a:pPr>
            <a:r>
              <a:rPr lang="fr-FR"/>
              <a:t>Lorenzi Marco IPMC 2017</a:t>
            </a:r>
          </a:p>
        </p:txBody>
      </p:sp>
      <p:sp>
        <p:nvSpPr>
          <p:cNvPr id="4" name="Espace réservé du numéro de diapositive 3">
            <a:extLst>
              <a:ext uri="{FF2B5EF4-FFF2-40B4-BE49-F238E27FC236}">
                <a16:creationId xmlns:a16="http://schemas.microsoft.com/office/drawing/2014/main" id="{DD107A78-56BA-AF4C-A74D-FB08505D66E6}"/>
              </a:ext>
            </a:extLst>
          </p:cNvPr>
          <p:cNvSpPr>
            <a:spLocks noGrp="1"/>
          </p:cNvSpPr>
          <p:nvPr>
            <p:ph type="sldNum" sz="quarter" idx="12"/>
          </p:nvPr>
        </p:nvSpPr>
        <p:spPr/>
        <p:txBody>
          <a:bodyPr/>
          <a:lstStyle>
            <a:lvl1pPr>
              <a:defRPr/>
            </a:lvl1pPr>
          </a:lstStyle>
          <a:p>
            <a:r>
              <a:rPr lang="fr-FR" altLang="en-US"/>
              <a:t>- </a:t>
            </a:r>
            <a:fld id="{D03E7014-380C-2A42-ABFA-2D177CB264B2}" type="slidenum">
              <a:rPr lang="fr-FR" altLang="en-US"/>
              <a:pPr/>
              <a:t>‹#›</a:t>
            </a:fld>
            <a:endParaRPr lang="fr-FR" altLang="en-US"/>
          </a:p>
        </p:txBody>
      </p:sp>
    </p:spTree>
    <p:extLst>
      <p:ext uri="{BB962C8B-B14F-4D97-AF65-F5344CB8AC3E}">
        <p14:creationId xmlns:p14="http://schemas.microsoft.com/office/powerpoint/2010/main" val="2973489430"/>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19" y="204787"/>
            <a:ext cx="3008313" cy="871538"/>
          </a:xfrm>
        </p:spPr>
        <p:txBody>
          <a:bodyPr anchor="b"/>
          <a:lstStyle>
            <a:lvl1pPr algn="l">
              <a:defRPr sz="2000" b="1"/>
            </a:lvl1pPr>
          </a:lstStyle>
          <a:p>
            <a:r>
              <a:rPr lang="en-US"/>
              <a:t>Cliquez et modifiez le titre</a:t>
            </a:r>
            <a:endParaRPr lang="fr-FR"/>
          </a:p>
        </p:txBody>
      </p:sp>
      <p:sp>
        <p:nvSpPr>
          <p:cNvPr id="4" name="Espace réservé du texte 3"/>
          <p:cNvSpPr>
            <a:spLocks noGrp="1"/>
          </p:cNvSpPr>
          <p:nvPr>
            <p:ph type="body" sz="half" idx="2"/>
          </p:nvPr>
        </p:nvSpPr>
        <p:spPr>
          <a:xfrm>
            <a:off x="457219" y="1076328"/>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Cliquez pour modifier les styles du texte du masque</a:t>
            </a:r>
          </a:p>
        </p:txBody>
      </p:sp>
      <p:sp>
        <p:nvSpPr>
          <p:cNvPr id="8" name="Espace réservé du contenu 2"/>
          <p:cNvSpPr>
            <a:spLocks noGrp="1"/>
          </p:cNvSpPr>
          <p:nvPr>
            <p:ph idx="1"/>
          </p:nvPr>
        </p:nvSpPr>
        <p:spPr>
          <a:xfrm>
            <a:off x="3575050" y="204799"/>
            <a:ext cx="5111750" cy="4389835"/>
          </a:xfrm>
          <a:prstGeom prst="rect">
            <a:avLst/>
          </a:prstGeom>
        </p:spPr>
        <p:txBody>
          <a:bodyPr/>
          <a:lstStyle>
            <a:lvl1pPr>
              <a:buClr>
                <a:srgbClr val="FF0000"/>
              </a:buClr>
              <a:buFont typeface="Arial" pitchFamily="34" charset="0"/>
              <a:buChar char="•"/>
              <a:defRPr sz="2400"/>
            </a:lvl1pPr>
            <a:lvl2pPr marL="444500" indent="455613">
              <a:defRPr lang="fr-FR" sz="2200" dirty="0" smtClean="0">
                <a:solidFill>
                  <a:schemeClr val="tx2"/>
                </a:solidFill>
                <a:latin typeface="+mn-lt"/>
                <a:ea typeface="ＭＳ Ｐゴシック" pitchFamily="23" charset="-128"/>
                <a:cs typeface="+mn-cs"/>
              </a:defRPr>
            </a:lvl2pPr>
            <a:lvl3pPr marL="814388" indent="527050">
              <a:buFont typeface="Arial" pitchFamily="34" charset="0"/>
              <a:buChar char="•"/>
              <a:defRPr sz="2000"/>
            </a:lvl3pPr>
            <a:lvl4pPr marL="1076325" indent="354013">
              <a:defRPr sz="1800"/>
            </a:lvl4pPr>
            <a:lvl5pPr marL="1347788" indent="450850">
              <a:defRPr sz="2000"/>
            </a:lvl5pPr>
            <a:lvl6pPr>
              <a:defRPr sz="2000"/>
            </a:lvl6pPr>
            <a:lvl7pPr>
              <a:defRPr sz="2000"/>
            </a:lvl7pPr>
            <a:lvl8pPr>
              <a:defRPr sz="2000"/>
            </a:lvl8pPr>
            <a:lvl9pPr>
              <a:defRPr sz="2000"/>
            </a:lvl9pPr>
          </a:lstStyle>
          <a:p>
            <a:pPr lvl="0"/>
            <a:r>
              <a:rPr lang="en-US"/>
              <a:t>Cliquez pour modifier les styles du texte du masque</a:t>
            </a:r>
          </a:p>
          <a:p>
            <a:pPr lvl="1"/>
            <a:r>
              <a:rPr lang="en-US"/>
              <a:t>Deuxième niveau</a:t>
            </a:r>
          </a:p>
          <a:p>
            <a:pPr lvl="2"/>
            <a:r>
              <a:rPr lang="en-US"/>
              <a:t>Troisième niveau</a:t>
            </a:r>
          </a:p>
          <a:p>
            <a:pPr lvl="3"/>
            <a:r>
              <a:rPr lang="en-US"/>
              <a:t>Quatrième niveau</a:t>
            </a:r>
          </a:p>
          <a:p>
            <a:pPr lvl="4"/>
            <a:r>
              <a:rPr lang="en-US"/>
              <a:t>Cinquième niveau</a:t>
            </a:r>
            <a:endParaRPr lang="fr-FR"/>
          </a:p>
        </p:txBody>
      </p:sp>
      <p:sp>
        <p:nvSpPr>
          <p:cNvPr id="5" name="Espace réservé de la date 4">
            <a:extLst>
              <a:ext uri="{FF2B5EF4-FFF2-40B4-BE49-F238E27FC236}">
                <a16:creationId xmlns:a16="http://schemas.microsoft.com/office/drawing/2014/main" id="{FA535B0F-69AD-9542-B0CA-5E46364E84B3}"/>
              </a:ext>
            </a:extLst>
          </p:cNvPr>
          <p:cNvSpPr>
            <a:spLocks noGrp="1"/>
          </p:cNvSpPr>
          <p:nvPr>
            <p:ph type="dt" sz="half" idx="10"/>
          </p:nvPr>
        </p:nvSpPr>
        <p:spPr/>
        <p:txBody>
          <a:bodyPr/>
          <a:lstStyle>
            <a:lvl1pPr>
              <a:defRPr>
                <a:ea typeface="ＭＳ Ｐゴシック" pitchFamily="34" charset="-128"/>
              </a:defRPr>
            </a:lvl1pPr>
          </a:lstStyle>
          <a:p>
            <a:pPr>
              <a:defRPr/>
            </a:pPr>
            <a:r>
              <a:rPr lang="en-US"/>
              <a:t>00 MOIS 2011</a:t>
            </a:r>
            <a:endParaRPr lang="fr-FR"/>
          </a:p>
        </p:txBody>
      </p:sp>
      <p:sp>
        <p:nvSpPr>
          <p:cNvPr id="6" name="Espace réservé du pied de page 5">
            <a:extLst>
              <a:ext uri="{FF2B5EF4-FFF2-40B4-BE49-F238E27FC236}">
                <a16:creationId xmlns:a16="http://schemas.microsoft.com/office/drawing/2014/main" id="{F7155FEF-3830-534C-8CFB-51D233D41634}"/>
              </a:ext>
            </a:extLst>
          </p:cNvPr>
          <p:cNvSpPr>
            <a:spLocks noGrp="1"/>
          </p:cNvSpPr>
          <p:nvPr>
            <p:ph type="ftr" sz="quarter" idx="11"/>
          </p:nvPr>
        </p:nvSpPr>
        <p:spPr/>
        <p:txBody>
          <a:bodyPr/>
          <a:lstStyle>
            <a:lvl1pPr>
              <a:defRPr>
                <a:ea typeface="ＭＳ Ｐゴシック" pitchFamily="34" charset="-128"/>
              </a:defRPr>
            </a:lvl1pPr>
          </a:lstStyle>
          <a:p>
            <a:pPr>
              <a:defRPr/>
            </a:pPr>
            <a:r>
              <a:rPr lang="fr-FR"/>
              <a:t>Lorenzi Marco IPMC 2017</a:t>
            </a:r>
          </a:p>
        </p:txBody>
      </p:sp>
      <p:sp>
        <p:nvSpPr>
          <p:cNvPr id="7" name="Espace réservé du numéro de diapositive 6">
            <a:extLst>
              <a:ext uri="{FF2B5EF4-FFF2-40B4-BE49-F238E27FC236}">
                <a16:creationId xmlns:a16="http://schemas.microsoft.com/office/drawing/2014/main" id="{87BE0E0F-2A9C-1640-A899-A28825E641AF}"/>
              </a:ext>
            </a:extLst>
          </p:cNvPr>
          <p:cNvSpPr>
            <a:spLocks noGrp="1"/>
          </p:cNvSpPr>
          <p:nvPr>
            <p:ph type="sldNum" sz="quarter" idx="12"/>
          </p:nvPr>
        </p:nvSpPr>
        <p:spPr/>
        <p:txBody>
          <a:bodyPr/>
          <a:lstStyle>
            <a:lvl1pPr>
              <a:defRPr/>
            </a:lvl1pPr>
          </a:lstStyle>
          <a:p>
            <a:r>
              <a:rPr lang="fr-FR" altLang="en-US"/>
              <a:t>- </a:t>
            </a:r>
            <a:fld id="{D05CC0F5-58F9-5145-B48C-3FD321B84867}" type="slidenum">
              <a:rPr lang="fr-FR" altLang="en-US"/>
              <a:pPr/>
              <a:t>‹#›</a:t>
            </a:fld>
            <a:endParaRPr lang="fr-FR" altLang="en-US"/>
          </a:p>
        </p:txBody>
      </p:sp>
    </p:spTree>
    <p:extLst>
      <p:ext uri="{BB962C8B-B14F-4D97-AF65-F5344CB8AC3E}">
        <p14:creationId xmlns:p14="http://schemas.microsoft.com/office/powerpoint/2010/main" val="3687631866"/>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3600451"/>
            <a:ext cx="5486400" cy="425054"/>
          </a:xfrm>
        </p:spPr>
        <p:txBody>
          <a:bodyPr anchor="b"/>
          <a:lstStyle>
            <a:lvl1pPr algn="l">
              <a:defRPr sz="2000" b="1"/>
            </a:lvl1pPr>
          </a:lstStyle>
          <a:p>
            <a:r>
              <a:rPr lang="en-US"/>
              <a:t>Cliquez et modifiez le titre</a:t>
            </a:r>
            <a:endParaRPr lang="fr-FR"/>
          </a:p>
        </p:txBody>
      </p:sp>
      <p:sp>
        <p:nvSpPr>
          <p:cNvPr id="3" name="Espace réservé pour une image  2"/>
          <p:cNvSpPr>
            <a:spLocks noGrp="1"/>
          </p:cNvSpPr>
          <p:nvPr>
            <p:ph type="pic" idx="1"/>
          </p:nvPr>
        </p:nvSpPr>
        <p:spPr>
          <a:xfrm>
            <a:off x="1792288" y="459581"/>
            <a:ext cx="5486400" cy="30861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Faire glisser l'image vers l'espace réservé ou cliquer sur l'icône pour l'ajouter</a:t>
            </a:r>
            <a:endParaRPr lang="fr-FR" noProof="0"/>
          </a:p>
        </p:txBody>
      </p:sp>
      <p:sp>
        <p:nvSpPr>
          <p:cNvPr id="4" name="Espace réservé du texte 3"/>
          <p:cNvSpPr>
            <a:spLocks noGrp="1"/>
          </p:cNvSpPr>
          <p:nvPr>
            <p:ph type="body" sz="half" idx="2"/>
          </p:nvPr>
        </p:nvSpPr>
        <p:spPr>
          <a:xfrm>
            <a:off x="1792288" y="4025514"/>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Cliquez pour modifier les styles du texte du masque</a:t>
            </a:r>
          </a:p>
        </p:txBody>
      </p:sp>
      <p:sp>
        <p:nvSpPr>
          <p:cNvPr id="5" name="Espace réservé de la date 4">
            <a:extLst>
              <a:ext uri="{FF2B5EF4-FFF2-40B4-BE49-F238E27FC236}">
                <a16:creationId xmlns:a16="http://schemas.microsoft.com/office/drawing/2014/main" id="{814AA4F7-36F1-4C47-8B2A-D349724C0619}"/>
              </a:ext>
            </a:extLst>
          </p:cNvPr>
          <p:cNvSpPr>
            <a:spLocks noGrp="1"/>
          </p:cNvSpPr>
          <p:nvPr>
            <p:ph type="dt" sz="half" idx="10"/>
          </p:nvPr>
        </p:nvSpPr>
        <p:spPr/>
        <p:txBody>
          <a:bodyPr/>
          <a:lstStyle>
            <a:lvl1pPr>
              <a:defRPr>
                <a:ea typeface="ＭＳ Ｐゴシック" pitchFamily="34" charset="-128"/>
              </a:defRPr>
            </a:lvl1pPr>
          </a:lstStyle>
          <a:p>
            <a:pPr>
              <a:defRPr/>
            </a:pPr>
            <a:r>
              <a:rPr lang="en-US"/>
              <a:t>00 MOIS 2011</a:t>
            </a:r>
            <a:endParaRPr lang="fr-FR"/>
          </a:p>
        </p:txBody>
      </p:sp>
      <p:sp>
        <p:nvSpPr>
          <p:cNvPr id="6" name="Espace réservé du pied de page 5">
            <a:extLst>
              <a:ext uri="{FF2B5EF4-FFF2-40B4-BE49-F238E27FC236}">
                <a16:creationId xmlns:a16="http://schemas.microsoft.com/office/drawing/2014/main" id="{8BA3FEA4-F32F-BC4E-B2C5-EABCAFF3301A}"/>
              </a:ext>
            </a:extLst>
          </p:cNvPr>
          <p:cNvSpPr>
            <a:spLocks noGrp="1"/>
          </p:cNvSpPr>
          <p:nvPr>
            <p:ph type="ftr" sz="quarter" idx="11"/>
          </p:nvPr>
        </p:nvSpPr>
        <p:spPr/>
        <p:txBody>
          <a:bodyPr/>
          <a:lstStyle>
            <a:lvl1pPr>
              <a:defRPr>
                <a:ea typeface="ＭＳ Ｐゴシック" pitchFamily="34" charset="-128"/>
              </a:defRPr>
            </a:lvl1pPr>
          </a:lstStyle>
          <a:p>
            <a:pPr>
              <a:defRPr/>
            </a:pPr>
            <a:r>
              <a:rPr lang="fr-FR"/>
              <a:t>Lorenzi Marco IPMC 2017</a:t>
            </a:r>
          </a:p>
        </p:txBody>
      </p:sp>
      <p:sp>
        <p:nvSpPr>
          <p:cNvPr id="7" name="Espace réservé du numéro de diapositive 6">
            <a:extLst>
              <a:ext uri="{FF2B5EF4-FFF2-40B4-BE49-F238E27FC236}">
                <a16:creationId xmlns:a16="http://schemas.microsoft.com/office/drawing/2014/main" id="{1D3C7F48-C292-6B42-9B22-187B1D6FDC2D}"/>
              </a:ext>
            </a:extLst>
          </p:cNvPr>
          <p:cNvSpPr>
            <a:spLocks noGrp="1"/>
          </p:cNvSpPr>
          <p:nvPr>
            <p:ph type="sldNum" sz="quarter" idx="12"/>
          </p:nvPr>
        </p:nvSpPr>
        <p:spPr/>
        <p:txBody>
          <a:bodyPr/>
          <a:lstStyle>
            <a:lvl1pPr>
              <a:defRPr/>
            </a:lvl1pPr>
          </a:lstStyle>
          <a:p>
            <a:r>
              <a:rPr lang="fr-FR" altLang="en-US"/>
              <a:t>- </a:t>
            </a:r>
            <a:fld id="{9942E666-6FB6-6F40-A489-E9E8DBCE30D9}" type="slidenum">
              <a:rPr lang="fr-FR" altLang="en-US"/>
              <a:pPr/>
              <a:t>‹#›</a:t>
            </a:fld>
            <a:endParaRPr lang="fr-FR" altLang="en-US"/>
          </a:p>
        </p:txBody>
      </p:sp>
    </p:spTree>
    <p:extLst>
      <p:ext uri="{BB962C8B-B14F-4D97-AF65-F5344CB8AC3E}">
        <p14:creationId xmlns:p14="http://schemas.microsoft.com/office/powerpoint/2010/main" val="1609498305"/>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a:t>Cliquez et modifiez le titre</a:t>
            </a:r>
            <a:endParaRPr lang="fr-FR"/>
          </a:p>
        </p:txBody>
      </p:sp>
      <p:sp>
        <p:nvSpPr>
          <p:cNvPr id="8" name="Espace réservé du contenu 2"/>
          <p:cNvSpPr>
            <a:spLocks noGrp="1"/>
          </p:cNvSpPr>
          <p:nvPr>
            <p:ph sz="half" idx="13"/>
          </p:nvPr>
        </p:nvSpPr>
        <p:spPr>
          <a:xfrm rot="5400000">
            <a:off x="3548404" y="-895876"/>
            <a:ext cx="2770585" cy="7861581"/>
          </a:xfrm>
          <a:prstGeom prst="rect">
            <a:avLst/>
          </a:prstGeom>
        </p:spPr>
        <p:txBody>
          <a:bodyPr/>
          <a:lstStyle>
            <a:lvl1pPr>
              <a:buClr>
                <a:srgbClr val="FF0000"/>
              </a:buClr>
              <a:buFont typeface="Arial" pitchFamily="34" charset="0"/>
              <a:buChar char="•"/>
              <a:defRPr sz="2400"/>
            </a:lvl1pPr>
            <a:lvl2pPr>
              <a:defRPr sz="2000"/>
            </a:lvl2pPr>
            <a:lvl3pPr marL="554038" indent="-192088">
              <a:buClr>
                <a:srgbClr val="FF0000"/>
              </a:buClr>
              <a:tabLst>
                <a:tab pos="714375" algn="l"/>
              </a:tabLst>
              <a:defRPr sz="2400"/>
            </a:lvl3pPr>
            <a:lvl4pPr marL="714375" indent="276225">
              <a:buFont typeface="Arial" pitchFamily="34" charset="0"/>
              <a:buChar char="•"/>
              <a:defRPr sz="2000"/>
            </a:lvl4pPr>
            <a:lvl5pPr marL="990600" indent="447675">
              <a:defRPr sz="2000"/>
            </a:lvl5pPr>
            <a:lvl6pPr>
              <a:defRPr sz="1800"/>
            </a:lvl6pPr>
            <a:lvl7pPr>
              <a:defRPr sz="1800"/>
            </a:lvl7pPr>
            <a:lvl8pPr>
              <a:defRPr sz="1800"/>
            </a:lvl8pPr>
            <a:lvl9pPr>
              <a:defRPr sz="1800"/>
            </a:lvl9pPr>
          </a:lstStyle>
          <a:p>
            <a:pPr lvl="0"/>
            <a:r>
              <a:rPr lang="en-US"/>
              <a:t>Cliquez pour modifier les styles du texte du masque</a:t>
            </a:r>
          </a:p>
          <a:p>
            <a:pPr lvl="1"/>
            <a:r>
              <a:rPr lang="en-US"/>
              <a:t>Deuxième niveau</a:t>
            </a:r>
          </a:p>
          <a:p>
            <a:pPr lvl="2"/>
            <a:r>
              <a:rPr lang="en-US"/>
              <a:t>Troisième niveau</a:t>
            </a:r>
          </a:p>
          <a:p>
            <a:pPr lvl="3"/>
            <a:r>
              <a:rPr lang="en-US"/>
              <a:t>Quatrième niveau</a:t>
            </a:r>
          </a:p>
        </p:txBody>
      </p:sp>
      <p:sp>
        <p:nvSpPr>
          <p:cNvPr id="4" name="Espace réservé de la date 3">
            <a:extLst>
              <a:ext uri="{FF2B5EF4-FFF2-40B4-BE49-F238E27FC236}">
                <a16:creationId xmlns:a16="http://schemas.microsoft.com/office/drawing/2014/main" id="{196D032D-127C-5948-A9D9-2C4159576AA9}"/>
              </a:ext>
            </a:extLst>
          </p:cNvPr>
          <p:cNvSpPr>
            <a:spLocks noGrp="1"/>
          </p:cNvSpPr>
          <p:nvPr>
            <p:ph type="dt" sz="half" idx="14"/>
          </p:nvPr>
        </p:nvSpPr>
        <p:spPr/>
        <p:txBody>
          <a:bodyPr/>
          <a:lstStyle>
            <a:lvl1pPr>
              <a:defRPr>
                <a:ea typeface="ＭＳ Ｐゴシック" pitchFamily="34" charset="-128"/>
              </a:defRPr>
            </a:lvl1pPr>
          </a:lstStyle>
          <a:p>
            <a:pPr>
              <a:defRPr/>
            </a:pPr>
            <a:r>
              <a:rPr lang="en-US"/>
              <a:t>00 MOIS 2011</a:t>
            </a:r>
            <a:endParaRPr lang="fr-FR"/>
          </a:p>
        </p:txBody>
      </p:sp>
      <p:sp>
        <p:nvSpPr>
          <p:cNvPr id="5" name="Espace réservé du pied de page 4">
            <a:extLst>
              <a:ext uri="{FF2B5EF4-FFF2-40B4-BE49-F238E27FC236}">
                <a16:creationId xmlns:a16="http://schemas.microsoft.com/office/drawing/2014/main" id="{CD866D6C-DD8E-5344-A47D-4CFAE79C893C}"/>
              </a:ext>
            </a:extLst>
          </p:cNvPr>
          <p:cNvSpPr>
            <a:spLocks noGrp="1"/>
          </p:cNvSpPr>
          <p:nvPr>
            <p:ph type="ftr" sz="quarter" idx="15"/>
          </p:nvPr>
        </p:nvSpPr>
        <p:spPr/>
        <p:txBody>
          <a:bodyPr/>
          <a:lstStyle>
            <a:lvl1pPr>
              <a:defRPr>
                <a:ea typeface="ＭＳ Ｐゴシック" pitchFamily="34" charset="-128"/>
              </a:defRPr>
            </a:lvl1pPr>
          </a:lstStyle>
          <a:p>
            <a:pPr>
              <a:defRPr/>
            </a:pPr>
            <a:r>
              <a:rPr lang="fr-FR"/>
              <a:t>Lorenzi Marco IPMC 2017</a:t>
            </a:r>
          </a:p>
        </p:txBody>
      </p:sp>
      <p:sp>
        <p:nvSpPr>
          <p:cNvPr id="6" name="Espace réservé du numéro de diapositive 5">
            <a:extLst>
              <a:ext uri="{FF2B5EF4-FFF2-40B4-BE49-F238E27FC236}">
                <a16:creationId xmlns:a16="http://schemas.microsoft.com/office/drawing/2014/main" id="{D80D4260-0ED2-9C4C-8E0B-64CA5003B1D2}"/>
              </a:ext>
            </a:extLst>
          </p:cNvPr>
          <p:cNvSpPr>
            <a:spLocks noGrp="1"/>
          </p:cNvSpPr>
          <p:nvPr>
            <p:ph type="sldNum" sz="quarter" idx="16"/>
          </p:nvPr>
        </p:nvSpPr>
        <p:spPr/>
        <p:txBody>
          <a:bodyPr/>
          <a:lstStyle>
            <a:lvl1pPr>
              <a:defRPr/>
            </a:lvl1pPr>
          </a:lstStyle>
          <a:p>
            <a:r>
              <a:rPr lang="fr-FR" altLang="en-US"/>
              <a:t>- </a:t>
            </a:r>
            <a:fld id="{F6006D68-1F6E-EC45-A774-DDDC0D10CFD5}" type="slidenum">
              <a:rPr lang="fr-FR" altLang="en-US"/>
              <a:pPr/>
              <a:t>‹#›</a:t>
            </a:fld>
            <a:endParaRPr lang="fr-FR" altLang="en-US"/>
          </a:p>
        </p:txBody>
      </p:sp>
    </p:spTree>
    <p:extLst>
      <p:ext uri="{BB962C8B-B14F-4D97-AF65-F5344CB8AC3E}">
        <p14:creationId xmlns:p14="http://schemas.microsoft.com/office/powerpoint/2010/main" val="187515327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liste à puce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a:t>Cliquez et modifiez le titre</a:t>
            </a:r>
            <a:endParaRPr lang="fr-FR"/>
          </a:p>
        </p:txBody>
      </p:sp>
      <p:sp>
        <p:nvSpPr>
          <p:cNvPr id="3" name="Espace réservé du contenu 2"/>
          <p:cNvSpPr>
            <a:spLocks noGrp="1"/>
          </p:cNvSpPr>
          <p:nvPr>
            <p:ph idx="1"/>
          </p:nvPr>
        </p:nvSpPr>
        <p:spPr>
          <a:xfrm>
            <a:off x="1349380" y="1640681"/>
            <a:ext cx="7540625" cy="3152775"/>
          </a:xfrm>
          <a:prstGeom prst="rect">
            <a:avLst/>
          </a:prstGeom>
        </p:spPr>
        <p:txBody>
          <a:bodyPr/>
          <a:lstStyle>
            <a:lvl1pPr>
              <a:buClr>
                <a:srgbClr val="FF0000"/>
              </a:buClr>
              <a:defRPr sz="2400"/>
            </a:lvl1pPr>
            <a:lvl2pPr marL="361950" indent="352425">
              <a:defRPr/>
            </a:lvl2pPr>
            <a:lvl3pPr marL="1076325" indent="361950">
              <a:defRPr sz="2000"/>
            </a:lvl3pPr>
            <a:lvl4pPr marL="1438275" indent="371475">
              <a:defRPr sz="1800"/>
            </a:lvl4pPr>
            <a:lvl5pPr marL="1790700" indent="361950">
              <a:defRPr sz="1600"/>
            </a:lvl5pPr>
          </a:lstStyle>
          <a:p>
            <a:pPr lvl="0"/>
            <a:r>
              <a:rPr lang="en-US"/>
              <a:t>Cliquez pour modifier les styles du texte du masque</a:t>
            </a:r>
          </a:p>
          <a:p>
            <a:pPr lvl="1"/>
            <a:r>
              <a:rPr lang="en-US"/>
              <a:t>Deuxième niveau</a:t>
            </a:r>
          </a:p>
          <a:p>
            <a:pPr lvl="2"/>
            <a:r>
              <a:rPr lang="en-US"/>
              <a:t>Troisième niveau</a:t>
            </a:r>
          </a:p>
          <a:p>
            <a:pPr lvl="3"/>
            <a:r>
              <a:rPr lang="en-US"/>
              <a:t>Quatrième niveau</a:t>
            </a:r>
          </a:p>
          <a:p>
            <a:pPr lvl="4"/>
            <a:r>
              <a:rPr lang="en-US"/>
              <a:t>Cinquième niveau</a:t>
            </a:r>
            <a:endParaRPr lang="fr-FR"/>
          </a:p>
        </p:txBody>
      </p:sp>
      <p:sp>
        <p:nvSpPr>
          <p:cNvPr id="4" name="Rectangle 5">
            <a:extLst>
              <a:ext uri="{FF2B5EF4-FFF2-40B4-BE49-F238E27FC236}">
                <a16:creationId xmlns:a16="http://schemas.microsoft.com/office/drawing/2014/main" id="{510CB28A-0134-3F41-9F3A-98562DB19FB2}"/>
              </a:ext>
            </a:extLst>
          </p:cNvPr>
          <p:cNvSpPr>
            <a:spLocks noGrp="1" noChangeArrowheads="1"/>
          </p:cNvSpPr>
          <p:nvPr>
            <p:ph type="dt" sz="half" idx="10"/>
          </p:nvPr>
        </p:nvSpPr>
        <p:spPr>
          <a:ln/>
        </p:spPr>
        <p:txBody>
          <a:bodyPr/>
          <a:lstStyle>
            <a:lvl1pPr>
              <a:defRPr/>
            </a:lvl1pPr>
          </a:lstStyle>
          <a:p>
            <a:pPr>
              <a:defRPr/>
            </a:pPr>
            <a:r>
              <a:rPr lang="en-US"/>
              <a:t>00 MOIS 2011</a:t>
            </a:r>
            <a:endParaRPr lang="fr-FR"/>
          </a:p>
        </p:txBody>
      </p:sp>
      <p:sp>
        <p:nvSpPr>
          <p:cNvPr id="5" name="Rectangle 6">
            <a:extLst>
              <a:ext uri="{FF2B5EF4-FFF2-40B4-BE49-F238E27FC236}">
                <a16:creationId xmlns:a16="http://schemas.microsoft.com/office/drawing/2014/main" id="{F7915FEC-78FB-7B4D-9B4C-FDFB374C0DB0}"/>
              </a:ext>
            </a:extLst>
          </p:cNvPr>
          <p:cNvSpPr>
            <a:spLocks noGrp="1" noChangeArrowheads="1"/>
          </p:cNvSpPr>
          <p:nvPr>
            <p:ph type="ftr" sz="quarter" idx="11"/>
          </p:nvPr>
        </p:nvSpPr>
        <p:spPr>
          <a:ln/>
        </p:spPr>
        <p:txBody>
          <a:bodyPr/>
          <a:lstStyle>
            <a:lvl1pPr>
              <a:defRPr/>
            </a:lvl1pPr>
          </a:lstStyle>
          <a:p>
            <a:pPr>
              <a:defRPr/>
            </a:pPr>
            <a:r>
              <a:rPr lang="fr-FR"/>
              <a:t>Lorenzi Marco IPMC 2017</a:t>
            </a:r>
          </a:p>
        </p:txBody>
      </p:sp>
      <p:sp>
        <p:nvSpPr>
          <p:cNvPr id="6" name="Rectangle 8">
            <a:extLst>
              <a:ext uri="{FF2B5EF4-FFF2-40B4-BE49-F238E27FC236}">
                <a16:creationId xmlns:a16="http://schemas.microsoft.com/office/drawing/2014/main" id="{6DF2405A-3449-F44C-B5ED-A929B8B49D58}"/>
              </a:ext>
            </a:extLst>
          </p:cNvPr>
          <p:cNvSpPr>
            <a:spLocks noGrp="1" noChangeArrowheads="1"/>
          </p:cNvSpPr>
          <p:nvPr>
            <p:ph type="sldNum" sz="quarter" idx="12"/>
          </p:nvPr>
        </p:nvSpPr>
        <p:spPr>
          <a:ln/>
        </p:spPr>
        <p:txBody>
          <a:bodyPr/>
          <a:lstStyle>
            <a:lvl1pPr>
              <a:defRPr/>
            </a:lvl1pPr>
          </a:lstStyle>
          <a:p>
            <a:r>
              <a:rPr lang="fr-FR" altLang="en-US"/>
              <a:t>- </a:t>
            </a:r>
            <a:fld id="{6FC5437C-EA36-BE40-9640-5E063E4B7CC4}" type="slidenum">
              <a:rPr lang="fr-FR" altLang="en-US"/>
              <a:pPr/>
              <a:t>‹#›</a:t>
            </a:fld>
            <a:endParaRPr lang="fr-FR" altLang="en-US"/>
          </a:p>
        </p:txBody>
      </p:sp>
    </p:spTree>
    <p:extLst>
      <p:ext uri="{BB962C8B-B14F-4D97-AF65-F5344CB8AC3E}">
        <p14:creationId xmlns:p14="http://schemas.microsoft.com/office/powerpoint/2010/main" val="67965464"/>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7005638" y="263129"/>
            <a:ext cx="1884362" cy="4551759"/>
          </a:xfrm>
        </p:spPr>
        <p:txBody>
          <a:bodyPr vert="eaVert"/>
          <a:lstStyle/>
          <a:p>
            <a:r>
              <a:rPr lang="en-US"/>
              <a:t>Cliquez et modifiez le titre</a:t>
            </a:r>
            <a:endParaRPr lang="fr-FR"/>
          </a:p>
        </p:txBody>
      </p:sp>
      <p:sp>
        <p:nvSpPr>
          <p:cNvPr id="7" name="Espace réservé du contenu 2"/>
          <p:cNvSpPr>
            <a:spLocks noGrp="1"/>
          </p:cNvSpPr>
          <p:nvPr>
            <p:ph sz="half" idx="13"/>
          </p:nvPr>
        </p:nvSpPr>
        <p:spPr>
          <a:xfrm rot="5400000">
            <a:off x="1521591" y="-474442"/>
            <a:ext cx="4021989" cy="5767309"/>
          </a:xfrm>
          <a:prstGeom prst="rect">
            <a:avLst/>
          </a:prstGeom>
        </p:spPr>
        <p:txBody>
          <a:bodyPr/>
          <a:lstStyle>
            <a:lvl1pPr>
              <a:buClr>
                <a:srgbClr val="FF0000"/>
              </a:buClr>
              <a:buFont typeface="Arial" pitchFamily="34" charset="0"/>
              <a:buChar char="•"/>
              <a:defRPr sz="2400"/>
            </a:lvl1pPr>
            <a:lvl2pPr>
              <a:defRPr sz="2000"/>
            </a:lvl2pPr>
            <a:lvl3pPr marL="554038" indent="-192088">
              <a:buClr>
                <a:srgbClr val="FF0000"/>
              </a:buClr>
              <a:tabLst>
                <a:tab pos="714375" algn="l"/>
              </a:tabLst>
              <a:defRPr sz="2400"/>
            </a:lvl3pPr>
            <a:lvl4pPr marL="714375" indent="276225">
              <a:buFont typeface="Arial" pitchFamily="34" charset="0"/>
              <a:buChar char="•"/>
              <a:defRPr sz="2000"/>
            </a:lvl4pPr>
            <a:lvl5pPr marL="990600" indent="447675">
              <a:defRPr sz="2000"/>
            </a:lvl5pPr>
            <a:lvl6pPr>
              <a:defRPr sz="1800"/>
            </a:lvl6pPr>
            <a:lvl7pPr>
              <a:defRPr sz="1800"/>
            </a:lvl7pPr>
            <a:lvl8pPr>
              <a:defRPr sz="1800"/>
            </a:lvl8pPr>
            <a:lvl9pPr>
              <a:defRPr sz="1800"/>
            </a:lvl9pPr>
          </a:lstStyle>
          <a:p>
            <a:pPr lvl="0"/>
            <a:r>
              <a:rPr lang="en-US"/>
              <a:t>Cliquez pour modifier les styles du texte du masque</a:t>
            </a:r>
          </a:p>
          <a:p>
            <a:pPr lvl="1"/>
            <a:r>
              <a:rPr lang="en-US"/>
              <a:t>Deuxième niveau</a:t>
            </a:r>
          </a:p>
          <a:p>
            <a:pPr lvl="2"/>
            <a:r>
              <a:rPr lang="en-US"/>
              <a:t>Troisième niveau</a:t>
            </a:r>
          </a:p>
          <a:p>
            <a:pPr lvl="3"/>
            <a:r>
              <a:rPr lang="en-US"/>
              <a:t>Quatrième niveau</a:t>
            </a:r>
          </a:p>
        </p:txBody>
      </p:sp>
      <p:sp>
        <p:nvSpPr>
          <p:cNvPr id="4" name="Espace réservé de la date 3">
            <a:extLst>
              <a:ext uri="{FF2B5EF4-FFF2-40B4-BE49-F238E27FC236}">
                <a16:creationId xmlns:a16="http://schemas.microsoft.com/office/drawing/2014/main" id="{B4B1D38F-2ADC-6645-B9DA-583AF3E9044E}"/>
              </a:ext>
            </a:extLst>
          </p:cNvPr>
          <p:cNvSpPr>
            <a:spLocks noGrp="1"/>
          </p:cNvSpPr>
          <p:nvPr>
            <p:ph type="dt" sz="half" idx="14"/>
          </p:nvPr>
        </p:nvSpPr>
        <p:spPr/>
        <p:txBody>
          <a:bodyPr/>
          <a:lstStyle>
            <a:lvl1pPr>
              <a:defRPr>
                <a:ea typeface="ＭＳ Ｐゴシック" pitchFamily="34" charset="-128"/>
              </a:defRPr>
            </a:lvl1pPr>
          </a:lstStyle>
          <a:p>
            <a:pPr>
              <a:defRPr/>
            </a:pPr>
            <a:r>
              <a:rPr lang="en-US"/>
              <a:t>00 MOIS 2011</a:t>
            </a:r>
            <a:endParaRPr lang="fr-FR"/>
          </a:p>
        </p:txBody>
      </p:sp>
      <p:sp>
        <p:nvSpPr>
          <p:cNvPr id="5" name="Espace réservé du pied de page 4">
            <a:extLst>
              <a:ext uri="{FF2B5EF4-FFF2-40B4-BE49-F238E27FC236}">
                <a16:creationId xmlns:a16="http://schemas.microsoft.com/office/drawing/2014/main" id="{AA0E07FF-EF04-B549-AFC5-FE9EC184D8F9}"/>
              </a:ext>
            </a:extLst>
          </p:cNvPr>
          <p:cNvSpPr>
            <a:spLocks noGrp="1"/>
          </p:cNvSpPr>
          <p:nvPr>
            <p:ph type="ftr" sz="quarter" idx="15"/>
          </p:nvPr>
        </p:nvSpPr>
        <p:spPr/>
        <p:txBody>
          <a:bodyPr/>
          <a:lstStyle>
            <a:lvl1pPr>
              <a:defRPr>
                <a:ea typeface="ＭＳ Ｐゴシック" pitchFamily="34" charset="-128"/>
              </a:defRPr>
            </a:lvl1pPr>
          </a:lstStyle>
          <a:p>
            <a:pPr>
              <a:defRPr/>
            </a:pPr>
            <a:r>
              <a:rPr lang="fr-FR"/>
              <a:t>Lorenzi Marco IPMC 2017</a:t>
            </a:r>
          </a:p>
        </p:txBody>
      </p:sp>
      <p:sp>
        <p:nvSpPr>
          <p:cNvPr id="6" name="Espace réservé du numéro de diapositive 5">
            <a:extLst>
              <a:ext uri="{FF2B5EF4-FFF2-40B4-BE49-F238E27FC236}">
                <a16:creationId xmlns:a16="http://schemas.microsoft.com/office/drawing/2014/main" id="{707983F1-4D86-4B46-8DF1-85473D9C8554}"/>
              </a:ext>
            </a:extLst>
          </p:cNvPr>
          <p:cNvSpPr>
            <a:spLocks noGrp="1"/>
          </p:cNvSpPr>
          <p:nvPr>
            <p:ph type="sldNum" sz="quarter" idx="16"/>
          </p:nvPr>
        </p:nvSpPr>
        <p:spPr/>
        <p:txBody>
          <a:bodyPr/>
          <a:lstStyle>
            <a:lvl1pPr>
              <a:defRPr/>
            </a:lvl1pPr>
          </a:lstStyle>
          <a:p>
            <a:r>
              <a:rPr lang="fr-FR" altLang="en-US"/>
              <a:t>- </a:t>
            </a:r>
            <a:fld id="{AC75EE9C-CC8D-8D4C-87E3-E32E67DA46FC}" type="slidenum">
              <a:rPr lang="fr-FR" altLang="en-US"/>
              <a:pPr/>
              <a:t>‹#›</a:t>
            </a:fld>
            <a:endParaRPr lang="fr-FR" altLang="en-US"/>
          </a:p>
        </p:txBody>
      </p:sp>
    </p:spTree>
    <p:extLst>
      <p:ext uri="{BB962C8B-B14F-4D97-AF65-F5344CB8AC3E}">
        <p14:creationId xmlns:p14="http://schemas.microsoft.com/office/powerpoint/2010/main" val="307229013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3305176"/>
            <a:ext cx="7772400" cy="1021556"/>
          </a:xfrm>
        </p:spPr>
        <p:txBody>
          <a:bodyPr anchor="t"/>
          <a:lstStyle>
            <a:lvl1pPr algn="l">
              <a:defRPr sz="4000" b="1" cap="all"/>
            </a:lvl1pPr>
          </a:lstStyle>
          <a:p>
            <a:r>
              <a:rPr lang="en-US"/>
              <a:t>Cliquez et modifiez le titre</a:t>
            </a:r>
            <a:endParaRPr lang="fr-FR"/>
          </a:p>
        </p:txBody>
      </p:sp>
      <p:sp>
        <p:nvSpPr>
          <p:cNvPr id="3" name="Espace réservé du texte 2"/>
          <p:cNvSpPr>
            <a:spLocks noGrp="1"/>
          </p:cNvSpPr>
          <p:nvPr>
            <p:ph type="body" idx="1"/>
          </p:nvPr>
        </p:nvSpPr>
        <p:spPr>
          <a:xfrm>
            <a:off x="722313" y="2180035"/>
            <a:ext cx="7772400" cy="1125140"/>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Cliquez pour modifier les styles du texte du masque</a:t>
            </a:r>
          </a:p>
        </p:txBody>
      </p:sp>
      <p:sp>
        <p:nvSpPr>
          <p:cNvPr id="4" name="Rectangle 5">
            <a:extLst>
              <a:ext uri="{FF2B5EF4-FFF2-40B4-BE49-F238E27FC236}">
                <a16:creationId xmlns:a16="http://schemas.microsoft.com/office/drawing/2014/main" id="{92CBCD1B-3D92-644D-A554-270D455F02C9}"/>
              </a:ext>
            </a:extLst>
          </p:cNvPr>
          <p:cNvSpPr>
            <a:spLocks noGrp="1" noChangeArrowheads="1"/>
          </p:cNvSpPr>
          <p:nvPr>
            <p:ph type="dt" sz="half" idx="10"/>
          </p:nvPr>
        </p:nvSpPr>
        <p:spPr>
          <a:ln/>
        </p:spPr>
        <p:txBody>
          <a:bodyPr/>
          <a:lstStyle>
            <a:lvl1pPr>
              <a:defRPr/>
            </a:lvl1pPr>
          </a:lstStyle>
          <a:p>
            <a:pPr>
              <a:defRPr/>
            </a:pPr>
            <a:r>
              <a:rPr lang="en-US"/>
              <a:t>00 MOIS 2011</a:t>
            </a:r>
            <a:endParaRPr lang="fr-FR"/>
          </a:p>
        </p:txBody>
      </p:sp>
      <p:sp>
        <p:nvSpPr>
          <p:cNvPr id="5" name="Rectangle 6">
            <a:extLst>
              <a:ext uri="{FF2B5EF4-FFF2-40B4-BE49-F238E27FC236}">
                <a16:creationId xmlns:a16="http://schemas.microsoft.com/office/drawing/2014/main" id="{3789CDE5-E15A-124C-BCAC-460372668F2E}"/>
              </a:ext>
            </a:extLst>
          </p:cNvPr>
          <p:cNvSpPr>
            <a:spLocks noGrp="1" noChangeArrowheads="1"/>
          </p:cNvSpPr>
          <p:nvPr>
            <p:ph type="ftr" sz="quarter" idx="11"/>
          </p:nvPr>
        </p:nvSpPr>
        <p:spPr>
          <a:ln/>
        </p:spPr>
        <p:txBody>
          <a:bodyPr/>
          <a:lstStyle>
            <a:lvl1pPr>
              <a:defRPr/>
            </a:lvl1pPr>
          </a:lstStyle>
          <a:p>
            <a:pPr>
              <a:defRPr/>
            </a:pPr>
            <a:r>
              <a:rPr lang="fr-FR"/>
              <a:t>Lorenzi Marco IPMC 2017</a:t>
            </a:r>
          </a:p>
        </p:txBody>
      </p:sp>
      <p:sp>
        <p:nvSpPr>
          <p:cNvPr id="6" name="Rectangle 8">
            <a:extLst>
              <a:ext uri="{FF2B5EF4-FFF2-40B4-BE49-F238E27FC236}">
                <a16:creationId xmlns:a16="http://schemas.microsoft.com/office/drawing/2014/main" id="{AFFFEDE5-129D-5A4E-85D7-8EF9DE006893}"/>
              </a:ext>
            </a:extLst>
          </p:cNvPr>
          <p:cNvSpPr>
            <a:spLocks noGrp="1" noChangeArrowheads="1"/>
          </p:cNvSpPr>
          <p:nvPr>
            <p:ph type="sldNum" sz="quarter" idx="12"/>
          </p:nvPr>
        </p:nvSpPr>
        <p:spPr>
          <a:ln/>
        </p:spPr>
        <p:txBody>
          <a:bodyPr/>
          <a:lstStyle>
            <a:lvl1pPr>
              <a:defRPr/>
            </a:lvl1pPr>
          </a:lstStyle>
          <a:p>
            <a:r>
              <a:rPr lang="fr-FR" altLang="en-US"/>
              <a:t>- </a:t>
            </a:r>
            <a:fld id="{E5B10ADA-11A6-FE40-9622-93A4F9888ABA}" type="slidenum">
              <a:rPr lang="fr-FR" altLang="en-US"/>
              <a:pPr/>
              <a:t>‹#›</a:t>
            </a:fld>
            <a:endParaRPr lang="fr-FR" altLang="en-US"/>
          </a:p>
        </p:txBody>
      </p:sp>
    </p:spTree>
    <p:extLst>
      <p:ext uri="{BB962C8B-B14F-4D97-AF65-F5344CB8AC3E}">
        <p14:creationId xmlns:p14="http://schemas.microsoft.com/office/powerpoint/2010/main" val="144986409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a:t>Cliquez et modifiez le titre</a:t>
            </a:r>
            <a:endParaRPr lang="fr-FR"/>
          </a:p>
        </p:txBody>
      </p:sp>
      <p:sp>
        <p:nvSpPr>
          <p:cNvPr id="8" name="Espace réservé du contenu 2"/>
          <p:cNvSpPr>
            <a:spLocks noGrp="1"/>
          </p:cNvSpPr>
          <p:nvPr>
            <p:ph sz="half" idx="1"/>
          </p:nvPr>
        </p:nvSpPr>
        <p:spPr>
          <a:xfrm>
            <a:off x="1349375" y="1254921"/>
            <a:ext cx="3694113" cy="3559969"/>
          </a:xfrm>
          <a:prstGeom prst="rect">
            <a:avLst/>
          </a:prstGeom>
        </p:spPr>
        <p:txBody>
          <a:bodyPr/>
          <a:lstStyle>
            <a:lvl1pPr>
              <a:buClr>
                <a:srgbClr val="FF0000"/>
              </a:buClr>
              <a:defRPr sz="2200"/>
            </a:lvl1pPr>
            <a:lvl2pPr>
              <a:defRPr sz="2000"/>
            </a:lvl2pPr>
            <a:lvl3pPr marL="714375" indent="-352425">
              <a:buClr>
                <a:srgbClr val="FF0000"/>
              </a:buClr>
              <a:buFont typeface="Arial" pitchFamily="34" charset="0"/>
              <a:buChar char=""/>
              <a:tabLst>
                <a:tab pos="714375" algn="l"/>
              </a:tabLst>
              <a:defRPr sz="2000"/>
            </a:lvl3pPr>
            <a:lvl4pPr marL="714375" indent="276225">
              <a:buFont typeface="Arial" pitchFamily="34" charset="0"/>
              <a:buChar char="•"/>
              <a:defRPr sz="1800"/>
            </a:lvl4pPr>
            <a:lvl5pPr marL="990600" indent="447675">
              <a:defRPr sz="1800"/>
            </a:lvl5pPr>
            <a:lvl6pPr>
              <a:defRPr sz="1800"/>
            </a:lvl6pPr>
            <a:lvl7pPr>
              <a:defRPr sz="1800"/>
            </a:lvl7pPr>
            <a:lvl8pPr>
              <a:defRPr sz="1800"/>
            </a:lvl8pPr>
            <a:lvl9pPr>
              <a:defRPr sz="1800"/>
            </a:lvl9pPr>
          </a:lstStyle>
          <a:p>
            <a:pPr lvl="0"/>
            <a:r>
              <a:rPr lang="en-US"/>
              <a:t>Cliquez pour modifier les styles du texte du masque</a:t>
            </a:r>
          </a:p>
          <a:p>
            <a:pPr lvl="1"/>
            <a:r>
              <a:rPr lang="en-US"/>
              <a:t>Deuxième niveau</a:t>
            </a:r>
          </a:p>
          <a:p>
            <a:pPr lvl="2"/>
            <a:r>
              <a:rPr lang="en-US"/>
              <a:t>Troisième niveau</a:t>
            </a:r>
          </a:p>
          <a:p>
            <a:pPr lvl="3"/>
            <a:r>
              <a:rPr lang="en-US"/>
              <a:t>Quatrième niveau</a:t>
            </a:r>
          </a:p>
        </p:txBody>
      </p:sp>
      <p:sp>
        <p:nvSpPr>
          <p:cNvPr id="9" name="Espace réservé du contenu 2"/>
          <p:cNvSpPr>
            <a:spLocks noGrp="1"/>
          </p:cNvSpPr>
          <p:nvPr>
            <p:ph sz="half" idx="13"/>
          </p:nvPr>
        </p:nvSpPr>
        <p:spPr>
          <a:xfrm>
            <a:off x="5130800" y="1254921"/>
            <a:ext cx="3694113" cy="3559969"/>
          </a:xfrm>
          <a:prstGeom prst="rect">
            <a:avLst/>
          </a:prstGeom>
        </p:spPr>
        <p:txBody>
          <a:bodyPr/>
          <a:lstStyle>
            <a:lvl1pPr>
              <a:buClr>
                <a:srgbClr val="FF0000"/>
              </a:buClr>
              <a:defRPr sz="2200"/>
            </a:lvl1pPr>
            <a:lvl2pPr>
              <a:defRPr sz="2000"/>
            </a:lvl2pPr>
            <a:lvl3pPr marL="712788" indent="-350838">
              <a:buClr>
                <a:srgbClr val="FF0000"/>
              </a:buClr>
              <a:buFont typeface="Arial" pitchFamily="34" charset="0"/>
              <a:buChar char=""/>
              <a:tabLst>
                <a:tab pos="714375" algn="l"/>
              </a:tabLst>
              <a:defRPr sz="2000"/>
            </a:lvl3pPr>
            <a:lvl4pPr marL="714375" indent="276225">
              <a:buFont typeface="Arial" pitchFamily="34" charset="0"/>
              <a:buChar char="•"/>
              <a:defRPr sz="1800"/>
            </a:lvl4pPr>
            <a:lvl5pPr marL="990600" indent="447675">
              <a:defRPr sz="1800"/>
            </a:lvl5pPr>
            <a:lvl6pPr>
              <a:defRPr sz="1800"/>
            </a:lvl6pPr>
            <a:lvl7pPr>
              <a:defRPr sz="1800"/>
            </a:lvl7pPr>
            <a:lvl8pPr>
              <a:defRPr sz="1800"/>
            </a:lvl8pPr>
            <a:lvl9pPr>
              <a:defRPr sz="1800"/>
            </a:lvl9pPr>
          </a:lstStyle>
          <a:p>
            <a:pPr lvl="0"/>
            <a:r>
              <a:rPr lang="en-US"/>
              <a:t>Cliquez pour modifier les styles du texte du masque</a:t>
            </a:r>
          </a:p>
          <a:p>
            <a:pPr lvl="1"/>
            <a:r>
              <a:rPr lang="en-US"/>
              <a:t>Deuxième niveau</a:t>
            </a:r>
          </a:p>
          <a:p>
            <a:pPr lvl="2"/>
            <a:r>
              <a:rPr lang="en-US"/>
              <a:t>Troisième niveau</a:t>
            </a:r>
          </a:p>
          <a:p>
            <a:pPr lvl="3"/>
            <a:r>
              <a:rPr lang="en-US"/>
              <a:t>Quatrième niveau</a:t>
            </a:r>
          </a:p>
        </p:txBody>
      </p:sp>
      <p:sp>
        <p:nvSpPr>
          <p:cNvPr id="5" name="Rectangle 5">
            <a:extLst>
              <a:ext uri="{FF2B5EF4-FFF2-40B4-BE49-F238E27FC236}">
                <a16:creationId xmlns:a16="http://schemas.microsoft.com/office/drawing/2014/main" id="{B286FB10-D8E9-7543-ABE7-543346E9C98B}"/>
              </a:ext>
            </a:extLst>
          </p:cNvPr>
          <p:cNvSpPr>
            <a:spLocks noGrp="1" noChangeArrowheads="1"/>
          </p:cNvSpPr>
          <p:nvPr>
            <p:ph type="dt" sz="half" idx="14"/>
          </p:nvPr>
        </p:nvSpPr>
        <p:spPr>
          <a:ln/>
        </p:spPr>
        <p:txBody>
          <a:bodyPr/>
          <a:lstStyle>
            <a:lvl1pPr>
              <a:defRPr/>
            </a:lvl1pPr>
          </a:lstStyle>
          <a:p>
            <a:pPr>
              <a:defRPr/>
            </a:pPr>
            <a:r>
              <a:rPr lang="en-US"/>
              <a:t>00 MOIS 2011</a:t>
            </a:r>
            <a:endParaRPr lang="fr-FR"/>
          </a:p>
        </p:txBody>
      </p:sp>
      <p:sp>
        <p:nvSpPr>
          <p:cNvPr id="6" name="Rectangle 6">
            <a:extLst>
              <a:ext uri="{FF2B5EF4-FFF2-40B4-BE49-F238E27FC236}">
                <a16:creationId xmlns:a16="http://schemas.microsoft.com/office/drawing/2014/main" id="{42ED460A-B57A-B447-AD94-D18555DBAD37}"/>
              </a:ext>
            </a:extLst>
          </p:cNvPr>
          <p:cNvSpPr>
            <a:spLocks noGrp="1" noChangeArrowheads="1"/>
          </p:cNvSpPr>
          <p:nvPr>
            <p:ph type="ftr" sz="quarter" idx="15"/>
          </p:nvPr>
        </p:nvSpPr>
        <p:spPr>
          <a:ln/>
        </p:spPr>
        <p:txBody>
          <a:bodyPr/>
          <a:lstStyle>
            <a:lvl1pPr>
              <a:defRPr/>
            </a:lvl1pPr>
          </a:lstStyle>
          <a:p>
            <a:pPr>
              <a:defRPr/>
            </a:pPr>
            <a:r>
              <a:rPr lang="fr-FR"/>
              <a:t>Lorenzi Marco IPMC 2017</a:t>
            </a:r>
          </a:p>
        </p:txBody>
      </p:sp>
      <p:sp>
        <p:nvSpPr>
          <p:cNvPr id="7" name="Rectangle 8">
            <a:extLst>
              <a:ext uri="{FF2B5EF4-FFF2-40B4-BE49-F238E27FC236}">
                <a16:creationId xmlns:a16="http://schemas.microsoft.com/office/drawing/2014/main" id="{9BF4AB1F-C793-8445-A8D2-86E85B0C6C6A}"/>
              </a:ext>
            </a:extLst>
          </p:cNvPr>
          <p:cNvSpPr>
            <a:spLocks noGrp="1" noChangeArrowheads="1"/>
          </p:cNvSpPr>
          <p:nvPr>
            <p:ph type="sldNum" sz="quarter" idx="16"/>
          </p:nvPr>
        </p:nvSpPr>
        <p:spPr>
          <a:ln/>
        </p:spPr>
        <p:txBody>
          <a:bodyPr/>
          <a:lstStyle>
            <a:lvl1pPr>
              <a:defRPr/>
            </a:lvl1pPr>
          </a:lstStyle>
          <a:p>
            <a:r>
              <a:rPr lang="fr-FR" altLang="en-US"/>
              <a:t>- </a:t>
            </a:r>
            <a:fld id="{E8C6612A-4F7F-254F-8E44-224C196CD8E0}" type="slidenum">
              <a:rPr lang="fr-FR" altLang="en-US"/>
              <a:pPr/>
              <a:t>‹#›</a:t>
            </a:fld>
            <a:endParaRPr lang="fr-FR" altLang="en-US"/>
          </a:p>
        </p:txBody>
      </p:sp>
    </p:spTree>
    <p:extLst>
      <p:ext uri="{BB962C8B-B14F-4D97-AF65-F5344CB8AC3E}">
        <p14:creationId xmlns:p14="http://schemas.microsoft.com/office/powerpoint/2010/main" val="175363182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457200" y="205979"/>
            <a:ext cx="8229600" cy="857250"/>
          </a:xfrm>
        </p:spPr>
        <p:txBody>
          <a:bodyPr/>
          <a:lstStyle>
            <a:lvl1pPr>
              <a:defRPr/>
            </a:lvl1pPr>
          </a:lstStyle>
          <a:p>
            <a:r>
              <a:rPr lang="en-US"/>
              <a:t>Cliquez et modifiez le titre</a:t>
            </a:r>
            <a:endParaRPr lang="fr-FR"/>
          </a:p>
        </p:txBody>
      </p:sp>
      <p:sp>
        <p:nvSpPr>
          <p:cNvPr id="3" name="Espace réservé du texte 2"/>
          <p:cNvSpPr>
            <a:spLocks noGrp="1"/>
          </p:cNvSpPr>
          <p:nvPr>
            <p:ph type="body" idx="1"/>
          </p:nvPr>
        </p:nvSpPr>
        <p:spPr>
          <a:xfrm>
            <a:off x="457200" y="1151335"/>
            <a:ext cx="4040188" cy="47982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Cliquez pour modifier les styles du texte du masque</a:t>
            </a:r>
          </a:p>
        </p:txBody>
      </p:sp>
      <p:sp>
        <p:nvSpPr>
          <p:cNvPr id="5" name="Espace réservé du texte 4"/>
          <p:cNvSpPr>
            <a:spLocks noGrp="1"/>
          </p:cNvSpPr>
          <p:nvPr>
            <p:ph type="body" sz="quarter" idx="3"/>
          </p:nvPr>
        </p:nvSpPr>
        <p:spPr>
          <a:xfrm>
            <a:off x="4645030" y="1151335"/>
            <a:ext cx="4041775" cy="47982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Cliquez pour modifier les styles du texte du masque</a:t>
            </a:r>
          </a:p>
        </p:txBody>
      </p:sp>
      <p:sp>
        <p:nvSpPr>
          <p:cNvPr id="10" name="Espace réservé du contenu 2"/>
          <p:cNvSpPr>
            <a:spLocks noGrp="1"/>
          </p:cNvSpPr>
          <p:nvPr>
            <p:ph sz="half" idx="13"/>
          </p:nvPr>
        </p:nvSpPr>
        <p:spPr>
          <a:xfrm>
            <a:off x="445610" y="1230998"/>
            <a:ext cx="4126393" cy="3559969"/>
          </a:xfrm>
          <a:prstGeom prst="rect">
            <a:avLst/>
          </a:prstGeom>
        </p:spPr>
        <p:txBody>
          <a:bodyPr/>
          <a:lstStyle>
            <a:lvl1pPr>
              <a:buClr>
                <a:srgbClr val="FF0000"/>
              </a:buClr>
              <a:defRPr sz="2200"/>
            </a:lvl1pPr>
            <a:lvl2pPr>
              <a:defRPr sz="2000"/>
            </a:lvl2pPr>
            <a:lvl3pPr marL="714375" indent="-352425">
              <a:buClr>
                <a:srgbClr val="FF0000"/>
              </a:buClr>
              <a:buFont typeface="Arial" pitchFamily="34" charset="0"/>
              <a:buChar char=""/>
              <a:tabLst>
                <a:tab pos="714375" algn="l"/>
              </a:tabLst>
              <a:defRPr sz="2000"/>
            </a:lvl3pPr>
            <a:lvl4pPr marL="714375" indent="276225">
              <a:buFont typeface="Arial" pitchFamily="34" charset="0"/>
              <a:buChar char="•"/>
              <a:defRPr sz="1800"/>
            </a:lvl4pPr>
            <a:lvl5pPr marL="990600" indent="447675">
              <a:defRPr sz="1800"/>
            </a:lvl5pPr>
            <a:lvl6pPr>
              <a:defRPr sz="1800"/>
            </a:lvl6pPr>
            <a:lvl7pPr>
              <a:defRPr sz="1800"/>
            </a:lvl7pPr>
            <a:lvl8pPr>
              <a:defRPr sz="1800"/>
            </a:lvl8pPr>
            <a:lvl9pPr>
              <a:defRPr sz="1800"/>
            </a:lvl9pPr>
          </a:lstStyle>
          <a:p>
            <a:pPr lvl="0"/>
            <a:r>
              <a:rPr lang="en-US"/>
              <a:t>Cliquez pour modifier les styles du texte du masque</a:t>
            </a:r>
          </a:p>
          <a:p>
            <a:pPr lvl="1"/>
            <a:r>
              <a:rPr lang="en-US"/>
              <a:t>Deuxième niveau</a:t>
            </a:r>
          </a:p>
          <a:p>
            <a:pPr lvl="2"/>
            <a:r>
              <a:rPr lang="en-US"/>
              <a:t>Troisième niveau</a:t>
            </a:r>
          </a:p>
          <a:p>
            <a:pPr lvl="3"/>
            <a:r>
              <a:rPr lang="en-US"/>
              <a:t>Quatrième niveau</a:t>
            </a:r>
          </a:p>
        </p:txBody>
      </p:sp>
      <p:sp>
        <p:nvSpPr>
          <p:cNvPr id="11" name="Espace réservé du contenu 2"/>
          <p:cNvSpPr>
            <a:spLocks noGrp="1"/>
          </p:cNvSpPr>
          <p:nvPr>
            <p:ph sz="half" idx="14"/>
          </p:nvPr>
        </p:nvSpPr>
        <p:spPr>
          <a:xfrm>
            <a:off x="4572000" y="1230998"/>
            <a:ext cx="4008474" cy="3559969"/>
          </a:xfrm>
          <a:prstGeom prst="rect">
            <a:avLst/>
          </a:prstGeom>
        </p:spPr>
        <p:txBody>
          <a:bodyPr/>
          <a:lstStyle>
            <a:lvl1pPr>
              <a:buClr>
                <a:srgbClr val="FF0000"/>
              </a:buClr>
              <a:defRPr sz="2200"/>
            </a:lvl1pPr>
            <a:lvl2pPr>
              <a:defRPr sz="2000"/>
            </a:lvl2pPr>
            <a:lvl3pPr marL="712788" indent="-350838">
              <a:buClr>
                <a:srgbClr val="FF0000"/>
              </a:buClr>
              <a:buFont typeface="Arial" pitchFamily="34" charset="0"/>
              <a:buChar char=""/>
              <a:tabLst>
                <a:tab pos="714375" algn="l"/>
              </a:tabLst>
              <a:defRPr sz="2000"/>
            </a:lvl3pPr>
            <a:lvl4pPr marL="714375" indent="276225">
              <a:buFont typeface="Arial" pitchFamily="34" charset="0"/>
              <a:buChar char="•"/>
              <a:defRPr sz="1800"/>
            </a:lvl4pPr>
            <a:lvl5pPr marL="990600" indent="447675">
              <a:defRPr sz="1800"/>
            </a:lvl5pPr>
            <a:lvl6pPr>
              <a:defRPr sz="1800"/>
            </a:lvl6pPr>
            <a:lvl7pPr>
              <a:defRPr sz="1800"/>
            </a:lvl7pPr>
            <a:lvl8pPr>
              <a:defRPr sz="1800"/>
            </a:lvl8pPr>
            <a:lvl9pPr>
              <a:defRPr sz="1800"/>
            </a:lvl9pPr>
          </a:lstStyle>
          <a:p>
            <a:pPr lvl="0"/>
            <a:r>
              <a:rPr lang="en-US"/>
              <a:t>Cliquez pour modifier les styles du texte du masque</a:t>
            </a:r>
          </a:p>
          <a:p>
            <a:pPr lvl="1"/>
            <a:r>
              <a:rPr lang="en-US"/>
              <a:t>Deuxième niveau</a:t>
            </a:r>
          </a:p>
          <a:p>
            <a:pPr lvl="2"/>
            <a:r>
              <a:rPr lang="en-US"/>
              <a:t>Troisième niveau</a:t>
            </a:r>
          </a:p>
          <a:p>
            <a:pPr lvl="3"/>
            <a:r>
              <a:rPr lang="en-US"/>
              <a:t>Quatrième niveau</a:t>
            </a:r>
          </a:p>
        </p:txBody>
      </p:sp>
      <p:sp>
        <p:nvSpPr>
          <p:cNvPr id="7" name="Rectangle 5">
            <a:extLst>
              <a:ext uri="{FF2B5EF4-FFF2-40B4-BE49-F238E27FC236}">
                <a16:creationId xmlns:a16="http://schemas.microsoft.com/office/drawing/2014/main" id="{63BB2E58-9466-224F-9243-7ACF954AB894}"/>
              </a:ext>
            </a:extLst>
          </p:cNvPr>
          <p:cNvSpPr>
            <a:spLocks noGrp="1" noChangeArrowheads="1"/>
          </p:cNvSpPr>
          <p:nvPr>
            <p:ph type="dt" sz="half" idx="15"/>
          </p:nvPr>
        </p:nvSpPr>
        <p:spPr>
          <a:ln/>
        </p:spPr>
        <p:txBody>
          <a:bodyPr/>
          <a:lstStyle>
            <a:lvl1pPr>
              <a:defRPr/>
            </a:lvl1pPr>
          </a:lstStyle>
          <a:p>
            <a:pPr>
              <a:defRPr/>
            </a:pPr>
            <a:r>
              <a:rPr lang="en-US"/>
              <a:t>00 MOIS 2011</a:t>
            </a:r>
            <a:endParaRPr lang="fr-FR"/>
          </a:p>
        </p:txBody>
      </p:sp>
      <p:sp>
        <p:nvSpPr>
          <p:cNvPr id="8" name="Rectangle 6">
            <a:extLst>
              <a:ext uri="{FF2B5EF4-FFF2-40B4-BE49-F238E27FC236}">
                <a16:creationId xmlns:a16="http://schemas.microsoft.com/office/drawing/2014/main" id="{B5E1D3A2-36AE-1E44-998C-52BD335F8034}"/>
              </a:ext>
            </a:extLst>
          </p:cNvPr>
          <p:cNvSpPr>
            <a:spLocks noGrp="1" noChangeArrowheads="1"/>
          </p:cNvSpPr>
          <p:nvPr>
            <p:ph type="ftr" sz="quarter" idx="16"/>
          </p:nvPr>
        </p:nvSpPr>
        <p:spPr>
          <a:ln/>
        </p:spPr>
        <p:txBody>
          <a:bodyPr/>
          <a:lstStyle>
            <a:lvl1pPr>
              <a:defRPr/>
            </a:lvl1pPr>
          </a:lstStyle>
          <a:p>
            <a:pPr>
              <a:defRPr/>
            </a:pPr>
            <a:r>
              <a:rPr lang="fr-FR"/>
              <a:t>Lorenzi Marco IPMC 2017</a:t>
            </a:r>
          </a:p>
        </p:txBody>
      </p:sp>
      <p:sp>
        <p:nvSpPr>
          <p:cNvPr id="9" name="Rectangle 8">
            <a:extLst>
              <a:ext uri="{FF2B5EF4-FFF2-40B4-BE49-F238E27FC236}">
                <a16:creationId xmlns:a16="http://schemas.microsoft.com/office/drawing/2014/main" id="{6DF9BC06-6A89-6B4A-BB0E-2D67A95333F9}"/>
              </a:ext>
            </a:extLst>
          </p:cNvPr>
          <p:cNvSpPr>
            <a:spLocks noGrp="1" noChangeArrowheads="1"/>
          </p:cNvSpPr>
          <p:nvPr>
            <p:ph type="sldNum" sz="quarter" idx="17"/>
          </p:nvPr>
        </p:nvSpPr>
        <p:spPr>
          <a:ln/>
        </p:spPr>
        <p:txBody>
          <a:bodyPr/>
          <a:lstStyle>
            <a:lvl1pPr>
              <a:defRPr/>
            </a:lvl1pPr>
          </a:lstStyle>
          <a:p>
            <a:r>
              <a:rPr lang="fr-FR" altLang="en-US"/>
              <a:t>- </a:t>
            </a:r>
            <a:fld id="{E7AF4226-04CC-8940-BC1B-F6F016A1C42F}" type="slidenum">
              <a:rPr lang="fr-FR" altLang="en-US"/>
              <a:pPr/>
              <a:t>‹#›</a:t>
            </a:fld>
            <a:endParaRPr lang="fr-FR" altLang="en-US"/>
          </a:p>
        </p:txBody>
      </p:sp>
    </p:spTree>
    <p:extLst>
      <p:ext uri="{BB962C8B-B14F-4D97-AF65-F5344CB8AC3E}">
        <p14:creationId xmlns:p14="http://schemas.microsoft.com/office/powerpoint/2010/main" val="65233286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a:t>Cliquez et modifiez le titre</a:t>
            </a:r>
            <a:endParaRPr lang="fr-FR"/>
          </a:p>
        </p:txBody>
      </p:sp>
      <p:sp>
        <p:nvSpPr>
          <p:cNvPr id="3" name="Rectangle 5">
            <a:extLst>
              <a:ext uri="{FF2B5EF4-FFF2-40B4-BE49-F238E27FC236}">
                <a16:creationId xmlns:a16="http://schemas.microsoft.com/office/drawing/2014/main" id="{897BFAC3-1F59-FA49-89F9-C844AE074F7B}"/>
              </a:ext>
            </a:extLst>
          </p:cNvPr>
          <p:cNvSpPr>
            <a:spLocks noGrp="1" noChangeArrowheads="1"/>
          </p:cNvSpPr>
          <p:nvPr>
            <p:ph type="dt" sz="half" idx="10"/>
          </p:nvPr>
        </p:nvSpPr>
        <p:spPr>
          <a:ln/>
        </p:spPr>
        <p:txBody>
          <a:bodyPr/>
          <a:lstStyle>
            <a:lvl1pPr>
              <a:defRPr/>
            </a:lvl1pPr>
          </a:lstStyle>
          <a:p>
            <a:pPr>
              <a:defRPr/>
            </a:pPr>
            <a:r>
              <a:rPr lang="en-US"/>
              <a:t>00 MOIS 2011</a:t>
            </a:r>
            <a:endParaRPr lang="fr-FR"/>
          </a:p>
        </p:txBody>
      </p:sp>
      <p:sp>
        <p:nvSpPr>
          <p:cNvPr id="4" name="Rectangle 6">
            <a:extLst>
              <a:ext uri="{FF2B5EF4-FFF2-40B4-BE49-F238E27FC236}">
                <a16:creationId xmlns:a16="http://schemas.microsoft.com/office/drawing/2014/main" id="{F060B737-226D-9843-A5C0-73E6F6FEE2FF}"/>
              </a:ext>
            </a:extLst>
          </p:cNvPr>
          <p:cNvSpPr>
            <a:spLocks noGrp="1" noChangeArrowheads="1"/>
          </p:cNvSpPr>
          <p:nvPr>
            <p:ph type="ftr" sz="quarter" idx="11"/>
          </p:nvPr>
        </p:nvSpPr>
        <p:spPr>
          <a:ln/>
        </p:spPr>
        <p:txBody>
          <a:bodyPr/>
          <a:lstStyle>
            <a:lvl1pPr>
              <a:defRPr/>
            </a:lvl1pPr>
          </a:lstStyle>
          <a:p>
            <a:pPr>
              <a:defRPr/>
            </a:pPr>
            <a:r>
              <a:rPr lang="fr-FR"/>
              <a:t>Lorenzi Marco IPMC 2017</a:t>
            </a:r>
          </a:p>
        </p:txBody>
      </p:sp>
      <p:sp>
        <p:nvSpPr>
          <p:cNvPr id="5" name="Rectangle 8">
            <a:extLst>
              <a:ext uri="{FF2B5EF4-FFF2-40B4-BE49-F238E27FC236}">
                <a16:creationId xmlns:a16="http://schemas.microsoft.com/office/drawing/2014/main" id="{2E89DBCA-DB76-D647-93C1-40DD454361E7}"/>
              </a:ext>
            </a:extLst>
          </p:cNvPr>
          <p:cNvSpPr>
            <a:spLocks noGrp="1" noChangeArrowheads="1"/>
          </p:cNvSpPr>
          <p:nvPr>
            <p:ph type="sldNum" sz="quarter" idx="12"/>
          </p:nvPr>
        </p:nvSpPr>
        <p:spPr>
          <a:ln/>
        </p:spPr>
        <p:txBody>
          <a:bodyPr/>
          <a:lstStyle>
            <a:lvl1pPr>
              <a:defRPr/>
            </a:lvl1pPr>
          </a:lstStyle>
          <a:p>
            <a:r>
              <a:rPr lang="fr-FR" altLang="en-US"/>
              <a:t>- </a:t>
            </a:r>
            <a:fld id="{8804F602-3FAE-B748-A0C0-69DE27D41676}" type="slidenum">
              <a:rPr lang="fr-FR" altLang="en-US"/>
              <a:pPr/>
              <a:t>‹#›</a:t>
            </a:fld>
            <a:endParaRPr lang="fr-FR" altLang="en-US"/>
          </a:p>
        </p:txBody>
      </p:sp>
    </p:spTree>
    <p:extLst>
      <p:ext uri="{BB962C8B-B14F-4D97-AF65-F5344CB8AC3E}">
        <p14:creationId xmlns:p14="http://schemas.microsoft.com/office/powerpoint/2010/main" val="331179554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EF5FB773-2606-2249-A83F-6F60A465D57A}"/>
              </a:ext>
            </a:extLst>
          </p:cNvPr>
          <p:cNvSpPr>
            <a:spLocks noGrp="1" noChangeArrowheads="1"/>
          </p:cNvSpPr>
          <p:nvPr>
            <p:ph type="dt" sz="half" idx="10"/>
          </p:nvPr>
        </p:nvSpPr>
        <p:spPr>
          <a:ln/>
        </p:spPr>
        <p:txBody>
          <a:bodyPr/>
          <a:lstStyle>
            <a:lvl1pPr>
              <a:defRPr/>
            </a:lvl1pPr>
          </a:lstStyle>
          <a:p>
            <a:pPr>
              <a:defRPr/>
            </a:pPr>
            <a:r>
              <a:rPr lang="en-US"/>
              <a:t>00 MOIS 2011</a:t>
            </a:r>
            <a:endParaRPr lang="fr-FR"/>
          </a:p>
        </p:txBody>
      </p:sp>
      <p:sp>
        <p:nvSpPr>
          <p:cNvPr id="3" name="Rectangle 6">
            <a:extLst>
              <a:ext uri="{FF2B5EF4-FFF2-40B4-BE49-F238E27FC236}">
                <a16:creationId xmlns:a16="http://schemas.microsoft.com/office/drawing/2014/main" id="{ADD4131C-B0B9-1F4D-BFA8-12D723111C78}"/>
              </a:ext>
            </a:extLst>
          </p:cNvPr>
          <p:cNvSpPr>
            <a:spLocks noGrp="1" noChangeArrowheads="1"/>
          </p:cNvSpPr>
          <p:nvPr>
            <p:ph type="ftr" sz="quarter" idx="11"/>
          </p:nvPr>
        </p:nvSpPr>
        <p:spPr>
          <a:ln/>
        </p:spPr>
        <p:txBody>
          <a:bodyPr/>
          <a:lstStyle>
            <a:lvl1pPr>
              <a:defRPr/>
            </a:lvl1pPr>
          </a:lstStyle>
          <a:p>
            <a:pPr>
              <a:defRPr/>
            </a:pPr>
            <a:r>
              <a:rPr lang="fr-FR"/>
              <a:t>Lorenzi Marco IPMC 2017</a:t>
            </a:r>
          </a:p>
        </p:txBody>
      </p:sp>
      <p:sp>
        <p:nvSpPr>
          <p:cNvPr id="4" name="Rectangle 8">
            <a:extLst>
              <a:ext uri="{FF2B5EF4-FFF2-40B4-BE49-F238E27FC236}">
                <a16:creationId xmlns:a16="http://schemas.microsoft.com/office/drawing/2014/main" id="{925CE2A4-997A-F54B-94FB-340B2BA77606}"/>
              </a:ext>
            </a:extLst>
          </p:cNvPr>
          <p:cNvSpPr>
            <a:spLocks noGrp="1" noChangeArrowheads="1"/>
          </p:cNvSpPr>
          <p:nvPr>
            <p:ph type="sldNum" sz="quarter" idx="12"/>
          </p:nvPr>
        </p:nvSpPr>
        <p:spPr>
          <a:ln/>
        </p:spPr>
        <p:txBody>
          <a:bodyPr/>
          <a:lstStyle>
            <a:lvl1pPr>
              <a:defRPr/>
            </a:lvl1pPr>
          </a:lstStyle>
          <a:p>
            <a:r>
              <a:rPr lang="fr-FR" altLang="en-US"/>
              <a:t>- </a:t>
            </a:r>
            <a:fld id="{C977D3E1-CD0D-7741-8819-4293D80420DA}" type="slidenum">
              <a:rPr lang="fr-FR" altLang="en-US"/>
              <a:pPr/>
              <a:t>‹#›</a:t>
            </a:fld>
            <a:endParaRPr lang="fr-FR" altLang="en-US"/>
          </a:p>
        </p:txBody>
      </p:sp>
    </p:spTree>
    <p:extLst>
      <p:ext uri="{BB962C8B-B14F-4D97-AF65-F5344CB8AC3E}">
        <p14:creationId xmlns:p14="http://schemas.microsoft.com/office/powerpoint/2010/main" val="343563660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5" y="204787"/>
            <a:ext cx="3008313" cy="871538"/>
          </a:xfrm>
        </p:spPr>
        <p:txBody>
          <a:bodyPr anchor="b"/>
          <a:lstStyle>
            <a:lvl1pPr algn="l">
              <a:defRPr sz="2000" b="1"/>
            </a:lvl1pPr>
          </a:lstStyle>
          <a:p>
            <a:r>
              <a:rPr lang="en-US"/>
              <a:t>Cliquez et modifiez le titre</a:t>
            </a:r>
            <a:endParaRPr lang="fr-FR"/>
          </a:p>
        </p:txBody>
      </p:sp>
      <p:sp>
        <p:nvSpPr>
          <p:cNvPr id="3" name="Espace réservé du contenu 2"/>
          <p:cNvSpPr>
            <a:spLocks noGrp="1"/>
          </p:cNvSpPr>
          <p:nvPr>
            <p:ph idx="1"/>
          </p:nvPr>
        </p:nvSpPr>
        <p:spPr>
          <a:xfrm>
            <a:off x="3575050" y="204790"/>
            <a:ext cx="5111750" cy="4389835"/>
          </a:xfrm>
          <a:prstGeom prst="rect">
            <a:avLst/>
          </a:prstGeom>
        </p:spPr>
        <p:txBody>
          <a:bodyPr/>
          <a:lstStyle>
            <a:lvl1pPr>
              <a:buClr>
                <a:srgbClr val="FF0000"/>
              </a:buClr>
              <a:defRPr sz="2400"/>
            </a:lvl1pPr>
            <a:lvl2pPr marL="444500" indent="455613">
              <a:defRPr sz="2200"/>
            </a:lvl2pPr>
            <a:lvl3pPr marL="814388" indent="527050">
              <a:defRPr sz="2000"/>
            </a:lvl3pPr>
            <a:lvl4pPr marL="1076325" indent="354013">
              <a:defRPr sz="1800"/>
            </a:lvl4pPr>
            <a:lvl5pPr marL="1347788" indent="450850">
              <a:defRPr sz="2000"/>
            </a:lvl5pPr>
            <a:lvl6pPr>
              <a:defRPr sz="2000"/>
            </a:lvl6pPr>
            <a:lvl7pPr>
              <a:defRPr sz="2000"/>
            </a:lvl7pPr>
            <a:lvl8pPr>
              <a:defRPr sz="2000"/>
            </a:lvl8pPr>
            <a:lvl9pPr>
              <a:defRPr sz="2000"/>
            </a:lvl9pPr>
          </a:lstStyle>
          <a:p>
            <a:pPr lvl="0"/>
            <a:r>
              <a:rPr lang="en-US"/>
              <a:t>Cliquez pour modifier les styles du texte du masque</a:t>
            </a:r>
          </a:p>
          <a:p>
            <a:pPr lvl="1"/>
            <a:r>
              <a:rPr lang="en-US"/>
              <a:t>Deuxième niveau</a:t>
            </a:r>
          </a:p>
          <a:p>
            <a:pPr lvl="2"/>
            <a:r>
              <a:rPr lang="en-US"/>
              <a:t>Troisième niveau</a:t>
            </a:r>
          </a:p>
          <a:p>
            <a:pPr lvl="3"/>
            <a:r>
              <a:rPr lang="en-US"/>
              <a:t>Quatrième niveau</a:t>
            </a:r>
          </a:p>
          <a:p>
            <a:pPr lvl="4"/>
            <a:r>
              <a:rPr lang="en-US"/>
              <a:t>Cinquième niveau</a:t>
            </a:r>
            <a:endParaRPr lang="fr-FR"/>
          </a:p>
        </p:txBody>
      </p:sp>
      <p:sp>
        <p:nvSpPr>
          <p:cNvPr id="4" name="Espace réservé du texte 3"/>
          <p:cNvSpPr>
            <a:spLocks noGrp="1"/>
          </p:cNvSpPr>
          <p:nvPr>
            <p:ph type="body" sz="half" idx="2"/>
          </p:nvPr>
        </p:nvSpPr>
        <p:spPr>
          <a:xfrm>
            <a:off x="457205" y="1076328"/>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Cliquez pour modifier les styles du texte du masque</a:t>
            </a:r>
          </a:p>
        </p:txBody>
      </p:sp>
      <p:sp>
        <p:nvSpPr>
          <p:cNvPr id="5" name="Rectangle 5">
            <a:extLst>
              <a:ext uri="{FF2B5EF4-FFF2-40B4-BE49-F238E27FC236}">
                <a16:creationId xmlns:a16="http://schemas.microsoft.com/office/drawing/2014/main" id="{86FA2C31-C1F2-6241-96CD-7E2115B4EB84}"/>
              </a:ext>
            </a:extLst>
          </p:cNvPr>
          <p:cNvSpPr>
            <a:spLocks noGrp="1" noChangeArrowheads="1"/>
          </p:cNvSpPr>
          <p:nvPr>
            <p:ph type="dt" sz="half" idx="10"/>
          </p:nvPr>
        </p:nvSpPr>
        <p:spPr>
          <a:ln/>
        </p:spPr>
        <p:txBody>
          <a:bodyPr/>
          <a:lstStyle>
            <a:lvl1pPr>
              <a:defRPr/>
            </a:lvl1pPr>
          </a:lstStyle>
          <a:p>
            <a:pPr>
              <a:defRPr/>
            </a:pPr>
            <a:r>
              <a:rPr lang="en-US"/>
              <a:t>00 MOIS 2011</a:t>
            </a:r>
            <a:endParaRPr lang="fr-FR"/>
          </a:p>
        </p:txBody>
      </p:sp>
      <p:sp>
        <p:nvSpPr>
          <p:cNvPr id="6" name="Rectangle 6">
            <a:extLst>
              <a:ext uri="{FF2B5EF4-FFF2-40B4-BE49-F238E27FC236}">
                <a16:creationId xmlns:a16="http://schemas.microsoft.com/office/drawing/2014/main" id="{33D70321-EF62-CA44-A13E-65BB9AD4A1D5}"/>
              </a:ext>
            </a:extLst>
          </p:cNvPr>
          <p:cNvSpPr>
            <a:spLocks noGrp="1" noChangeArrowheads="1"/>
          </p:cNvSpPr>
          <p:nvPr>
            <p:ph type="ftr" sz="quarter" idx="11"/>
          </p:nvPr>
        </p:nvSpPr>
        <p:spPr>
          <a:ln/>
        </p:spPr>
        <p:txBody>
          <a:bodyPr/>
          <a:lstStyle>
            <a:lvl1pPr>
              <a:defRPr/>
            </a:lvl1pPr>
          </a:lstStyle>
          <a:p>
            <a:pPr>
              <a:defRPr/>
            </a:pPr>
            <a:r>
              <a:rPr lang="fr-FR"/>
              <a:t>Lorenzi Marco IPMC 2017</a:t>
            </a:r>
          </a:p>
        </p:txBody>
      </p:sp>
      <p:sp>
        <p:nvSpPr>
          <p:cNvPr id="7" name="Rectangle 8">
            <a:extLst>
              <a:ext uri="{FF2B5EF4-FFF2-40B4-BE49-F238E27FC236}">
                <a16:creationId xmlns:a16="http://schemas.microsoft.com/office/drawing/2014/main" id="{8FA3FAD2-3C79-344B-99AD-E909D5B0473A}"/>
              </a:ext>
            </a:extLst>
          </p:cNvPr>
          <p:cNvSpPr>
            <a:spLocks noGrp="1" noChangeArrowheads="1"/>
          </p:cNvSpPr>
          <p:nvPr>
            <p:ph type="sldNum" sz="quarter" idx="12"/>
          </p:nvPr>
        </p:nvSpPr>
        <p:spPr>
          <a:ln/>
        </p:spPr>
        <p:txBody>
          <a:bodyPr/>
          <a:lstStyle>
            <a:lvl1pPr>
              <a:defRPr/>
            </a:lvl1pPr>
          </a:lstStyle>
          <a:p>
            <a:r>
              <a:rPr lang="fr-FR" altLang="en-US"/>
              <a:t>- </a:t>
            </a:r>
            <a:fld id="{E19D4202-522C-0748-9AF4-2E0C96E33587}" type="slidenum">
              <a:rPr lang="fr-FR" altLang="en-US"/>
              <a:pPr/>
              <a:t>‹#›</a:t>
            </a:fld>
            <a:endParaRPr lang="fr-FR" altLang="en-US"/>
          </a:p>
        </p:txBody>
      </p:sp>
    </p:spTree>
    <p:extLst>
      <p:ext uri="{BB962C8B-B14F-4D97-AF65-F5344CB8AC3E}">
        <p14:creationId xmlns:p14="http://schemas.microsoft.com/office/powerpoint/2010/main" val="36460297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a:t>Cliquez et modifiez le titre</a:t>
            </a:r>
            <a:endParaRPr lang="fr-FR"/>
          </a:p>
        </p:txBody>
      </p:sp>
      <p:sp>
        <p:nvSpPr>
          <p:cNvPr id="3" name="Espace réservé du contenu 2"/>
          <p:cNvSpPr>
            <a:spLocks noGrp="1"/>
          </p:cNvSpPr>
          <p:nvPr>
            <p:ph idx="1"/>
          </p:nvPr>
        </p:nvSpPr>
        <p:spPr/>
        <p:txBody>
          <a:bodyPr/>
          <a:lstStyle/>
          <a:p>
            <a:pPr lvl="0"/>
            <a:r>
              <a:rPr lang="en-US"/>
              <a:t>Cliquez pour modifier les styles du texte du masque</a:t>
            </a:r>
          </a:p>
          <a:p>
            <a:pPr lvl="1"/>
            <a:r>
              <a:rPr lang="en-US"/>
              <a:t>Deuxième niveau</a:t>
            </a:r>
          </a:p>
          <a:p>
            <a:pPr lvl="2"/>
            <a:r>
              <a:rPr lang="en-US"/>
              <a:t>Troisième niveau</a:t>
            </a:r>
          </a:p>
          <a:p>
            <a:pPr lvl="3"/>
            <a:r>
              <a:rPr lang="en-US"/>
              <a:t>Quatrième niveau</a:t>
            </a:r>
          </a:p>
          <a:p>
            <a:pPr lvl="4"/>
            <a:r>
              <a:rPr lang="en-US"/>
              <a:t>Cinquième niveau</a:t>
            </a:r>
            <a:endParaRPr lang="fr-FR"/>
          </a:p>
        </p:txBody>
      </p:sp>
      <p:sp>
        <p:nvSpPr>
          <p:cNvPr id="4" name="Rectangle 5">
            <a:extLst>
              <a:ext uri="{FF2B5EF4-FFF2-40B4-BE49-F238E27FC236}">
                <a16:creationId xmlns:a16="http://schemas.microsoft.com/office/drawing/2014/main" id="{3A66C64D-7FA9-C947-9484-1DEC30E0EADF}"/>
              </a:ext>
            </a:extLst>
          </p:cNvPr>
          <p:cNvSpPr>
            <a:spLocks noGrp="1" noChangeArrowheads="1"/>
          </p:cNvSpPr>
          <p:nvPr>
            <p:ph type="dt" sz="half" idx="10"/>
          </p:nvPr>
        </p:nvSpPr>
        <p:spPr>
          <a:ln/>
        </p:spPr>
        <p:txBody>
          <a:bodyPr/>
          <a:lstStyle>
            <a:lvl1pPr>
              <a:defRPr/>
            </a:lvl1pPr>
          </a:lstStyle>
          <a:p>
            <a:pPr>
              <a:defRPr/>
            </a:pPr>
            <a:r>
              <a:rPr lang="en-US"/>
              <a:t>00 MOIS 2011</a:t>
            </a:r>
          </a:p>
        </p:txBody>
      </p:sp>
      <p:sp>
        <p:nvSpPr>
          <p:cNvPr id="5" name="Rectangle 6">
            <a:extLst>
              <a:ext uri="{FF2B5EF4-FFF2-40B4-BE49-F238E27FC236}">
                <a16:creationId xmlns:a16="http://schemas.microsoft.com/office/drawing/2014/main" id="{CCFABCF3-7FD6-1F4E-8E93-017C55831956}"/>
              </a:ext>
            </a:extLst>
          </p:cNvPr>
          <p:cNvSpPr>
            <a:spLocks noGrp="1" noChangeArrowheads="1"/>
          </p:cNvSpPr>
          <p:nvPr>
            <p:ph type="ftr" sz="quarter" idx="11"/>
          </p:nvPr>
        </p:nvSpPr>
        <p:spPr>
          <a:ln/>
        </p:spPr>
        <p:txBody>
          <a:bodyPr/>
          <a:lstStyle>
            <a:lvl1pPr>
              <a:defRPr/>
            </a:lvl1pPr>
          </a:lstStyle>
          <a:p>
            <a:pPr>
              <a:defRPr/>
            </a:pPr>
            <a:r>
              <a:rPr lang="en-US"/>
              <a:t>Lorenzi Marco IPMC 2017</a:t>
            </a:r>
          </a:p>
        </p:txBody>
      </p:sp>
      <p:sp>
        <p:nvSpPr>
          <p:cNvPr id="6" name="Rectangle 10">
            <a:extLst>
              <a:ext uri="{FF2B5EF4-FFF2-40B4-BE49-F238E27FC236}">
                <a16:creationId xmlns:a16="http://schemas.microsoft.com/office/drawing/2014/main" id="{61340B72-A0C8-5748-97A8-7C483B64B2E7}"/>
              </a:ext>
            </a:extLst>
          </p:cNvPr>
          <p:cNvSpPr>
            <a:spLocks noGrp="1" noChangeArrowheads="1"/>
          </p:cNvSpPr>
          <p:nvPr>
            <p:ph type="sldNum" sz="quarter" idx="12"/>
          </p:nvPr>
        </p:nvSpPr>
        <p:spPr>
          <a:ln/>
        </p:spPr>
        <p:txBody>
          <a:bodyPr/>
          <a:lstStyle>
            <a:lvl1pPr>
              <a:defRPr/>
            </a:lvl1pPr>
          </a:lstStyle>
          <a:p>
            <a:fld id="{13CEE669-2F23-D84A-A096-7579A5C6FE89}" type="slidenum">
              <a:rPr lang="en-US" altLang="en-US"/>
              <a:pPr/>
              <a:t>‹#›</a:t>
            </a:fld>
            <a:endParaRPr lang="en-US" altLang="en-US"/>
          </a:p>
        </p:txBody>
      </p:sp>
    </p:spTree>
    <p:extLst>
      <p:ext uri="{BB962C8B-B14F-4D97-AF65-F5344CB8AC3E}">
        <p14:creationId xmlns:p14="http://schemas.microsoft.com/office/powerpoint/2010/main" val="60184288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3600451"/>
            <a:ext cx="5486400" cy="425054"/>
          </a:xfrm>
        </p:spPr>
        <p:txBody>
          <a:bodyPr anchor="b"/>
          <a:lstStyle>
            <a:lvl1pPr algn="l">
              <a:defRPr sz="2000" b="1"/>
            </a:lvl1pPr>
          </a:lstStyle>
          <a:p>
            <a:r>
              <a:rPr lang="en-US"/>
              <a:t>Cliquez et modifiez le titre</a:t>
            </a:r>
            <a:endParaRPr lang="fr-FR"/>
          </a:p>
        </p:txBody>
      </p:sp>
      <p:sp>
        <p:nvSpPr>
          <p:cNvPr id="3" name="Espace réservé pour une image  2"/>
          <p:cNvSpPr>
            <a:spLocks noGrp="1"/>
          </p:cNvSpPr>
          <p:nvPr>
            <p:ph type="pic" idx="1"/>
          </p:nvPr>
        </p:nvSpPr>
        <p:spPr>
          <a:xfrm>
            <a:off x="1792288" y="459581"/>
            <a:ext cx="5486400" cy="30861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Faire glisser l'image vers l'espace réservé ou cliquer sur l'icône pour l'ajouter</a:t>
            </a:r>
            <a:endParaRPr lang="fr-FR" noProof="0"/>
          </a:p>
        </p:txBody>
      </p:sp>
      <p:sp>
        <p:nvSpPr>
          <p:cNvPr id="4" name="Espace réservé du texte 3"/>
          <p:cNvSpPr>
            <a:spLocks noGrp="1"/>
          </p:cNvSpPr>
          <p:nvPr>
            <p:ph type="body" sz="half" idx="2"/>
          </p:nvPr>
        </p:nvSpPr>
        <p:spPr>
          <a:xfrm>
            <a:off x="1792288" y="4025505"/>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Cliquez pour modifier les styles du texte du masque</a:t>
            </a:r>
          </a:p>
        </p:txBody>
      </p:sp>
      <p:sp>
        <p:nvSpPr>
          <p:cNvPr id="5" name="Rectangle 5">
            <a:extLst>
              <a:ext uri="{FF2B5EF4-FFF2-40B4-BE49-F238E27FC236}">
                <a16:creationId xmlns:a16="http://schemas.microsoft.com/office/drawing/2014/main" id="{B34308D1-41D0-3849-A5B9-DE75EEA588AE}"/>
              </a:ext>
            </a:extLst>
          </p:cNvPr>
          <p:cNvSpPr>
            <a:spLocks noGrp="1" noChangeArrowheads="1"/>
          </p:cNvSpPr>
          <p:nvPr>
            <p:ph type="dt" sz="half" idx="10"/>
          </p:nvPr>
        </p:nvSpPr>
        <p:spPr>
          <a:ln/>
        </p:spPr>
        <p:txBody>
          <a:bodyPr/>
          <a:lstStyle>
            <a:lvl1pPr>
              <a:defRPr/>
            </a:lvl1pPr>
          </a:lstStyle>
          <a:p>
            <a:pPr>
              <a:defRPr/>
            </a:pPr>
            <a:r>
              <a:rPr lang="en-US"/>
              <a:t>00 MOIS 2011</a:t>
            </a:r>
            <a:endParaRPr lang="fr-FR"/>
          </a:p>
        </p:txBody>
      </p:sp>
      <p:sp>
        <p:nvSpPr>
          <p:cNvPr id="6" name="Rectangle 6">
            <a:extLst>
              <a:ext uri="{FF2B5EF4-FFF2-40B4-BE49-F238E27FC236}">
                <a16:creationId xmlns:a16="http://schemas.microsoft.com/office/drawing/2014/main" id="{54E2C952-2DAA-134E-B827-A99263691038}"/>
              </a:ext>
            </a:extLst>
          </p:cNvPr>
          <p:cNvSpPr>
            <a:spLocks noGrp="1" noChangeArrowheads="1"/>
          </p:cNvSpPr>
          <p:nvPr>
            <p:ph type="ftr" sz="quarter" idx="11"/>
          </p:nvPr>
        </p:nvSpPr>
        <p:spPr>
          <a:ln/>
        </p:spPr>
        <p:txBody>
          <a:bodyPr/>
          <a:lstStyle>
            <a:lvl1pPr>
              <a:defRPr/>
            </a:lvl1pPr>
          </a:lstStyle>
          <a:p>
            <a:pPr>
              <a:defRPr/>
            </a:pPr>
            <a:r>
              <a:rPr lang="fr-FR"/>
              <a:t>Lorenzi Marco IPMC 2017</a:t>
            </a:r>
          </a:p>
        </p:txBody>
      </p:sp>
      <p:sp>
        <p:nvSpPr>
          <p:cNvPr id="7" name="Rectangle 8">
            <a:extLst>
              <a:ext uri="{FF2B5EF4-FFF2-40B4-BE49-F238E27FC236}">
                <a16:creationId xmlns:a16="http://schemas.microsoft.com/office/drawing/2014/main" id="{CC31CFC9-9DDD-2C4E-8425-D2CA6A60F093}"/>
              </a:ext>
            </a:extLst>
          </p:cNvPr>
          <p:cNvSpPr>
            <a:spLocks noGrp="1" noChangeArrowheads="1"/>
          </p:cNvSpPr>
          <p:nvPr>
            <p:ph type="sldNum" sz="quarter" idx="12"/>
          </p:nvPr>
        </p:nvSpPr>
        <p:spPr>
          <a:ln/>
        </p:spPr>
        <p:txBody>
          <a:bodyPr/>
          <a:lstStyle>
            <a:lvl1pPr>
              <a:defRPr/>
            </a:lvl1pPr>
          </a:lstStyle>
          <a:p>
            <a:r>
              <a:rPr lang="fr-FR" altLang="en-US"/>
              <a:t>- </a:t>
            </a:r>
            <a:fld id="{923A5643-20F1-9F45-B83C-25C710F00CAA}" type="slidenum">
              <a:rPr lang="fr-FR" altLang="en-US"/>
              <a:pPr/>
              <a:t>‹#›</a:t>
            </a:fld>
            <a:endParaRPr lang="fr-FR" altLang="en-US"/>
          </a:p>
        </p:txBody>
      </p:sp>
    </p:spTree>
    <p:extLst>
      <p:ext uri="{BB962C8B-B14F-4D97-AF65-F5344CB8AC3E}">
        <p14:creationId xmlns:p14="http://schemas.microsoft.com/office/powerpoint/2010/main" val="156307244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a:t>Cliquez et modifiez le titre</a:t>
            </a:r>
            <a:endParaRPr lang="fr-FR"/>
          </a:p>
        </p:txBody>
      </p:sp>
      <p:sp>
        <p:nvSpPr>
          <p:cNvPr id="3" name="Espace réservé du texte vertical 2"/>
          <p:cNvSpPr>
            <a:spLocks noGrp="1"/>
          </p:cNvSpPr>
          <p:nvPr>
            <p:ph type="body" orient="vert" idx="1"/>
          </p:nvPr>
        </p:nvSpPr>
        <p:spPr>
          <a:xfrm>
            <a:off x="1349380" y="1640681"/>
            <a:ext cx="7540625" cy="3152775"/>
          </a:xfrm>
          <a:prstGeom prst="rect">
            <a:avLst/>
          </a:prstGeom>
        </p:spPr>
        <p:txBody>
          <a:bodyPr vert="eaVert"/>
          <a:lstStyle>
            <a:lvl1pPr>
              <a:buClr>
                <a:srgbClr val="FF0000"/>
              </a:buClr>
              <a:defRPr/>
            </a:lvl1pPr>
          </a:lstStyle>
          <a:p>
            <a:pPr lvl="0"/>
            <a:r>
              <a:rPr lang="en-US"/>
              <a:t>Cliquez pour modifier les styles du texte du masque</a:t>
            </a:r>
          </a:p>
          <a:p>
            <a:pPr lvl="1"/>
            <a:r>
              <a:rPr lang="en-US"/>
              <a:t>Deuxième niveau</a:t>
            </a:r>
          </a:p>
          <a:p>
            <a:pPr lvl="2"/>
            <a:r>
              <a:rPr lang="en-US"/>
              <a:t>Troisième niveau</a:t>
            </a:r>
          </a:p>
          <a:p>
            <a:pPr lvl="3"/>
            <a:r>
              <a:rPr lang="en-US"/>
              <a:t>Quatrième niveau</a:t>
            </a:r>
          </a:p>
          <a:p>
            <a:pPr lvl="4"/>
            <a:r>
              <a:rPr lang="en-US"/>
              <a:t>Cinquième niveau</a:t>
            </a:r>
            <a:endParaRPr lang="fr-FR"/>
          </a:p>
        </p:txBody>
      </p:sp>
      <p:sp>
        <p:nvSpPr>
          <p:cNvPr id="4" name="Rectangle 5">
            <a:extLst>
              <a:ext uri="{FF2B5EF4-FFF2-40B4-BE49-F238E27FC236}">
                <a16:creationId xmlns:a16="http://schemas.microsoft.com/office/drawing/2014/main" id="{B60E9DA8-7A5E-2B48-AC8D-7482BE456FC7}"/>
              </a:ext>
            </a:extLst>
          </p:cNvPr>
          <p:cNvSpPr>
            <a:spLocks noGrp="1" noChangeArrowheads="1"/>
          </p:cNvSpPr>
          <p:nvPr>
            <p:ph type="dt" sz="half" idx="10"/>
          </p:nvPr>
        </p:nvSpPr>
        <p:spPr>
          <a:ln/>
        </p:spPr>
        <p:txBody>
          <a:bodyPr/>
          <a:lstStyle>
            <a:lvl1pPr>
              <a:defRPr/>
            </a:lvl1pPr>
          </a:lstStyle>
          <a:p>
            <a:pPr>
              <a:defRPr/>
            </a:pPr>
            <a:r>
              <a:rPr lang="en-US"/>
              <a:t>00 MOIS 2011</a:t>
            </a:r>
            <a:endParaRPr lang="fr-FR"/>
          </a:p>
        </p:txBody>
      </p:sp>
      <p:sp>
        <p:nvSpPr>
          <p:cNvPr id="5" name="Rectangle 6">
            <a:extLst>
              <a:ext uri="{FF2B5EF4-FFF2-40B4-BE49-F238E27FC236}">
                <a16:creationId xmlns:a16="http://schemas.microsoft.com/office/drawing/2014/main" id="{8597E2B8-5AC9-AA4F-85EA-64AB897B8C87}"/>
              </a:ext>
            </a:extLst>
          </p:cNvPr>
          <p:cNvSpPr>
            <a:spLocks noGrp="1" noChangeArrowheads="1"/>
          </p:cNvSpPr>
          <p:nvPr>
            <p:ph type="ftr" sz="quarter" idx="11"/>
          </p:nvPr>
        </p:nvSpPr>
        <p:spPr>
          <a:ln/>
        </p:spPr>
        <p:txBody>
          <a:bodyPr/>
          <a:lstStyle>
            <a:lvl1pPr>
              <a:defRPr/>
            </a:lvl1pPr>
          </a:lstStyle>
          <a:p>
            <a:pPr>
              <a:defRPr/>
            </a:pPr>
            <a:r>
              <a:rPr lang="fr-FR"/>
              <a:t>Lorenzi Marco IPMC 2017</a:t>
            </a:r>
          </a:p>
        </p:txBody>
      </p:sp>
      <p:sp>
        <p:nvSpPr>
          <p:cNvPr id="6" name="Rectangle 8">
            <a:extLst>
              <a:ext uri="{FF2B5EF4-FFF2-40B4-BE49-F238E27FC236}">
                <a16:creationId xmlns:a16="http://schemas.microsoft.com/office/drawing/2014/main" id="{8CCFFD08-63A7-284F-AC25-760AE80E0CD0}"/>
              </a:ext>
            </a:extLst>
          </p:cNvPr>
          <p:cNvSpPr>
            <a:spLocks noGrp="1" noChangeArrowheads="1"/>
          </p:cNvSpPr>
          <p:nvPr>
            <p:ph type="sldNum" sz="quarter" idx="12"/>
          </p:nvPr>
        </p:nvSpPr>
        <p:spPr>
          <a:ln/>
        </p:spPr>
        <p:txBody>
          <a:bodyPr/>
          <a:lstStyle>
            <a:lvl1pPr>
              <a:defRPr/>
            </a:lvl1pPr>
          </a:lstStyle>
          <a:p>
            <a:r>
              <a:rPr lang="fr-FR" altLang="en-US"/>
              <a:t>- </a:t>
            </a:r>
            <a:fld id="{57FBAEE6-92A1-7A46-9A83-71687E10E0E2}" type="slidenum">
              <a:rPr lang="fr-FR" altLang="en-US"/>
              <a:pPr/>
              <a:t>‹#›</a:t>
            </a:fld>
            <a:endParaRPr lang="fr-FR" altLang="en-US"/>
          </a:p>
        </p:txBody>
      </p:sp>
    </p:spTree>
    <p:extLst>
      <p:ext uri="{BB962C8B-B14F-4D97-AF65-F5344CB8AC3E}">
        <p14:creationId xmlns:p14="http://schemas.microsoft.com/office/powerpoint/2010/main" val="129084121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7005638" y="355997"/>
            <a:ext cx="1884362" cy="4437459"/>
          </a:xfrm>
        </p:spPr>
        <p:txBody>
          <a:bodyPr vert="eaVert"/>
          <a:lstStyle/>
          <a:p>
            <a:r>
              <a:rPr lang="en-US"/>
              <a:t>Cliquez et modifiez le titre</a:t>
            </a:r>
            <a:endParaRPr lang="fr-FR"/>
          </a:p>
        </p:txBody>
      </p:sp>
      <p:sp>
        <p:nvSpPr>
          <p:cNvPr id="3" name="Espace réservé du texte vertical 2"/>
          <p:cNvSpPr>
            <a:spLocks noGrp="1"/>
          </p:cNvSpPr>
          <p:nvPr>
            <p:ph type="body" orient="vert" idx="1"/>
          </p:nvPr>
        </p:nvSpPr>
        <p:spPr>
          <a:xfrm>
            <a:off x="1349380" y="355997"/>
            <a:ext cx="5503863" cy="4437459"/>
          </a:xfrm>
          <a:prstGeom prst="rect">
            <a:avLst/>
          </a:prstGeom>
        </p:spPr>
        <p:txBody>
          <a:bodyPr vert="eaVert"/>
          <a:lstStyle>
            <a:lvl1pPr>
              <a:buClr>
                <a:srgbClr val="FF0000"/>
              </a:buClr>
              <a:defRPr/>
            </a:lvl1pPr>
          </a:lstStyle>
          <a:p>
            <a:pPr lvl="0"/>
            <a:r>
              <a:rPr lang="en-US"/>
              <a:t>Cliquez pour modifier les styles du texte du masque</a:t>
            </a:r>
          </a:p>
          <a:p>
            <a:pPr lvl="1"/>
            <a:r>
              <a:rPr lang="en-US"/>
              <a:t>Deuxième niveau</a:t>
            </a:r>
          </a:p>
          <a:p>
            <a:pPr lvl="2"/>
            <a:r>
              <a:rPr lang="en-US"/>
              <a:t>Troisième niveau</a:t>
            </a:r>
          </a:p>
          <a:p>
            <a:pPr lvl="3"/>
            <a:r>
              <a:rPr lang="en-US"/>
              <a:t>Quatrième niveau</a:t>
            </a:r>
          </a:p>
          <a:p>
            <a:pPr lvl="4"/>
            <a:r>
              <a:rPr lang="en-US"/>
              <a:t>Cinquième niveau</a:t>
            </a:r>
            <a:endParaRPr lang="fr-FR"/>
          </a:p>
        </p:txBody>
      </p:sp>
      <p:sp>
        <p:nvSpPr>
          <p:cNvPr id="4" name="Rectangle 5">
            <a:extLst>
              <a:ext uri="{FF2B5EF4-FFF2-40B4-BE49-F238E27FC236}">
                <a16:creationId xmlns:a16="http://schemas.microsoft.com/office/drawing/2014/main" id="{383475FB-0D76-8E40-8805-6EED699461A7}"/>
              </a:ext>
            </a:extLst>
          </p:cNvPr>
          <p:cNvSpPr>
            <a:spLocks noGrp="1" noChangeArrowheads="1"/>
          </p:cNvSpPr>
          <p:nvPr>
            <p:ph type="dt" sz="half" idx="10"/>
          </p:nvPr>
        </p:nvSpPr>
        <p:spPr>
          <a:ln/>
        </p:spPr>
        <p:txBody>
          <a:bodyPr/>
          <a:lstStyle>
            <a:lvl1pPr>
              <a:defRPr/>
            </a:lvl1pPr>
          </a:lstStyle>
          <a:p>
            <a:pPr>
              <a:defRPr/>
            </a:pPr>
            <a:r>
              <a:rPr lang="en-US"/>
              <a:t>00 MOIS 2011</a:t>
            </a:r>
            <a:endParaRPr lang="fr-FR"/>
          </a:p>
        </p:txBody>
      </p:sp>
      <p:sp>
        <p:nvSpPr>
          <p:cNvPr id="5" name="Rectangle 6">
            <a:extLst>
              <a:ext uri="{FF2B5EF4-FFF2-40B4-BE49-F238E27FC236}">
                <a16:creationId xmlns:a16="http://schemas.microsoft.com/office/drawing/2014/main" id="{E3890C1D-70F8-8B4D-84C9-E9EE4218FB83}"/>
              </a:ext>
            </a:extLst>
          </p:cNvPr>
          <p:cNvSpPr>
            <a:spLocks noGrp="1" noChangeArrowheads="1"/>
          </p:cNvSpPr>
          <p:nvPr>
            <p:ph type="ftr" sz="quarter" idx="11"/>
          </p:nvPr>
        </p:nvSpPr>
        <p:spPr>
          <a:ln/>
        </p:spPr>
        <p:txBody>
          <a:bodyPr/>
          <a:lstStyle>
            <a:lvl1pPr>
              <a:defRPr/>
            </a:lvl1pPr>
          </a:lstStyle>
          <a:p>
            <a:pPr>
              <a:defRPr/>
            </a:pPr>
            <a:r>
              <a:rPr lang="fr-FR"/>
              <a:t>Lorenzi Marco IPMC 2017</a:t>
            </a:r>
          </a:p>
        </p:txBody>
      </p:sp>
      <p:sp>
        <p:nvSpPr>
          <p:cNvPr id="6" name="Rectangle 8">
            <a:extLst>
              <a:ext uri="{FF2B5EF4-FFF2-40B4-BE49-F238E27FC236}">
                <a16:creationId xmlns:a16="http://schemas.microsoft.com/office/drawing/2014/main" id="{FAC214F2-4EAA-F342-9B98-651DD2EF364F}"/>
              </a:ext>
            </a:extLst>
          </p:cNvPr>
          <p:cNvSpPr>
            <a:spLocks noGrp="1" noChangeArrowheads="1"/>
          </p:cNvSpPr>
          <p:nvPr>
            <p:ph type="sldNum" sz="quarter" idx="12"/>
          </p:nvPr>
        </p:nvSpPr>
        <p:spPr>
          <a:ln/>
        </p:spPr>
        <p:txBody>
          <a:bodyPr/>
          <a:lstStyle>
            <a:lvl1pPr>
              <a:defRPr/>
            </a:lvl1pPr>
          </a:lstStyle>
          <a:p>
            <a:r>
              <a:rPr lang="fr-FR" altLang="en-US"/>
              <a:t>- </a:t>
            </a:r>
            <a:fld id="{6A243370-0A89-0D49-A946-557CD6AD630F}" type="slidenum">
              <a:rPr lang="fr-FR" altLang="en-US"/>
              <a:pPr/>
              <a:t>‹#›</a:t>
            </a:fld>
            <a:endParaRPr lang="fr-FR" altLang="en-US"/>
          </a:p>
        </p:txBody>
      </p:sp>
    </p:spTree>
    <p:extLst>
      <p:ext uri="{BB962C8B-B14F-4D97-AF65-F5344CB8AC3E}">
        <p14:creationId xmlns:p14="http://schemas.microsoft.com/office/powerpoint/2010/main" val="76370295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pic>
        <p:nvPicPr>
          <p:cNvPr id="4" name="Picture 7" descr="fond_couv_2">
            <a:extLst>
              <a:ext uri="{FF2B5EF4-FFF2-40B4-BE49-F238E27FC236}">
                <a16:creationId xmlns:a16="http://schemas.microsoft.com/office/drawing/2014/main" id="{4FED9337-0A70-AB41-8DE3-46E5E5F15DC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563" name="Rectangle 3"/>
          <p:cNvSpPr>
            <a:spLocks noGrp="1" noChangeArrowheads="1"/>
          </p:cNvSpPr>
          <p:nvPr>
            <p:ph type="ctrTitle"/>
          </p:nvPr>
        </p:nvSpPr>
        <p:spPr bwMode="white">
          <a:xfrm>
            <a:off x="1006475" y="2193132"/>
            <a:ext cx="7626350" cy="1482329"/>
          </a:xfrm>
        </p:spPr>
        <p:txBody>
          <a:bodyPr anchor="b"/>
          <a:lstStyle>
            <a:lvl1pPr algn="l">
              <a:lnSpc>
                <a:spcPct val="90000"/>
              </a:lnSpc>
              <a:defRPr sz="3800"/>
            </a:lvl1pPr>
          </a:lstStyle>
          <a:p>
            <a:pPr lvl="0"/>
            <a:r>
              <a:rPr lang="en-US" noProof="0"/>
              <a:t>Cliquez et modifiez le titre</a:t>
            </a:r>
            <a:endParaRPr lang="fr-FR" noProof="0"/>
          </a:p>
        </p:txBody>
      </p:sp>
      <p:sp>
        <p:nvSpPr>
          <p:cNvPr id="66564" name="Rectangle 4"/>
          <p:cNvSpPr>
            <a:spLocks noGrp="1" noChangeArrowheads="1"/>
          </p:cNvSpPr>
          <p:nvPr>
            <p:ph type="subTitle" idx="1"/>
          </p:nvPr>
        </p:nvSpPr>
        <p:spPr bwMode="white">
          <a:xfrm>
            <a:off x="1006475" y="3724278"/>
            <a:ext cx="7626350" cy="633413"/>
          </a:xfrm>
        </p:spPr>
        <p:txBody>
          <a:bodyPr anchor="t"/>
          <a:lstStyle>
            <a:lvl1pPr>
              <a:lnSpc>
                <a:spcPct val="100000"/>
              </a:lnSpc>
              <a:defRPr sz="2300"/>
            </a:lvl1pPr>
          </a:lstStyle>
          <a:p>
            <a:pPr lvl="0"/>
            <a:r>
              <a:rPr lang="en-US" noProof="0"/>
              <a:t>Cliquez pour modifier le style des sous-titres du masque</a:t>
            </a:r>
            <a:endParaRPr lang="fr-FR" noProof="0"/>
          </a:p>
        </p:txBody>
      </p:sp>
    </p:spTree>
    <p:extLst>
      <p:ext uri="{BB962C8B-B14F-4D97-AF65-F5344CB8AC3E}">
        <p14:creationId xmlns:p14="http://schemas.microsoft.com/office/powerpoint/2010/main" val="313088215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a:t>Cliquez et modifiez le titre</a:t>
            </a:r>
            <a:endParaRPr lang="fr-FR"/>
          </a:p>
        </p:txBody>
      </p:sp>
      <p:sp>
        <p:nvSpPr>
          <p:cNvPr id="3" name="Espace réservé du contenu 2"/>
          <p:cNvSpPr>
            <a:spLocks noGrp="1"/>
          </p:cNvSpPr>
          <p:nvPr>
            <p:ph idx="1"/>
          </p:nvPr>
        </p:nvSpPr>
        <p:spPr/>
        <p:txBody>
          <a:bodyPr/>
          <a:lstStyle/>
          <a:p>
            <a:pPr lvl="0"/>
            <a:r>
              <a:rPr lang="en-US"/>
              <a:t>Cliquez pour modifier les styles du texte du masque</a:t>
            </a:r>
          </a:p>
          <a:p>
            <a:pPr lvl="1"/>
            <a:r>
              <a:rPr lang="en-US"/>
              <a:t>Deuxième niveau</a:t>
            </a:r>
          </a:p>
          <a:p>
            <a:pPr lvl="2"/>
            <a:r>
              <a:rPr lang="en-US"/>
              <a:t>Troisième niveau</a:t>
            </a:r>
          </a:p>
          <a:p>
            <a:pPr lvl="3"/>
            <a:r>
              <a:rPr lang="en-US"/>
              <a:t>Quatrième niveau</a:t>
            </a:r>
          </a:p>
          <a:p>
            <a:pPr lvl="4"/>
            <a:r>
              <a:rPr lang="en-US"/>
              <a:t>Cinquième niveau</a:t>
            </a:r>
            <a:endParaRPr lang="fr-FR"/>
          </a:p>
        </p:txBody>
      </p:sp>
    </p:spTree>
    <p:extLst>
      <p:ext uri="{BB962C8B-B14F-4D97-AF65-F5344CB8AC3E}">
        <p14:creationId xmlns:p14="http://schemas.microsoft.com/office/powerpoint/2010/main" val="295526914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3305176"/>
            <a:ext cx="7772400" cy="1021556"/>
          </a:xfrm>
        </p:spPr>
        <p:txBody>
          <a:bodyPr/>
          <a:lstStyle>
            <a:lvl1pPr algn="l">
              <a:defRPr sz="4000" b="1" cap="all"/>
            </a:lvl1pPr>
          </a:lstStyle>
          <a:p>
            <a:r>
              <a:rPr lang="en-US"/>
              <a:t>Cliquez et modifiez le titre</a:t>
            </a:r>
            <a:endParaRPr lang="fr-FR"/>
          </a:p>
        </p:txBody>
      </p:sp>
      <p:sp>
        <p:nvSpPr>
          <p:cNvPr id="3" name="Espace réservé du texte 2"/>
          <p:cNvSpPr>
            <a:spLocks noGrp="1"/>
          </p:cNvSpPr>
          <p:nvPr>
            <p:ph type="body" idx="1"/>
          </p:nvPr>
        </p:nvSpPr>
        <p:spPr>
          <a:xfrm>
            <a:off x="722313" y="2180035"/>
            <a:ext cx="7772400" cy="1125140"/>
          </a:xfr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Cliquez pour modifier les styles du texte du masque</a:t>
            </a:r>
          </a:p>
        </p:txBody>
      </p:sp>
    </p:spTree>
    <p:extLst>
      <p:ext uri="{BB962C8B-B14F-4D97-AF65-F5344CB8AC3E}">
        <p14:creationId xmlns:p14="http://schemas.microsoft.com/office/powerpoint/2010/main" val="414104266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a:t>Cliquez et modifiez le titre</a:t>
            </a:r>
            <a:endParaRPr lang="fr-FR"/>
          </a:p>
        </p:txBody>
      </p:sp>
      <p:sp>
        <p:nvSpPr>
          <p:cNvPr id="3" name="Espace réservé du contenu 2"/>
          <p:cNvSpPr>
            <a:spLocks noGrp="1"/>
          </p:cNvSpPr>
          <p:nvPr>
            <p:ph sz="half" idx="1"/>
          </p:nvPr>
        </p:nvSpPr>
        <p:spPr>
          <a:xfrm>
            <a:off x="4572000" y="3140872"/>
            <a:ext cx="2082800" cy="1616869"/>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Cliquez pour modifier les styles du texte du masque</a:t>
            </a:r>
          </a:p>
          <a:p>
            <a:pPr lvl="1"/>
            <a:r>
              <a:rPr lang="en-US"/>
              <a:t>Deuxième niveau</a:t>
            </a:r>
          </a:p>
          <a:p>
            <a:pPr lvl="2"/>
            <a:r>
              <a:rPr lang="en-US"/>
              <a:t>Troisième niveau</a:t>
            </a:r>
          </a:p>
          <a:p>
            <a:pPr lvl="3"/>
            <a:r>
              <a:rPr lang="en-US"/>
              <a:t>Quatrième niveau</a:t>
            </a:r>
          </a:p>
          <a:p>
            <a:pPr lvl="4"/>
            <a:r>
              <a:rPr lang="en-US"/>
              <a:t>Cinquième niveau</a:t>
            </a:r>
            <a:endParaRPr lang="fr-FR"/>
          </a:p>
        </p:txBody>
      </p:sp>
      <p:sp>
        <p:nvSpPr>
          <p:cNvPr id="4" name="Espace réservé du contenu 3"/>
          <p:cNvSpPr>
            <a:spLocks noGrp="1"/>
          </p:cNvSpPr>
          <p:nvPr>
            <p:ph sz="half" idx="2"/>
          </p:nvPr>
        </p:nvSpPr>
        <p:spPr>
          <a:xfrm>
            <a:off x="6807200" y="3140872"/>
            <a:ext cx="2082800" cy="1616869"/>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Cliquez pour modifier les styles du texte du masque</a:t>
            </a:r>
          </a:p>
          <a:p>
            <a:pPr lvl="1"/>
            <a:r>
              <a:rPr lang="en-US"/>
              <a:t>Deuxième niveau</a:t>
            </a:r>
          </a:p>
          <a:p>
            <a:pPr lvl="2"/>
            <a:r>
              <a:rPr lang="en-US"/>
              <a:t>Troisième niveau</a:t>
            </a:r>
          </a:p>
          <a:p>
            <a:pPr lvl="3"/>
            <a:r>
              <a:rPr lang="en-US"/>
              <a:t>Quatrième niveau</a:t>
            </a:r>
          </a:p>
          <a:p>
            <a:pPr lvl="4"/>
            <a:r>
              <a:rPr lang="en-US"/>
              <a:t>Cinquième niveau</a:t>
            </a:r>
            <a:endParaRPr lang="fr-FR"/>
          </a:p>
        </p:txBody>
      </p:sp>
    </p:spTree>
    <p:extLst>
      <p:ext uri="{BB962C8B-B14F-4D97-AF65-F5344CB8AC3E}">
        <p14:creationId xmlns:p14="http://schemas.microsoft.com/office/powerpoint/2010/main" val="425218621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457200" y="205979"/>
            <a:ext cx="8229600" cy="857250"/>
          </a:xfrm>
        </p:spPr>
        <p:txBody>
          <a:bodyPr/>
          <a:lstStyle>
            <a:lvl1pPr>
              <a:defRPr/>
            </a:lvl1pPr>
          </a:lstStyle>
          <a:p>
            <a:r>
              <a:rPr lang="en-US"/>
              <a:t>Cliquez et modifiez le titre</a:t>
            </a:r>
            <a:endParaRPr lang="fr-FR"/>
          </a:p>
        </p:txBody>
      </p:sp>
      <p:sp>
        <p:nvSpPr>
          <p:cNvPr id="3" name="Espace réservé du texte 2"/>
          <p:cNvSpPr>
            <a:spLocks noGrp="1"/>
          </p:cNvSpPr>
          <p:nvPr>
            <p:ph type="body" idx="1"/>
          </p:nvPr>
        </p:nvSpPr>
        <p:spPr>
          <a:xfrm>
            <a:off x="457200" y="1151335"/>
            <a:ext cx="4040188" cy="479822"/>
          </a:xfrm>
        </p:spPr>
        <p:txBody>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Cliquez pour modifier les styles du texte du masque</a:t>
            </a:r>
          </a:p>
        </p:txBody>
      </p:sp>
      <p:sp>
        <p:nvSpPr>
          <p:cNvPr id="4" name="Espace réservé du contenu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Cliquez pour modifier les styles du texte du masque</a:t>
            </a:r>
          </a:p>
          <a:p>
            <a:pPr lvl="1"/>
            <a:r>
              <a:rPr lang="en-US"/>
              <a:t>Deuxième niveau</a:t>
            </a:r>
          </a:p>
          <a:p>
            <a:pPr lvl="2"/>
            <a:r>
              <a:rPr lang="en-US"/>
              <a:t>Troisième niveau</a:t>
            </a:r>
          </a:p>
          <a:p>
            <a:pPr lvl="3"/>
            <a:r>
              <a:rPr lang="en-US"/>
              <a:t>Quatrième niveau</a:t>
            </a:r>
          </a:p>
          <a:p>
            <a:pPr lvl="4"/>
            <a:r>
              <a:rPr lang="en-US"/>
              <a:t>Cinquième niveau</a:t>
            </a:r>
            <a:endParaRPr lang="fr-FR"/>
          </a:p>
        </p:txBody>
      </p:sp>
      <p:sp>
        <p:nvSpPr>
          <p:cNvPr id="5" name="Espace réservé du texte 4"/>
          <p:cNvSpPr>
            <a:spLocks noGrp="1"/>
          </p:cNvSpPr>
          <p:nvPr>
            <p:ph type="body" sz="quarter" idx="3"/>
          </p:nvPr>
        </p:nvSpPr>
        <p:spPr>
          <a:xfrm>
            <a:off x="4645032" y="1151335"/>
            <a:ext cx="4041775" cy="479822"/>
          </a:xfrm>
        </p:spPr>
        <p:txBody>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Cliquez pour modifier les styles du texte du masque</a:t>
            </a:r>
          </a:p>
        </p:txBody>
      </p:sp>
      <p:sp>
        <p:nvSpPr>
          <p:cNvPr id="6" name="Espace réservé du contenu 5"/>
          <p:cNvSpPr>
            <a:spLocks noGrp="1"/>
          </p:cNvSpPr>
          <p:nvPr>
            <p:ph sz="quarter" idx="4"/>
          </p:nvPr>
        </p:nvSpPr>
        <p:spPr>
          <a:xfrm>
            <a:off x="4645032"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Cliquez pour modifier les styles du texte du masque</a:t>
            </a:r>
          </a:p>
          <a:p>
            <a:pPr lvl="1"/>
            <a:r>
              <a:rPr lang="en-US"/>
              <a:t>Deuxième niveau</a:t>
            </a:r>
          </a:p>
          <a:p>
            <a:pPr lvl="2"/>
            <a:r>
              <a:rPr lang="en-US"/>
              <a:t>Troisième niveau</a:t>
            </a:r>
          </a:p>
          <a:p>
            <a:pPr lvl="3"/>
            <a:r>
              <a:rPr lang="en-US"/>
              <a:t>Quatrième niveau</a:t>
            </a:r>
          </a:p>
          <a:p>
            <a:pPr lvl="4"/>
            <a:r>
              <a:rPr lang="en-US"/>
              <a:t>Cinquième niveau</a:t>
            </a:r>
            <a:endParaRPr lang="fr-FR"/>
          </a:p>
        </p:txBody>
      </p:sp>
    </p:spTree>
    <p:extLst>
      <p:ext uri="{BB962C8B-B14F-4D97-AF65-F5344CB8AC3E}">
        <p14:creationId xmlns:p14="http://schemas.microsoft.com/office/powerpoint/2010/main" val="269163687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a:t>Cliquez et modifiez le titre</a:t>
            </a:r>
            <a:endParaRPr lang="fr-FR"/>
          </a:p>
        </p:txBody>
      </p:sp>
    </p:spTree>
    <p:extLst>
      <p:ext uri="{BB962C8B-B14F-4D97-AF65-F5344CB8AC3E}">
        <p14:creationId xmlns:p14="http://schemas.microsoft.com/office/powerpoint/2010/main" val="72681058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6147451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3305176"/>
            <a:ext cx="7772400" cy="1021556"/>
          </a:xfrm>
        </p:spPr>
        <p:txBody>
          <a:bodyPr anchor="t"/>
          <a:lstStyle>
            <a:lvl1pPr algn="l">
              <a:defRPr sz="4000" b="1" cap="all"/>
            </a:lvl1pPr>
          </a:lstStyle>
          <a:p>
            <a:r>
              <a:rPr lang="en-US"/>
              <a:t>Cliquez et modifiez le titre</a:t>
            </a:r>
            <a:endParaRPr lang="fr-FR"/>
          </a:p>
        </p:txBody>
      </p:sp>
      <p:sp>
        <p:nvSpPr>
          <p:cNvPr id="3" name="Espace réservé du texte 2"/>
          <p:cNvSpPr>
            <a:spLocks noGrp="1"/>
          </p:cNvSpPr>
          <p:nvPr>
            <p:ph type="body" idx="1"/>
          </p:nvPr>
        </p:nvSpPr>
        <p:spPr>
          <a:xfrm>
            <a:off x="722313" y="2180035"/>
            <a:ext cx="7772400" cy="1125140"/>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Cliquez pour modifier les styles du texte du masque</a:t>
            </a:r>
          </a:p>
        </p:txBody>
      </p:sp>
      <p:sp>
        <p:nvSpPr>
          <p:cNvPr id="4" name="Rectangle 5">
            <a:extLst>
              <a:ext uri="{FF2B5EF4-FFF2-40B4-BE49-F238E27FC236}">
                <a16:creationId xmlns:a16="http://schemas.microsoft.com/office/drawing/2014/main" id="{5AF319C1-61EF-0D4D-A1D2-15DAC7AEF0CB}"/>
              </a:ext>
            </a:extLst>
          </p:cNvPr>
          <p:cNvSpPr>
            <a:spLocks noGrp="1" noChangeArrowheads="1"/>
          </p:cNvSpPr>
          <p:nvPr>
            <p:ph type="dt" sz="half" idx="10"/>
          </p:nvPr>
        </p:nvSpPr>
        <p:spPr>
          <a:ln/>
        </p:spPr>
        <p:txBody>
          <a:bodyPr/>
          <a:lstStyle>
            <a:lvl1pPr>
              <a:defRPr/>
            </a:lvl1pPr>
          </a:lstStyle>
          <a:p>
            <a:pPr>
              <a:defRPr/>
            </a:pPr>
            <a:r>
              <a:rPr lang="en-US"/>
              <a:t>00 MOIS 2011</a:t>
            </a:r>
          </a:p>
        </p:txBody>
      </p:sp>
      <p:sp>
        <p:nvSpPr>
          <p:cNvPr id="5" name="Rectangle 6">
            <a:extLst>
              <a:ext uri="{FF2B5EF4-FFF2-40B4-BE49-F238E27FC236}">
                <a16:creationId xmlns:a16="http://schemas.microsoft.com/office/drawing/2014/main" id="{91BDFED3-D94D-524D-B2C2-08321667EB0A}"/>
              </a:ext>
            </a:extLst>
          </p:cNvPr>
          <p:cNvSpPr>
            <a:spLocks noGrp="1" noChangeArrowheads="1"/>
          </p:cNvSpPr>
          <p:nvPr>
            <p:ph type="ftr" sz="quarter" idx="11"/>
          </p:nvPr>
        </p:nvSpPr>
        <p:spPr>
          <a:ln/>
        </p:spPr>
        <p:txBody>
          <a:bodyPr/>
          <a:lstStyle>
            <a:lvl1pPr>
              <a:defRPr/>
            </a:lvl1pPr>
          </a:lstStyle>
          <a:p>
            <a:pPr>
              <a:defRPr/>
            </a:pPr>
            <a:r>
              <a:rPr lang="en-US"/>
              <a:t>Lorenzi Marco IPMC 2017</a:t>
            </a:r>
          </a:p>
        </p:txBody>
      </p:sp>
      <p:sp>
        <p:nvSpPr>
          <p:cNvPr id="6" name="Rectangle 10">
            <a:extLst>
              <a:ext uri="{FF2B5EF4-FFF2-40B4-BE49-F238E27FC236}">
                <a16:creationId xmlns:a16="http://schemas.microsoft.com/office/drawing/2014/main" id="{BC583917-1C77-1C46-A3F1-45D176FBF58A}"/>
              </a:ext>
            </a:extLst>
          </p:cNvPr>
          <p:cNvSpPr>
            <a:spLocks noGrp="1" noChangeArrowheads="1"/>
          </p:cNvSpPr>
          <p:nvPr>
            <p:ph type="sldNum" sz="quarter" idx="12"/>
          </p:nvPr>
        </p:nvSpPr>
        <p:spPr>
          <a:ln/>
        </p:spPr>
        <p:txBody>
          <a:bodyPr/>
          <a:lstStyle>
            <a:lvl1pPr>
              <a:defRPr/>
            </a:lvl1pPr>
          </a:lstStyle>
          <a:p>
            <a:fld id="{D1F490F5-D86A-8B49-AA0E-8E6E9A65AAAF}" type="slidenum">
              <a:rPr lang="en-US" altLang="en-US"/>
              <a:pPr/>
              <a:t>‹#›</a:t>
            </a:fld>
            <a:endParaRPr lang="en-US" altLang="en-US"/>
          </a:p>
        </p:txBody>
      </p:sp>
    </p:spTree>
    <p:extLst>
      <p:ext uri="{BB962C8B-B14F-4D97-AF65-F5344CB8AC3E}">
        <p14:creationId xmlns:p14="http://schemas.microsoft.com/office/powerpoint/2010/main" val="182609081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7" y="204787"/>
            <a:ext cx="3008313" cy="871538"/>
          </a:xfrm>
        </p:spPr>
        <p:txBody>
          <a:bodyPr anchor="b"/>
          <a:lstStyle>
            <a:lvl1pPr algn="l">
              <a:defRPr sz="2000" b="1"/>
            </a:lvl1pPr>
          </a:lstStyle>
          <a:p>
            <a:r>
              <a:rPr lang="en-US"/>
              <a:t>Cliquez et modifiez le titre</a:t>
            </a:r>
            <a:endParaRPr lang="fr-FR"/>
          </a:p>
        </p:txBody>
      </p:sp>
      <p:sp>
        <p:nvSpPr>
          <p:cNvPr id="3" name="Espace réservé du contenu 2"/>
          <p:cNvSpPr>
            <a:spLocks noGrp="1"/>
          </p:cNvSpPr>
          <p:nvPr>
            <p:ph idx="1"/>
          </p:nvPr>
        </p:nvSpPr>
        <p:spPr>
          <a:xfrm>
            <a:off x="3575050" y="204791"/>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Cliquez pour modifier les styles du texte du masque</a:t>
            </a:r>
          </a:p>
          <a:p>
            <a:pPr lvl="1"/>
            <a:r>
              <a:rPr lang="en-US"/>
              <a:t>Deuxième niveau</a:t>
            </a:r>
          </a:p>
          <a:p>
            <a:pPr lvl="2"/>
            <a:r>
              <a:rPr lang="en-US"/>
              <a:t>Troisième niveau</a:t>
            </a:r>
          </a:p>
          <a:p>
            <a:pPr lvl="3"/>
            <a:r>
              <a:rPr lang="en-US"/>
              <a:t>Quatrième niveau</a:t>
            </a:r>
          </a:p>
          <a:p>
            <a:pPr lvl="4"/>
            <a:r>
              <a:rPr lang="en-US"/>
              <a:t>Cinquième niveau</a:t>
            </a:r>
            <a:endParaRPr lang="fr-FR"/>
          </a:p>
        </p:txBody>
      </p:sp>
      <p:sp>
        <p:nvSpPr>
          <p:cNvPr id="4" name="Espace réservé du texte 3"/>
          <p:cNvSpPr>
            <a:spLocks noGrp="1"/>
          </p:cNvSpPr>
          <p:nvPr>
            <p:ph type="body" sz="half" idx="2"/>
          </p:nvPr>
        </p:nvSpPr>
        <p:spPr>
          <a:xfrm>
            <a:off x="457207" y="1076328"/>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Cliquez pour modifier les styles du texte du masque</a:t>
            </a:r>
          </a:p>
        </p:txBody>
      </p:sp>
    </p:spTree>
    <p:extLst>
      <p:ext uri="{BB962C8B-B14F-4D97-AF65-F5344CB8AC3E}">
        <p14:creationId xmlns:p14="http://schemas.microsoft.com/office/powerpoint/2010/main" val="388118696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3600451"/>
            <a:ext cx="5486400" cy="425054"/>
          </a:xfrm>
        </p:spPr>
        <p:txBody>
          <a:bodyPr anchor="b"/>
          <a:lstStyle>
            <a:lvl1pPr algn="l">
              <a:defRPr sz="2000" b="1"/>
            </a:lvl1pPr>
          </a:lstStyle>
          <a:p>
            <a:r>
              <a:rPr lang="en-US"/>
              <a:t>Cliquez et modifiez le titre</a:t>
            </a:r>
            <a:endParaRPr lang="fr-FR"/>
          </a:p>
        </p:txBody>
      </p:sp>
      <p:sp>
        <p:nvSpPr>
          <p:cNvPr id="3" name="Espace réservé pour une image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Faire glisser l'image vers l'espace réservé ou cliquer sur l'icône pour l'ajouter</a:t>
            </a:r>
            <a:endParaRPr lang="fr-FR" noProof="0"/>
          </a:p>
        </p:txBody>
      </p:sp>
      <p:sp>
        <p:nvSpPr>
          <p:cNvPr id="4" name="Espace réservé du texte 3"/>
          <p:cNvSpPr>
            <a:spLocks noGrp="1"/>
          </p:cNvSpPr>
          <p:nvPr>
            <p:ph type="body" sz="half" idx="2"/>
          </p:nvPr>
        </p:nvSpPr>
        <p:spPr>
          <a:xfrm>
            <a:off x="1792288" y="4025506"/>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Cliquez pour modifier les styles du texte du masque</a:t>
            </a:r>
          </a:p>
        </p:txBody>
      </p:sp>
    </p:spTree>
    <p:extLst>
      <p:ext uri="{BB962C8B-B14F-4D97-AF65-F5344CB8AC3E}">
        <p14:creationId xmlns:p14="http://schemas.microsoft.com/office/powerpoint/2010/main" val="322490328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a:t>Cliquez et modifiez le titre</a:t>
            </a:r>
            <a:endParaRPr lang="fr-FR"/>
          </a:p>
        </p:txBody>
      </p:sp>
      <p:sp>
        <p:nvSpPr>
          <p:cNvPr id="3" name="Espace réservé du texte vertical 2"/>
          <p:cNvSpPr>
            <a:spLocks noGrp="1"/>
          </p:cNvSpPr>
          <p:nvPr>
            <p:ph type="body" orient="vert" idx="1"/>
          </p:nvPr>
        </p:nvSpPr>
        <p:spPr/>
        <p:txBody>
          <a:bodyPr vert="eaVert"/>
          <a:lstStyle/>
          <a:p>
            <a:pPr lvl="0"/>
            <a:r>
              <a:rPr lang="en-US"/>
              <a:t>Cliquez pour modifier les styles du texte du masque</a:t>
            </a:r>
          </a:p>
          <a:p>
            <a:pPr lvl="1"/>
            <a:r>
              <a:rPr lang="en-US"/>
              <a:t>Deuxième niveau</a:t>
            </a:r>
          </a:p>
          <a:p>
            <a:pPr lvl="2"/>
            <a:r>
              <a:rPr lang="en-US"/>
              <a:t>Troisième niveau</a:t>
            </a:r>
          </a:p>
          <a:p>
            <a:pPr lvl="3"/>
            <a:r>
              <a:rPr lang="en-US"/>
              <a:t>Quatrième niveau</a:t>
            </a:r>
          </a:p>
          <a:p>
            <a:pPr lvl="4"/>
            <a:r>
              <a:rPr lang="en-US"/>
              <a:t>Cinquième niveau</a:t>
            </a:r>
            <a:endParaRPr lang="fr-FR"/>
          </a:p>
        </p:txBody>
      </p:sp>
    </p:spTree>
    <p:extLst>
      <p:ext uri="{BB962C8B-B14F-4D97-AF65-F5344CB8AC3E}">
        <p14:creationId xmlns:p14="http://schemas.microsoft.com/office/powerpoint/2010/main" val="358081429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6731000" y="2193133"/>
            <a:ext cx="2159000" cy="2564606"/>
          </a:xfrm>
        </p:spPr>
        <p:txBody>
          <a:bodyPr vert="eaVert"/>
          <a:lstStyle/>
          <a:p>
            <a:r>
              <a:rPr lang="en-US"/>
              <a:t>Cliquez et modifiez le titre</a:t>
            </a:r>
            <a:endParaRPr lang="fr-FR"/>
          </a:p>
        </p:txBody>
      </p:sp>
      <p:sp>
        <p:nvSpPr>
          <p:cNvPr id="3" name="Espace réservé du texte vertical 2"/>
          <p:cNvSpPr>
            <a:spLocks noGrp="1"/>
          </p:cNvSpPr>
          <p:nvPr>
            <p:ph type="body" orient="vert" idx="1"/>
          </p:nvPr>
        </p:nvSpPr>
        <p:spPr>
          <a:xfrm>
            <a:off x="254000" y="2193133"/>
            <a:ext cx="6324600" cy="2564606"/>
          </a:xfrm>
        </p:spPr>
        <p:txBody>
          <a:bodyPr vert="eaVert"/>
          <a:lstStyle/>
          <a:p>
            <a:pPr lvl="0"/>
            <a:r>
              <a:rPr lang="en-US"/>
              <a:t>Cliquez pour modifier les styles du texte du masque</a:t>
            </a:r>
          </a:p>
          <a:p>
            <a:pPr lvl="1"/>
            <a:r>
              <a:rPr lang="en-US"/>
              <a:t>Deuxième niveau</a:t>
            </a:r>
          </a:p>
          <a:p>
            <a:pPr lvl="2"/>
            <a:r>
              <a:rPr lang="en-US"/>
              <a:t>Troisième niveau</a:t>
            </a:r>
          </a:p>
          <a:p>
            <a:pPr lvl="3"/>
            <a:r>
              <a:rPr lang="en-US"/>
              <a:t>Quatrième niveau</a:t>
            </a:r>
          </a:p>
          <a:p>
            <a:pPr lvl="4"/>
            <a:r>
              <a:rPr lang="en-US"/>
              <a:t>Cinquième niveau</a:t>
            </a:r>
            <a:endParaRPr lang="fr-FR"/>
          </a:p>
        </p:txBody>
      </p:sp>
    </p:spTree>
    <p:extLst>
      <p:ext uri="{BB962C8B-B14F-4D97-AF65-F5344CB8AC3E}">
        <p14:creationId xmlns:p14="http://schemas.microsoft.com/office/powerpoint/2010/main" val="71013978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pic>
        <p:nvPicPr>
          <p:cNvPr id="4" name="Picture 9" descr="fond_chapitre_rouge">
            <a:extLst>
              <a:ext uri="{FF2B5EF4-FFF2-40B4-BE49-F238E27FC236}">
                <a16:creationId xmlns:a16="http://schemas.microsoft.com/office/drawing/2014/main" id="{D421FC6C-1C89-494B-8A90-DA274FC8DB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6" name="Rectangle 2"/>
          <p:cNvSpPr>
            <a:spLocks noGrp="1" noChangeArrowheads="1"/>
          </p:cNvSpPr>
          <p:nvPr>
            <p:ph type="ctrTitle"/>
          </p:nvPr>
        </p:nvSpPr>
        <p:spPr bwMode="white">
          <a:xfrm>
            <a:off x="1349375" y="2571754"/>
            <a:ext cx="7486650" cy="522685"/>
          </a:xfrm>
        </p:spPr>
        <p:txBody>
          <a:bodyPr anchor="b"/>
          <a:lstStyle>
            <a:lvl1pPr>
              <a:defRPr sz="3300">
                <a:solidFill>
                  <a:schemeClr val="bg1"/>
                </a:solidFill>
              </a:defRPr>
            </a:lvl1pPr>
          </a:lstStyle>
          <a:p>
            <a:pPr lvl="0"/>
            <a:r>
              <a:rPr lang="en-US" noProof="0"/>
              <a:t>Cliquez et modifiez le titre</a:t>
            </a:r>
            <a:endParaRPr lang="fr-FR" noProof="0"/>
          </a:p>
        </p:txBody>
      </p:sp>
      <p:sp>
        <p:nvSpPr>
          <p:cNvPr id="6147" name="Rectangle 3"/>
          <p:cNvSpPr>
            <a:spLocks noGrp="1" noChangeArrowheads="1"/>
          </p:cNvSpPr>
          <p:nvPr>
            <p:ph type="subTitle" idx="1"/>
          </p:nvPr>
        </p:nvSpPr>
        <p:spPr bwMode="white">
          <a:xfrm>
            <a:off x="1349375" y="3143250"/>
            <a:ext cx="7486650" cy="1657350"/>
          </a:xfrm>
          <a:prstGeom prst="rect">
            <a:avLst/>
          </a:prstGeom>
        </p:spPr>
        <p:txBody>
          <a:bodyPr lIns="0" tIns="0" rIns="0" bIns="0"/>
          <a:lstStyle>
            <a:lvl1pPr marL="0" indent="0">
              <a:lnSpc>
                <a:spcPct val="100000"/>
              </a:lnSpc>
              <a:buNone/>
              <a:defRPr sz="2300" b="1">
                <a:solidFill>
                  <a:schemeClr val="bg1"/>
                </a:solidFill>
              </a:defRPr>
            </a:lvl1pPr>
          </a:lstStyle>
          <a:p>
            <a:pPr lvl="0"/>
            <a:r>
              <a:rPr lang="en-US" noProof="0"/>
              <a:t>Cliquez pour modifier le style des sous-titres du masque</a:t>
            </a:r>
            <a:endParaRPr lang="fr-FR" noProof="0"/>
          </a:p>
        </p:txBody>
      </p:sp>
      <p:sp>
        <p:nvSpPr>
          <p:cNvPr id="5" name="Rectangle 5">
            <a:extLst>
              <a:ext uri="{FF2B5EF4-FFF2-40B4-BE49-F238E27FC236}">
                <a16:creationId xmlns:a16="http://schemas.microsoft.com/office/drawing/2014/main" id="{CE9B7630-881F-A64F-AD8C-E8814F78616F}"/>
              </a:ext>
            </a:extLst>
          </p:cNvPr>
          <p:cNvSpPr>
            <a:spLocks noGrp="1" noChangeArrowheads="1"/>
          </p:cNvSpPr>
          <p:nvPr>
            <p:ph type="ftr" sz="quarter" idx="10"/>
          </p:nvPr>
        </p:nvSpPr>
        <p:spPr bwMode="gray"/>
        <p:txBody>
          <a:bodyPr/>
          <a:lstStyle>
            <a:lvl1pPr>
              <a:defRPr>
                <a:solidFill>
                  <a:schemeClr val="tx2"/>
                </a:solidFill>
              </a:defRPr>
            </a:lvl1pPr>
          </a:lstStyle>
          <a:p>
            <a:pPr>
              <a:defRPr/>
            </a:pPr>
            <a:r>
              <a:rPr lang="fr-FR"/>
              <a:t>Lorenzi Marco IPMC 2017</a:t>
            </a:r>
          </a:p>
        </p:txBody>
      </p:sp>
      <p:sp>
        <p:nvSpPr>
          <p:cNvPr id="6" name="Rectangle 4">
            <a:extLst>
              <a:ext uri="{FF2B5EF4-FFF2-40B4-BE49-F238E27FC236}">
                <a16:creationId xmlns:a16="http://schemas.microsoft.com/office/drawing/2014/main" id="{2063E097-8F2D-5A40-A634-AE1812920337}"/>
              </a:ext>
            </a:extLst>
          </p:cNvPr>
          <p:cNvSpPr>
            <a:spLocks noGrp="1" noChangeArrowheads="1"/>
          </p:cNvSpPr>
          <p:nvPr>
            <p:ph type="dt" sz="half" idx="11"/>
          </p:nvPr>
        </p:nvSpPr>
        <p:spPr bwMode="gray">
          <a:xfrm>
            <a:off x="6578600" y="4865688"/>
            <a:ext cx="2011363" cy="204787"/>
          </a:xfrm>
        </p:spPr>
        <p:txBody>
          <a:bodyPr/>
          <a:lstStyle>
            <a:lvl1pPr>
              <a:defRPr>
                <a:solidFill>
                  <a:schemeClr val="tx2"/>
                </a:solidFill>
              </a:defRPr>
            </a:lvl1pPr>
          </a:lstStyle>
          <a:p>
            <a:pPr>
              <a:defRPr/>
            </a:pPr>
            <a:r>
              <a:rPr lang="en-US"/>
              <a:t>00 MOIS 2011</a:t>
            </a:r>
            <a:endParaRPr lang="fr-FR"/>
          </a:p>
        </p:txBody>
      </p:sp>
      <p:sp>
        <p:nvSpPr>
          <p:cNvPr id="7" name="Slide Number Placeholder 9">
            <a:extLst>
              <a:ext uri="{FF2B5EF4-FFF2-40B4-BE49-F238E27FC236}">
                <a16:creationId xmlns:a16="http://schemas.microsoft.com/office/drawing/2014/main" id="{39765ADC-DB13-2646-9963-93C73B70C984}"/>
              </a:ext>
            </a:extLst>
          </p:cNvPr>
          <p:cNvSpPr>
            <a:spLocks noGrp="1" noChangeArrowheads="1"/>
          </p:cNvSpPr>
          <p:nvPr>
            <p:ph type="sldNum" sz="quarter" idx="12"/>
          </p:nvPr>
        </p:nvSpPr>
        <p:spPr bwMode="gray"/>
        <p:txBody>
          <a:bodyPr/>
          <a:lstStyle>
            <a:lvl1pPr>
              <a:defRPr>
                <a:solidFill>
                  <a:schemeClr val="tx2"/>
                </a:solidFill>
              </a:defRPr>
            </a:lvl1pPr>
          </a:lstStyle>
          <a:p>
            <a:r>
              <a:rPr lang="fr-FR" altLang="en-US"/>
              <a:t>- </a:t>
            </a:r>
            <a:fld id="{F60D424C-F433-8741-8EAC-BDAB1F9EB97A}" type="slidenum">
              <a:rPr lang="fr-FR" altLang="en-US"/>
              <a:pPr/>
              <a:t>‹#›</a:t>
            </a:fld>
            <a:endParaRPr lang="fr-FR" altLang="en-US"/>
          </a:p>
        </p:txBody>
      </p:sp>
    </p:spTree>
    <p:extLst>
      <p:ext uri="{BB962C8B-B14F-4D97-AF65-F5344CB8AC3E}">
        <p14:creationId xmlns:p14="http://schemas.microsoft.com/office/powerpoint/2010/main" val="280004489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a:t>Cliquez et modifiez le titre</a:t>
            </a:r>
            <a:endParaRPr lang="fr-FR"/>
          </a:p>
        </p:txBody>
      </p:sp>
      <p:sp>
        <p:nvSpPr>
          <p:cNvPr id="8" name="Espace réservé du contenu 2"/>
          <p:cNvSpPr>
            <a:spLocks noGrp="1"/>
          </p:cNvSpPr>
          <p:nvPr>
            <p:ph idx="1"/>
          </p:nvPr>
        </p:nvSpPr>
        <p:spPr>
          <a:xfrm>
            <a:off x="1349384" y="1491632"/>
            <a:ext cx="7540625" cy="3152775"/>
          </a:xfrm>
          <a:prstGeom prst="rect">
            <a:avLst/>
          </a:prstGeom>
        </p:spPr>
        <p:txBody>
          <a:bodyPr/>
          <a:lstStyle>
            <a:lvl1pPr algn="l" defTabSz="200025" rtl="0" fontAlgn="base">
              <a:lnSpc>
                <a:spcPct val="170000"/>
              </a:lnSpc>
              <a:spcBef>
                <a:spcPct val="0"/>
              </a:spcBef>
              <a:spcAft>
                <a:spcPct val="0"/>
              </a:spcAft>
              <a:buClr>
                <a:srgbClr val="FF0000"/>
              </a:buClr>
              <a:buFontTx/>
              <a:buNone/>
              <a:defRPr lang="fr-FR" sz="2200" dirty="0" smtClean="0">
                <a:solidFill>
                  <a:schemeClr val="tx2"/>
                </a:solidFill>
                <a:latin typeface="+mn-lt"/>
                <a:ea typeface="+mn-ea"/>
                <a:cs typeface="+mn-cs"/>
              </a:defRPr>
            </a:lvl1pPr>
            <a:lvl2pPr marL="361950" indent="352425">
              <a:buFont typeface="Arial" pitchFamily="34" charset="0"/>
              <a:buChar char="•"/>
              <a:defRPr sz="2200"/>
            </a:lvl2pPr>
            <a:lvl3pPr marL="1076325" indent="361950">
              <a:buFont typeface="Arial" pitchFamily="34" charset="0"/>
              <a:buNone/>
              <a:defRPr sz="2000"/>
            </a:lvl3pPr>
            <a:lvl4pPr marL="1438275" indent="371475">
              <a:buFont typeface="Arial" pitchFamily="34" charset="0"/>
              <a:buNone/>
              <a:defRPr lang="fr-FR" sz="1800" dirty="0" smtClean="0">
                <a:solidFill>
                  <a:schemeClr val="tx2"/>
                </a:solidFill>
                <a:latin typeface="+mn-lt"/>
                <a:ea typeface="ＭＳ Ｐゴシック" pitchFamily="23" charset="-128"/>
                <a:cs typeface="+mn-cs"/>
              </a:defRPr>
            </a:lvl4pPr>
            <a:lvl5pPr marL="1790700" indent="361950">
              <a:buFont typeface="Arial" pitchFamily="34" charset="0"/>
              <a:buNone/>
              <a:defRPr sz="1600"/>
            </a:lvl5pPr>
          </a:lstStyle>
          <a:p>
            <a:pPr lvl="0"/>
            <a:r>
              <a:rPr lang="en-US"/>
              <a:t>Cliquez pour modifier les styles du texte du masque</a:t>
            </a:r>
          </a:p>
          <a:p>
            <a:pPr lvl="1"/>
            <a:r>
              <a:rPr lang="en-US"/>
              <a:t>Deuxième niveau</a:t>
            </a:r>
          </a:p>
          <a:p>
            <a:pPr lvl="2"/>
            <a:r>
              <a:rPr lang="en-US"/>
              <a:t>Troisième niveau</a:t>
            </a:r>
          </a:p>
          <a:p>
            <a:pPr lvl="3"/>
            <a:r>
              <a:rPr lang="en-US"/>
              <a:t>Quatrième niveau</a:t>
            </a:r>
          </a:p>
          <a:p>
            <a:pPr lvl="4"/>
            <a:r>
              <a:rPr lang="en-US"/>
              <a:t>Cinquième niveau</a:t>
            </a:r>
            <a:endParaRPr lang="fr-FR"/>
          </a:p>
        </p:txBody>
      </p:sp>
      <p:sp>
        <p:nvSpPr>
          <p:cNvPr id="4" name="Rectangle 4">
            <a:extLst>
              <a:ext uri="{FF2B5EF4-FFF2-40B4-BE49-F238E27FC236}">
                <a16:creationId xmlns:a16="http://schemas.microsoft.com/office/drawing/2014/main" id="{FC76AD9F-E24D-094D-B627-87E7C3057141}"/>
              </a:ext>
            </a:extLst>
          </p:cNvPr>
          <p:cNvSpPr>
            <a:spLocks noGrp="1" noChangeArrowheads="1"/>
          </p:cNvSpPr>
          <p:nvPr>
            <p:ph type="dt" sz="half" idx="10"/>
          </p:nvPr>
        </p:nvSpPr>
        <p:spPr>
          <a:ln/>
        </p:spPr>
        <p:txBody>
          <a:bodyPr/>
          <a:lstStyle>
            <a:lvl1pPr>
              <a:defRPr/>
            </a:lvl1pPr>
          </a:lstStyle>
          <a:p>
            <a:pPr>
              <a:defRPr/>
            </a:pPr>
            <a:r>
              <a:rPr lang="en-US"/>
              <a:t>00 MOIS 2011</a:t>
            </a:r>
            <a:endParaRPr lang="fr-FR"/>
          </a:p>
        </p:txBody>
      </p:sp>
      <p:sp>
        <p:nvSpPr>
          <p:cNvPr id="5" name="Rectangle 5">
            <a:extLst>
              <a:ext uri="{FF2B5EF4-FFF2-40B4-BE49-F238E27FC236}">
                <a16:creationId xmlns:a16="http://schemas.microsoft.com/office/drawing/2014/main" id="{806EAC6E-411E-C34C-99EE-1BDCBE5ABA79}"/>
              </a:ext>
            </a:extLst>
          </p:cNvPr>
          <p:cNvSpPr>
            <a:spLocks noGrp="1" noChangeArrowheads="1"/>
          </p:cNvSpPr>
          <p:nvPr>
            <p:ph type="ftr" sz="quarter" idx="11"/>
          </p:nvPr>
        </p:nvSpPr>
        <p:spPr>
          <a:ln/>
        </p:spPr>
        <p:txBody>
          <a:bodyPr/>
          <a:lstStyle>
            <a:lvl1pPr>
              <a:defRPr/>
            </a:lvl1pPr>
          </a:lstStyle>
          <a:p>
            <a:pPr>
              <a:defRPr/>
            </a:pPr>
            <a:r>
              <a:rPr lang="fr-FR"/>
              <a:t>Lorenzi Marco IPMC 2017</a:t>
            </a:r>
          </a:p>
        </p:txBody>
      </p:sp>
      <p:sp>
        <p:nvSpPr>
          <p:cNvPr id="6" name="Rectangle 9">
            <a:extLst>
              <a:ext uri="{FF2B5EF4-FFF2-40B4-BE49-F238E27FC236}">
                <a16:creationId xmlns:a16="http://schemas.microsoft.com/office/drawing/2014/main" id="{32BCA6E5-BB8B-0C4E-9DEC-4D424D2FC74E}"/>
              </a:ext>
            </a:extLst>
          </p:cNvPr>
          <p:cNvSpPr>
            <a:spLocks noGrp="1" noChangeArrowheads="1"/>
          </p:cNvSpPr>
          <p:nvPr>
            <p:ph type="sldNum" sz="quarter" idx="12"/>
          </p:nvPr>
        </p:nvSpPr>
        <p:spPr>
          <a:ln/>
        </p:spPr>
        <p:txBody>
          <a:bodyPr/>
          <a:lstStyle>
            <a:lvl1pPr>
              <a:defRPr/>
            </a:lvl1pPr>
          </a:lstStyle>
          <a:p>
            <a:r>
              <a:rPr lang="fr-FR" altLang="en-US"/>
              <a:t>- </a:t>
            </a:r>
            <a:fld id="{04B63D67-E43B-244B-BE07-9B099F6E672C}" type="slidenum">
              <a:rPr lang="fr-FR" altLang="en-US"/>
              <a:pPr/>
              <a:t>‹#›</a:t>
            </a:fld>
            <a:endParaRPr lang="fr-FR" altLang="en-US"/>
          </a:p>
        </p:txBody>
      </p:sp>
    </p:spTree>
    <p:extLst>
      <p:ext uri="{BB962C8B-B14F-4D97-AF65-F5344CB8AC3E}">
        <p14:creationId xmlns:p14="http://schemas.microsoft.com/office/powerpoint/2010/main" val="247617035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liste à puc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a:t>Cliquez et modifiez le titre</a:t>
            </a:r>
            <a:endParaRPr lang="fr-FR"/>
          </a:p>
        </p:txBody>
      </p:sp>
      <p:sp>
        <p:nvSpPr>
          <p:cNvPr id="8" name="Espace réservé du contenu 2"/>
          <p:cNvSpPr>
            <a:spLocks noGrp="1"/>
          </p:cNvSpPr>
          <p:nvPr>
            <p:ph idx="1"/>
          </p:nvPr>
        </p:nvSpPr>
        <p:spPr>
          <a:xfrm>
            <a:off x="1349384" y="1640681"/>
            <a:ext cx="7540625" cy="3152775"/>
          </a:xfrm>
          <a:prstGeom prst="rect">
            <a:avLst/>
          </a:prstGeom>
        </p:spPr>
        <p:txBody>
          <a:bodyPr/>
          <a:lstStyle>
            <a:lvl1pPr>
              <a:buClr>
                <a:srgbClr val="FF0000"/>
              </a:buClr>
              <a:defRPr lang="fr-FR" sz="2400" dirty="0" smtClean="0">
                <a:solidFill>
                  <a:schemeClr val="tx2"/>
                </a:solidFill>
                <a:latin typeface="+mn-lt"/>
                <a:ea typeface="+mn-ea"/>
                <a:cs typeface="+mn-cs"/>
              </a:defRPr>
            </a:lvl1pPr>
            <a:lvl2pPr marL="361950" indent="352425">
              <a:buFont typeface="Arial" pitchFamily="34" charset="0"/>
              <a:buChar char=""/>
              <a:defRPr sz="2200"/>
            </a:lvl2pPr>
            <a:lvl3pPr marL="1076325" indent="361950">
              <a:buFont typeface="Arial" pitchFamily="34" charset="0"/>
              <a:buChar char="•"/>
              <a:defRPr sz="2000"/>
            </a:lvl3pPr>
            <a:lvl4pPr marL="1438275" indent="371475">
              <a:defRPr lang="fr-FR" sz="1800" dirty="0" smtClean="0">
                <a:solidFill>
                  <a:schemeClr val="tx2"/>
                </a:solidFill>
                <a:latin typeface="+mn-lt"/>
                <a:ea typeface="ＭＳ Ｐゴシック" pitchFamily="23" charset="-128"/>
                <a:cs typeface="+mn-cs"/>
              </a:defRPr>
            </a:lvl4pPr>
            <a:lvl5pPr marL="1790700" indent="361950">
              <a:defRPr sz="1600"/>
            </a:lvl5pPr>
          </a:lstStyle>
          <a:p>
            <a:pPr lvl="0"/>
            <a:r>
              <a:rPr lang="en-US"/>
              <a:t>Cliquez pour modifier les styles du texte du masque</a:t>
            </a:r>
          </a:p>
          <a:p>
            <a:pPr lvl="1"/>
            <a:r>
              <a:rPr lang="en-US"/>
              <a:t>Deuxième niveau</a:t>
            </a:r>
          </a:p>
          <a:p>
            <a:pPr lvl="2"/>
            <a:r>
              <a:rPr lang="en-US"/>
              <a:t>Troisième niveau</a:t>
            </a:r>
          </a:p>
          <a:p>
            <a:pPr lvl="3"/>
            <a:r>
              <a:rPr lang="en-US"/>
              <a:t>Quatrième niveau</a:t>
            </a:r>
          </a:p>
          <a:p>
            <a:pPr lvl="4"/>
            <a:r>
              <a:rPr lang="en-US"/>
              <a:t>Cinquième niveau</a:t>
            </a:r>
            <a:endParaRPr lang="fr-FR"/>
          </a:p>
        </p:txBody>
      </p:sp>
      <p:sp>
        <p:nvSpPr>
          <p:cNvPr id="4" name="Rectangle 4">
            <a:extLst>
              <a:ext uri="{FF2B5EF4-FFF2-40B4-BE49-F238E27FC236}">
                <a16:creationId xmlns:a16="http://schemas.microsoft.com/office/drawing/2014/main" id="{E814D492-023F-0249-BE74-61F3906B6586}"/>
              </a:ext>
            </a:extLst>
          </p:cNvPr>
          <p:cNvSpPr>
            <a:spLocks noGrp="1" noChangeArrowheads="1"/>
          </p:cNvSpPr>
          <p:nvPr>
            <p:ph type="dt" sz="half" idx="10"/>
          </p:nvPr>
        </p:nvSpPr>
        <p:spPr>
          <a:ln/>
        </p:spPr>
        <p:txBody>
          <a:bodyPr/>
          <a:lstStyle>
            <a:lvl1pPr>
              <a:defRPr/>
            </a:lvl1pPr>
          </a:lstStyle>
          <a:p>
            <a:pPr>
              <a:defRPr/>
            </a:pPr>
            <a:r>
              <a:rPr lang="en-US"/>
              <a:t>00 MOIS 2011</a:t>
            </a:r>
            <a:endParaRPr lang="fr-FR"/>
          </a:p>
        </p:txBody>
      </p:sp>
      <p:sp>
        <p:nvSpPr>
          <p:cNvPr id="5" name="Rectangle 5">
            <a:extLst>
              <a:ext uri="{FF2B5EF4-FFF2-40B4-BE49-F238E27FC236}">
                <a16:creationId xmlns:a16="http://schemas.microsoft.com/office/drawing/2014/main" id="{C6E758A5-2473-8843-898E-ED6F098DA5A6}"/>
              </a:ext>
            </a:extLst>
          </p:cNvPr>
          <p:cNvSpPr>
            <a:spLocks noGrp="1" noChangeArrowheads="1"/>
          </p:cNvSpPr>
          <p:nvPr>
            <p:ph type="ftr" sz="quarter" idx="11"/>
          </p:nvPr>
        </p:nvSpPr>
        <p:spPr>
          <a:ln/>
        </p:spPr>
        <p:txBody>
          <a:bodyPr/>
          <a:lstStyle>
            <a:lvl1pPr>
              <a:defRPr/>
            </a:lvl1pPr>
          </a:lstStyle>
          <a:p>
            <a:pPr>
              <a:defRPr/>
            </a:pPr>
            <a:r>
              <a:rPr lang="fr-FR"/>
              <a:t>Lorenzi Marco IPMC 2017</a:t>
            </a:r>
          </a:p>
        </p:txBody>
      </p:sp>
      <p:sp>
        <p:nvSpPr>
          <p:cNvPr id="6" name="Rectangle 9">
            <a:extLst>
              <a:ext uri="{FF2B5EF4-FFF2-40B4-BE49-F238E27FC236}">
                <a16:creationId xmlns:a16="http://schemas.microsoft.com/office/drawing/2014/main" id="{1DE01082-E66F-B346-A201-B3FE85C9FB60}"/>
              </a:ext>
            </a:extLst>
          </p:cNvPr>
          <p:cNvSpPr>
            <a:spLocks noGrp="1" noChangeArrowheads="1"/>
          </p:cNvSpPr>
          <p:nvPr>
            <p:ph type="sldNum" sz="quarter" idx="12"/>
          </p:nvPr>
        </p:nvSpPr>
        <p:spPr>
          <a:ln/>
        </p:spPr>
        <p:txBody>
          <a:bodyPr/>
          <a:lstStyle>
            <a:lvl1pPr>
              <a:defRPr/>
            </a:lvl1pPr>
          </a:lstStyle>
          <a:p>
            <a:r>
              <a:rPr lang="fr-FR" altLang="en-US"/>
              <a:t>- </a:t>
            </a:r>
            <a:fld id="{46B18F15-FAC2-C042-A55D-42BCBB5C18EB}" type="slidenum">
              <a:rPr lang="fr-FR" altLang="en-US"/>
              <a:pPr/>
              <a:t>‹#›</a:t>
            </a:fld>
            <a:endParaRPr lang="fr-FR" altLang="en-US"/>
          </a:p>
        </p:txBody>
      </p:sp>
    </p:spTree>
    <p:extLst>
      <p:ext uri="{BB962C8B-B14F-4D97-AF65-F5344CB8AC3E}">
        <p14:creationId xmlns:p14="http://schemas.microsoft.com/office/powerpoint/2010/main" val="203284203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3305176"/>
            <a:ext cx="7772400" cy="1021556"/>
          </a:xfrm>
        </p:spPr>
        <p:txBody>
          <a:bodyPr anchor="t"/>
          <a:lstStyle>
            <a:lvl1pPr algn="l">
              <a:defRPr sz="4000" b="1" cap="all"/>
            </a:lvl1pPr>
          </a:lstStyle>
          <a:p>
            <a:r>
              <a:rPr lang="en-US"/>
              <a:t>Cliquez et modifiez le titre</a:t>
            </a:r>
            <a:endParaRPr lang="fr-FR"/>
          </a:p>
        </p:txBody>
      </p:sp>
      <p:sp>
        <p:nvSpPr>
          <p:cNvPr id="3" name="Espace réservé du texte 2"/>
          <p:cNvSpPr>
            <a:spLocks noGrp="1"/>
          </p:cNvSpPr>
          <p:nvPr>
            <p:ph type="body" idx="1"/>
          </p:nvPr>
        </p:nvSpPr>
        <p:spPr>
          <a:xfrm>
            <a:off x="722313" y="2180035"/>
            <a:ext cx="7772400" cy="1125140"/>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Cliquez pour modifier les styles du texte du masque</a:t>
            </a:r>
          </a:p>
        </p:txBody>
      </p:sp>
      <p:sp>
        <p:nvSpPr>
          <p:cNvPr id="4" name="Rectangle 4">
            <a:extLst>
              <a:ext uri="{FF2B5EF4-FFF2-40B4-BE49-F238E27FC236}">
                <a16:creationId xmlns:a16="http://schemas.microsoft.com/office/drawing/2014/main" id="{6BF2BF82-40A2-0D41-9058-6571A70242FF}"/>
              </a:ext>
            </a:extLst>
          </p:cNvPr>
          <p:cNvSpPr>
            <a:spLocks noGrp="1" noChangeArrowheads="1"/>
          </p:cNvSpPr>
          <p:nvPr>
            <p:ph type="dt" sz="half" idx="10"/>
          </p:nvPr>
        </p:nvSpPr>
        <p:spPr>
          <a:ln/>
        </p:spPr>
        <p:txBody>
          <a:bodyPr/>
          <a:lstStyle>
            <a:lvl1pPr>
              <a:defRPr/>
            </a:lvl1pPr>
          </a:lstStyle>
          <a:p>
            <a:pPr>
              <a:defRPr/>
            </a:pPr>
            <a:r>
              <a:rPr lang="en-US"/>
              <a:t>00 MOIS 2011</a:t>
            </a:r>
            <a:endParaRPr lang="fr-FR"/>
          </a:p>
        </p:txBody>
      </p:sp>
      <p:sp>
        <p:nvSpPr>
          <p:cNvPr id="5" name="Rectangle 5">
            <a:extLst>
              <a:ext uri="{FF2B5EF4-FFF2-40B4-BE49-F238E27FC236}">
                <a16:creationId xmlns:a16="http://schemas.microsoft.com/office/drawing/2014/main" id="{EF9F9FBE-436D-CD4E-A827-B4066260D285}"/>
              </a:ext>
            </a:extLst>
          </p:cNvPr>
          <p:cNvSpPr>
            <a:spLocks noGrp="1" noChangeArrowheads="1"/>
          </p:cNvSpPr>
          <p:nvPr>
            <p:ph type="ftr" sz="quarter" idx="11"/>
          </p:nvPr>
        </p:nvSpPr>
        <p:spPr>
          <a:ln/>
        </p:spPr>
        <p:txBody>
          <a:bodyPr/>
          <a:lstStyle>
            <a:lvl1pPr>
              <a:defRPr/>
            </a:lvl1pPr>
          </a:lstStyle>
          <a:p>
            <a:pPr>
              <a:defRPr/>
            </a:pPr>
            <a:r>
              <a:rPr lang="fr-FR"/>
              <a:t>Lorenzi Marco IPMC 2017</a:t>
            </a:r>
          </a:p>
        </p:txBody>
      </p:sp>
      <p:sp>
        <p:nvSpPr>
          <p:cNvPr id="6" name="Rectangle 9">
            <a:extLst>
              <a:ext uri="{FF2B5EF4-FFF2-40B4-BE49-F238E27FC236}">
                <a16:creationId xmlns:a16="http://schemas.microsoft.com/office/drawing/2014/main" id="{21EE8D88-DC5C-F641-9357-7523D936A521}"/>
              </a:ext>
            </a:extLst>
          </p:cNvPr>
          <p:cNvSpPr>
            <a:spLocks noGrp="1" noChangeArrowheads="1"/>
          </p:cNvSpPr>
          <p:nvPr>
            <p:ph type="sldNum" sz="quarter" idx="12"/>
          </p:nvPr>
        </p:nvSpPr>
        <p:spPr>
          <a:ln/>
        </p:spPr>
        <p:txBody>
          <a:bodyPr/>
          <a:lstStyle>
            <a:lvl1pPr>
              <a:defRPr/>
            </a:lvl1pPr>
          </a:lstStyle>
          <a:p>
            <a:r>
              <a:rPr lang="fr-FR" altLang="en-US"/>
              <a:t>- </a:t>
            </a:r>
            <a:fld id="{6CEDEE1D-974E-274F-8808-35A572FD50FD}" type="slidenum">
              <a:rPr lang="fr-FR" altLang="en-US"/>
              <a:pPr/>
              <a:t>‹#›</a:t>
            </a:fld>
            <a:endParaRPr lang="fr-FR" altLang="en-US"/>
          </a:p>
        </p:txBody>
      </p:sp>
    </p:spTree>
    <p:extLst>
      <p:ext uri="{BB962C8B-B14F-4D97-AF65-F5344CB8AC3E}">
        <p14:creationId xmlns:p14="http://schemas.microsoft.com/office/powerpoint/2010/main" val="399481237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a:t>Cliquez et modifiez le titre</a:t>
            </a:r>
            <a:endParaRPr lang="fr-FR"/>
          </a:p>
        </p:txBody>
      </p:sp>
      <p:sp>
        <p:nvSpPr>
          <p:cNvPr id="3" name="Espace réservé du contenu 2"/>
          <p:cNvSpPr>
            <a:spLocks noGrp="1"/>
          </p:cNvSpPr>
          <p:nvPr>
            <p:ph sz="half" idx="1"/>
          </p:nvPr>
        </p:nvSpPr>
        <p:spPr>
          <a:xfrm>
            <a:off x="1349375" y="1254923"/>
            <a:ext cx="3694113" cy="3559969"/>
          </a:xfrm>
          <a:prstGeom prst="rect">
            <a:avLst/>
          </a:prstGeom>
        </p:spPr>
        <p:txBody>
          <a:bodyPr/>
          <a:lstStyle>
            <a:lvl1pPr>
              <a:buClr>
                <a:srgbClr val="FF0000"/>
              </a:buClr>
              <a:defRPr sz="2200"/>
            </a:lvl1pPr>
            <a:lvl2pPr>
              <a:defRPr sz="2000"/>
            </a:lvl2pPr>
            <a:lvl3pPr marL="714375" indent="-352425">
              <a:buClr>
                <a:srgbClr val="FF0000"/>
              </a:buClr>
              <a:buFont typeface="Arial" pitchFamily="34" charset="0"/>
              <a:buChar char=""/>
              <a:tabLst>
                <a:tab pos="714375" algn="l"/>
              </a:tabLst>
              <a:defRPr sz="2000"/>
            </a:lvl3pPr>
            <a:lvl4pPr marL="714375" indent="276225">
              <a:buFont typeface="Arial" pitchFamily="34" charset="0"/>
              <a:buChar char="•"/>
              <a:defRPr sz="1800"/>
            </a:lvl4pPr>
            <a:lvl5pPr marL="990600" indent="447675">
              <a:defRPr sz="1800"/>
            </a:lvl5pPr>
            <a:lvl6pPr>
              <a:defRPr sz="1800"/>
            </a:lvl6pPr>
            <a:lvl7pPr>
              <a:defRPr sz="1800"/>
            </a:lvl7pPr>
            <a:lvl8pPr>
              <a:defRPr sz="1800"/>
            </a:lvl8pPr>
            <a:lvl9pPr>
              <a:defRPr sz="1800"/>
            </a:lvl9pPr>
          </a:lstStyle>
          <a:p>
            <a:pPr lvl="0"/>
            <a:r>
              <a:rPr lang="en-US"/>
              <a:t>Cliquez pour modifier les styles du texte du masque</a:t>
            </a:r>
          </a:p>
          <a:p>
            <a:pPr lvl="1"/>
            <a:r>
              <a:rPr lang="en-US"/>
              <a:t>Deuxième niveau</a:t>
            </a:r>
          </a:p>
          <a:p>
            <a:pPr lvl="2"/>
            <a:r>
              <a:rPr lang="en-US"/>
              <a:t>Troisième niveau</a:t>
            </a:r>
          </a:p>
          <a:p>
            <a:pPr lvl="3"/>
            <a:r>
              <a:rPr lang="en-US"/>
              <a:t>Quatrième niveau</a:t>
            </a:r>
          </a:p>
        </p:txBody>
      </p:sp>
      <p:sp>
        <p:nvSpPr>
          <p:cNvPr id="8" name="Espace réservé du contenu 2"/>
          <p:cNvSpPr>
            <a:spLocks noGrp="1"/>
          </p:cNvSpPr>
          <p:nvPr>
            <p:ph sz="half" idx="13"/>
          </p:nvPr>
        </p:nvSpPr>
        <p:spPr>
          <a:xfrm>
            <a:off x="5130800" y="1254923"/>
            <a:ext cx="3694113" cy="3559969"/>
          </a:xfrm>
          <a:prstGeom prst="rect">
            <a:avLst/>
          </a:prstGeom>
        </p:spPr>
        <p:txBody>
          <a:bodyPr/>
          <a:lstStyle>
            <a:lvl1pPr>
              <a:buClr>
                <a:srgbClr val="FF0000"/>
              </a:buClr>
              <a:defRPr sz="2200"/>
            </a:lvl1pPr>
            <a:lvl2pPr>
              <a:defRPr sz="2000"/>
            </a:lvl2pPr>
            <a:lvl3pPr marL="712788" indent="-350838">
              <a:buClr>
                <a:srgbClr val="FF0000"/>
              </a:buClr>
              <a:buFont typeface="Arial" pitchFamily="34" charset="0"/>
              <a:buChar char=""/>
              <a:tabLst>
                <a:tab pos="714375" algn="l"/>
              </a:tabLst>
              <a:defRPr sz="2000"/>
            </a:lvl3pPr>
            <a:lvl4pPr marL="714375" indent="276225">
              <a:buFont typeface="Arial" pitchFamily="34" charset="0"/>
              <a:buChar char="•"/>
              <a:defRPr sz="1800"/>
            </a:lvl4pPr>
            <a:lvl5pPr marL="990600" indent="447675">
              <a:defRPr sz="1800"/>
            </a:lvl5pPr>
            <a:lvl6pPr>
              <a:defRPr sz="1800"/>
            </a:lvl6pPr>
            <a:lvl7pPr>
              <a:defRPr sz="1800"/>
            </a:lvl7pPr>
            <a:lvl8pPr>
              <a:defRPr sz="1800"/>
            </a:lvl8pPr>
            <a:lvl9pPr>
              <a:defRPr sz="1800"/>
            </a:lvl9pPr>
          </a:lstStyle>
          <a:p>
            <a:pPr lvl="0"/>
            <a:r>
              <a:rPr lang="en-US"/>
              <a:t>Cliquez pour modifier les styles du texte du masque</a:t>
            </a:r>
          </a:p>
          <a:p>
            <a:pPr lvl="1"/>
            <a:r>
              <a:rPr lang="en-US"/>
              <a:t>Deuxième niveau</a:t>
            </a:r>
          </a:p>
          <a:p>
            <a:pPr lvl="2"/>
            <a:r>
              <a:rPr lang="en-US"/>
              <a:t>Troisième niveau</a:t>
            </a:r>
          </a:p>
          <a:p>
            <a:pPr lvl="3"/>
            <a:r>
              <a:rPr lang="en-US"/>
              <a:t>Quatrième niveau</a:t>
            </a:r>
          </a:p>
        </p:txBody>
      </p:sp>
      <p:sp>
        <p:nvSpPr>
          <p:cNvPr id="5" name="Rectangle 4">
            <a:extLst>
              <a:ext uri="{FF2B5EF4-FFF2-40B4-BE49-F238E27FC236}">
                <a16:creationId xmlns:a16="http://schemas.microsoft.com/office/drawing/2014/main" id="{150729F8-32D5-0844-86A7-B5C8B3C2C378}"/>
              </a:ext>
            </a:extLst>
          </p:cNvPr>
          <p:cNvSpPr>
            <a:spLocks noGrp="1" noChangeArrowheads="1"/>
          </p:cNvSpPr>
          <p:nvPr>
            <p:ph type="dt" sz="half" idx="14"/>
          </p:nvPr>
        </p:nvSpPr>
        <p:spPr>
          <a:ln/>
        </p:spPr>
        <p:txBody>
          <a:bodyPr/>
          <a:lstStyle>
            <a:lvl1pPr>
              <a:defRPr/>
            </a:lvl1pPr>
          </a:lstStyle>
          <a:p>
            <a:pPr>
              <a:defRPr/>
            </a:pPr>
            <a:r>
              <a:rPr lang="en-US"/>
              <a:t>00 MOIS 2011</a:t>
            </a:r>
            <a:endParaRPr lang="fr-FR"/>
          </a:p>
        </p:txBody>
      </p:sp>
      <p:sp>
        <p:nvSpPr>
          <p:cNvPr id="6" name="Rectangle 5">
            <a:extLst>
              <a:ext uri="{FF2B5EF4-FFF2-40B4-BE49-F238E27FC236}">
                <a16:creationId xmlns:a16="http://schemas.microsoft.com/office/drawing/2014/main" id="{15A41EB8-C869-0244-BE4A-AA635332CBC6}"/>
              </a:ext>
            </a:extLst>
          </p:cNvPr>
          <p:cNvSpPr>
            <a:spLocks noGrp="1" noChangeArrowheads="1"/>
          </p:cNvSpPr>
          <p:nvPr>
            <p:ph type="ftr" sz="quarter" idx="15"/>
          </p:nvPr>
        </p:nvSpPr>
        <p:spPr>
          <a:ln/>
        </p:spPr>
        <p:txBody>
          <a:bodyPr/>
          <a:lstStyle>
            <a:lvl1pPr>
              <a:defRPr/>
            </a:lvl1pPr>
          </a:lstStyle>
          <a:p>
            <a:pPr>
              <a:defRPr/>
            </a:pPr>
            <a:r>
              <a:rPr lang="fr-FR"/>
              <a:t>Lorenzi Marco IPMC 2017</a:t>
            </a:r>
          </a:p>
        </p:txBody>
      </p:sp>
      <p:sp>
        <p:nvSpPr>
          <p:cNvPr id="7" name="Rectangle 9">
            <a:extLst>
              <a:ext uri="{FF2B5EF4-FFF2-40B4-BE49-F238E27FC236}">
                <a16:creationId xmlns:a16="http://schemas.microsoft.com/office/drawing/2014/main" id="{B7AECDA6-4138-8A45-852E-95CB58A0B491}"/>
              </a:ext>
            </a:extLst>
          </p:cNvPr>
          <p:cNvSpPr>
            <a:spLocks noGrp="1" noChangeArrowheads="1"/>
          </p:cNvSpPr>
          <p:nvPr>
            <p:ph type="sldNum" sz="quarter" idx="16"/>
          </p:nvPr>
        </p:nvSpPr>
        <p:spPr>
          <a:ln/>
        </p:spPr>
        <p:txBody>
          <a:bodyPr/>
          <a:lstStyle>
            <a:lvl1pPr>
              <a:defRPr/>
            </a:lvl1pPr>
          </a:lstStyle>
          <a:p>
            <a:r>
              <a:rPr lang="fr-FR" altLang="en-US"/>
              <a:t>- </a:t>
            </a:r>
            <a:fld id="{94F4FD8E-BFD6-E949-AD8F-E60FFD963930}" type="slidenum">
              <a:rPr lang="fr-FR" altLang="en-US"/>
              <a:pPr/>
              <a:t>‹#›</a:t>
            </a:fld>
            <a:endParaRPr lang="fr-FR" altLang="en-US"/>
          </a:p>
        </p:txBody>
      </p:sp>
    </p:spTree>
    <p:extLst>
      <p:ext uri="{BB962C8B-B14F-4D97-AF65-F5344CB8AC3E}">
        <p14:creationId xmlns:p14="http://schemas.microsoft.com/office/powerpoint/2010/main" val="336460227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457200" y="205979"/>
            <a:ext cx="8229600" cy="857250"/>
          </a:xfrm>
        </p:spPr>
        <p:txBody>
          <a:bodyPr/>
          <a:lstStyle>
            <a:lvl1pPr>
              <a:defRPr/>
            </a:lvl1pPr>
          </a:lstStyle>
          <a:p>
            <a:r>
              <a:rPr lang="en-US"/>
              <a:t>Cliquez et modifiez le titre</a:t>
            </a:r>
            <a:endParaRPr lang="fr-FR"/>
          </a:p>
        </p:txBody>
      </p:sp>
      <p:sp>
        <p:nvSpPr>
          <p:cNvPr id="3" name="Espace réservé du texte 2"/>
          <p:cNvSpPr>
            <a:spLocks noGrp="1"/>
          </p:cNvSpPr>
          <p:nvPr>
            <p:ph type="body" idx="1"/>
          </p:nvPr>
        </p:nvSpPr>
        <p:spPr>
          <a:xfrm>
            <a:off x="457200" y="1151335"/>
            <a:ext cx="4040188" cy="47982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Cliquez pour modifier les styles du texte du masque</a:t>
            </a:r>
          </a:p>
        </p:txBody>
      </p:sp>
      <p:sp>
        <p:nvSpPr>
          <p:cNvPr id="5" name="Espace réservé du texte 4"/>
          <p:cNvSpPr>
            <a:spLocks noGrp="1"/>
          </p:cNvSpPr>
          <p:nvPr>
            <p:ph type="body" sz="quarter" idx="3"/>
          </p:nvPr>
        </p:nvSpPr>
        <p:spPr>
          <a:xfrm>
            <a:off x="4645033" y="1151335"/>
            <a:ext cx="4041775" cy="47982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Cliquez pour modifier les styles du texte du masque</a:t>
            </a:r>
          </a:p>
        </p:txBody>
      </p:sp>
      <p:sp>
        <p:nvSpPr>
          <p:cNvPr id="10" name="Espace réservé du contenu 2"/>
          <p:cNvSpPr>
            <a:spLocks noGrp="1"/>
          </p:cNvSpPr>
          <p:nvPr>
            <p:ph sz="half" idx="13"/>
          </p:nvPr>
        </p:nvSpPr>
        <p:spPr>
          <a:xfrm>
            <a:off x="485067" y="1166429"/>
            <a:ext cx="3694113" cy="3559969"/>
          </a:xfrm>
          <a:prstGeom prst="rect">
            <a:avLst/>
          </a:prstGeom>
        </p:spPr>
        <p:txBody>
          <a:bodyPr/>
          <a:lstStyle>
            <a:lvl1pPr>
              <a:buClr>
                <a:srgbClr val="FF0000"/>
              </a:buClr>
              <a:defRPr sz="2200"/>
            </a:lvl1pPr>
            <a:lvl2pPr>
              <a:defRPr sz="2000"/>
            </a:lvl2pPr>
            <a:lvl3pPr marL="554038" indent="-192088">
              <a:buClr>
                <a:srgbClr val="FF0000"/>
              </a:buClr>
              <a:buFont typeface="Arial" pitchFamily="34" charset="0"/>
              <a:buChar char=""/>
              <a:tabLst>
                <a:tab pos="714375" algn="l"/>
              </a:tabLst>
              <a:defRPr sz="2000"/>
            </a:lvl3pPr>
            <a:lvl4pPr marL="714375" indent="276225">
              <a:buFont typeface="Arial" pitchFamily="34" charset="0"/>
              <a:buChar char="•"/>
              <a:defRPr sz="1800"/>
            </a:lvl4pPr>
            <a:lvl5pPr marL="990600" indent="447675">
              <a:defRPr sz="1800"/>
            </a:lvl5pPr>
            <a:lvl6pPr>
              <a:defRPr sz="1800"/>
            </a:lvl6pPr>
            <a:lvl7pPr>
              <a:defRPr sz="1800"/>
            </a:lvl7pPr>
            <a:lvl8pPr>
              <a:defRPr sz="1800"/>
            </a:lvl8pPr>
            <a:lvl9pPr>
              <a:defRPr sz="1800"/>
            </a:lvl9pPr>
          </a:lstStyle>
          <a:p>
            <a:pPr lvl="0"/>
            <a:r>
              <a:rPr lang="en-US"/>
              <a:t>Cliquez pour modifier les styles du texte du masque</a:t>
            </a:r>
          </a:p>
          <a:p>
            <a:pPr lvl="1"/>
            <a:r>
              <a:rPr lang="en-US"/>
              <a:t>Deuxième niveau</a:t>
            </a:r>
          </a:p>
          <a:p>
            <a:pPr lvl="2"/>
            <a:r>
              <a:rPr lang="en-US"/>
              <a:t>Troisième niveau</a:t>
            </a:r>
          </a:p>
          <a:p>
            <a:pPr lvl="3"/>
            <a:r>
              <a:rPr lang="en-US"/>
              <a:t>Quatrième niveau</a:t>
            </a:r>
          </a:p>
        </p:txBody>
      </p:sp>
      <p:sp>
        <p:nvSpPr>
          <p:cNvPr id="11" name="Espace réservé du contenu 2"/>
          <p:cNvSpPr>
            <a:spLocks noGrp="1"/>
          </p:cNvSpPr>
          <p:nvPr>
            <p:ph sz="half" idx="14"/>
          </p:nvPr>
        </p:nvSpPr>
        <p:spPr>
          <a:xfrm>
            <a:off x="4572009" y="1232801"/>
            <a:ext cx="3694113" cy="3559969"/>
          </a:xfrm>
          <a:prstGeom prst="rect">
            <a:avLst/>
          </a:prstGeom>
        </p:spPr>
        <p:txBody>
          <a:bodyPr/>
          <a:lstStyle>
            <a:lvl1pPr>
              <a:buClr>
                <a:srgbClr val="FF0000"/>
              </a:buClr>
              <a:defRPr sz="2200"/>
            </a:lvl1pPr>
            <a:lvl2pPr>
              <a:defRPr sz="2000"/>
            </a:lvl2pPr>
            <a:lvl3pPr marL="554038" indent="-192088">
              <a:buClr>
                <a:srgbClr val="FF0000"/>
              </a:buClr>
              <a:buFont typeface="Arial" pitchFamily="34" charset="0"/>
              <a:buChar char=""/>
              <a:tabLst>
                <a:tab pos="714375" algn="l"/>
              </a:tabLst>
              <a:defRPr sz="2000"/>
            </a:lvl3pPr>
            <a:lvl4pPr marL="714375" indent="276225">
              <a:buFont typeface="Arial" pitchFamily="34" charset="0"/>
              <a:buChar char="•"/>
              <a:defRPr sz="1800"/>
            </a:lvl4pPr>
            <a:lvl5pPr marL="990600" indent="447675">
              <a:defRPr sz="1800"/>
            </a:lvl5pPr>
            <a:lvl6pPr>
              <a:defRPr sz="1800"/>
            </a:lvl6pPr>
            <a:lvl7pPr>
              <a:defRPr sz="1800"/>
            </a:lvl7pPr>
            <a:lvl8pPr>
              <a:defRPr sz="1800"/>
            </a:lvl8pPr>
            <a:lvl9pPr>
              <a:defRPr sz="1800"/>
            </a:lvl9pPr>
          </a:lstStyle>
          <a:p>
            <a:pPr lvl="0"/>
            <a:r>
              <a:rPr lang="en-US"/>
              <a:t>Cliquez pour modifier les styles du texte du masque</a:t>
            </a:r>
          </a:p>
          <a:p>
            <a:pPr lvl="1"/>
            <a:r>
              <a:rPr lang="en-US"/>
              <a:t>Deuxième niveau</a:t>
            </a:r>
          </a:p>
          <a:p>
            <a:pPr lvl="2"/>
            <a:r>
              <a:rPr lang="en-US"/>
              <a:t>Troisième niveau</a:t>
            </a:r>
          </a:p>
          <a:p>
            <a:pPr lvl="3"/>
            <a:r>
              <a:rPr lang="en-US"/>
              <a:t>Quatrième niveau</a:t>
            </a:r>
          </a:p>
        </p:txBody>
      </p:sp>
      <p:sp>
        <p:nvSpPr>
          <p:cNvPr id="7" name="Rectangle 4">
            <a:extLst>
              <a:ext uri="{FF2B5EF4-FFF2-40B4-BE49-F238E27FC236}">
                <a16:creationId xmlns:a16="http://schemas.microsoft.com/office/drawing/2014/main" id="{30262EF3-FC8D-BD49-9E64-EE9D9DA2A44C}"/>
              </a:ext>
            </a:extLst>
          </p:cNvPr>
          <p:cNvSpPr>
            <a:spLocks noGrp="1" noChangeArrowheads="1"/>
          </p:cNvSpPr>
          <p:nvPr>
            <p:ph type="dt" sz="half" idx="15"/>
          </p:nvPr>
        </p:nvSpPr>
        <p:spPr>
          <a:ln/>
        </p:spPr>
        <p:txBody>
          <a:bodyPr/>
          <a:lstStyle>
            <a:lvl1pPr>
              <a:defRPr/>
            </a:lvl1pPr>
          </a:lstStyle>
          <a:p>
            <a:pPr>
              <a:defRPr/>
            </a:pPr>
            <a:r>
              <a:rPr lang="en-US"/>
              <a:t>00 MOIS 2011</a:t>
            </a:r>
            <a:endParaRPr lang="fr-FR"/>
          </a:p>
        </p:txBody>
      </p:sp>
      <p:sp>
        <p:nvSpPr>
          <p:cNvPr id="8" name="Rectangle 5">
            <a:extLst>
              <a:ext uri="{FF2B5EF4-FFF2-40B4-BE49-F238E27FC236}">
                <a16:creationId xmlns:a16="http://schemas.microsoft.com/office/drawing/2014/main" id="{D703AB11-FE9F-1641-A1C7-2C34BE9F635A}"/>
              </a:ext>
            </a:extLst>
          </p:cNvPr>
          <p:cNvSpPr>
            <a:spLocks noGrp="1" noChangeArrowheads="1"/>
          </p:cNvSpPr>
          <p:nvPr>
            <p:ph type="ftr" sz="quarter" idx="16"/>
          </p:nvPr>
        </p:nvSpPr>
        <p:spPr>
          <a:ln/>
        </p:spPr>
        <p:txBody>
          <a:bodyPr/>
          <a:lstStyle>
            <a:lvl1pPr>
              <a:defRPr/>
            </a:lvl1pPr>
          </a:lstStyle>
          <a:p>
            <a:pPr>
              <a:defRPr/>
            </a:pPr>
            <a:r>
              <a:rPr lang="fr-FR"/>
              <a:t>Lorenzi Marco IPMC 2017</a:t>
            </a:r>
          </a:p>
        </p:txBody>
      </p:sp>
      <p:sp>
        <p:nvSpPr>
          <p:cNvPr id="9" name="Rectangle 9">
            <a:extLst>
              <a:ext uri="{FF2B5EF4-FFF2-40B4-BE49-F238E27FC236}">
                <a16:creationId xmlns:a16="http://schemas.microsoft.com/office/drawing/2014/main" id="{BCC769BF-59F2-D54D-884C-9B43D3FBD067}"/>
              </a:ext>
            </a:extLst>
          </p:cNvPr>
          <p:cNvSpPr>
            <a:spLocks noGrp="1" noChangeArrowheads="1"/>
          </p:cNvSpPr>
          <p:nvPr>
            <p:ph type="sldNum" sz="quarter" idx="17"/>
          </p:nvPr>
        </p:nvSpPr>
        <p:spPr>
          <a:ln/>
        </p:spPr>
        <p:txBody>
          <a:bodyPr/>
          <a:lstStyle>
            <a:lvl1pPr>
              <a:defRPr/>
            </a:lvl1pPr>
          </a:lstStyle>
          <a:p>
            <a:r>
              <a:rPr lang="fr-FR" altLang="en-US"/>
              <a:t>- </a:t>
            </a:r>
            <a:fld id="{0BFB9641-FD35-4C4A-BDE4-3842A6B8CED8}" type="slidenum">
              <a:rPr lang="fr-FR" altLang="en-US"/>
              <a:pPr/>
              <a:t>‹#›</a:t>
            </a:fld>
            <a:endParaRPr lang="fr-FR" altLang="en-US"/>
          </a:p>
        </p:txBody>
      </p:sp>
    </p:spTree>
    <p:extLst>
      <p:ext uri="{BB962C8B-B14F-4D97-AF65-F5344CB8AC3E}">
        <p14:creationId xmlns:p14="http://schemas.microsoft.com/office/powerpoint/2010/main" val="14951255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a:t>Cliquez et modifiez le titre</a:t>
            </a:r>
            <a:endParaRPr lang="fr-FR"/>
          </a:p>
        </p:txBody>
      </p:sp>
      <p:sp>
        <p:nvSpPr>
          <p:cNvPr id="3" name="Espace réservé du contenu 2"/>
          <p:cNvSpPr>
            <a:spLocks noGrp="1"/>
          </p:cNvSpPr>
          <p:nvPr>
            <p:ph sz="half" idx="1"/>
          </p:nvPr>
        </p:nvSpPr>
        <p:spPr>
          <a:xfrm>
            <a:off x="1349375" y="1383507"/>
            <a:ext cx="3694113" cy="34599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Cliquez pour modifier les styles du texte du masque</a:t>
            </a:r>
          </a:p>
          <a:p>
            <a:pPr lvl="1"/>
            <a:r>
              <a:rPr lang="en-US"/>
              <a:t>Deuxième niveau</a:t>
            </a:r>
          </a:p>
          <a:p>
            <a:pPr lvl="2"/>
            <a:r>
              <a:rPr lang="en-US"/>
              <a:t>Troisième niveau</a:t>
            </a:r>
          </a:p>
          <a:p>
            <a:pPr lvl="3"/>
            <a:r>
              <a:rPr lang="en-US"/>
              <a:t>Quatrième niveau</a:t>
            </a:r>
          </a:p>
          <a:p>
            <a:pPr lvl="4"/>
            <a:r>
              <a:rPr lang="en-US"/>
              <a:t>Cinquième niveau</a:t>
            </a:r>
            <a:endParaRPr lang="fr-FR"/>
          </a:p>
        </p:txBody>
      </p:sp>
      <p:sp>
        <p:nvSpPr>
          <p:cNvPr id="4" name="Espace réservé du contenu 3"/>
          <p:cNvSpPr>
            <a:spLocks noGrp="1"/>
          </p:cNvSpPr>
          <p:nvPr>
            <p:ph sz="half" idx="2"/>
          </p:nvPr>
        </p:nvSpPr>
        <p:spPr>
          <a:xfrm>
            <a:off x="5195888" y="1383507"/>
            <a:ext cx="3694112" cy="34599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Cliquez pour modifier les styles du texte du masque</a:t>
            </a:r>
          </a:p>
          <a:p>
            <a:pPr lvl="1"/>
            <a:r>
              <a:rPr lang="en-US"/>
              <a:t>Deuxième niveau</a:t>
            </a:r>
          </a:p>
          <a:p>
            <a:pPr lvl="2"/>
            <a:r>
              <a:rPr lang="en-US"/>
              <a:t>Troisième niveau</a:t>
            </a:r>
          </a:p>
          <a:p>
            <a:pPr lvl="3"/>
            <a:r>
              <a:rPr lang="en-US"/>
              <a:t>Quatrième niveau</a:t>
            </a:r>
          </a:p>
          <a:p>
            <a:pPr lvl="4"/>
            <a:r>
              <a:rPr lang="en-US"/>
              <a:t>Cinquième niveau</a:t>
            </a:r>
            <a:endParaRPr lang="fr-FR"/>
          </a:p>
        </p:txBody>
      </p:sp>
      <p:sp>
        <p:nvSpPr>
          <p:cNvPr id="5" name="Rectangle 5">
            <a:extLst>
              <a:ext uri="{FF2B5EF4-FFF2-40B4-BE49-F238E27FC236}">
                <a16:creationId xmlns:a16="http://schemas.microsoft.com/office/drawing/2014/main" id="{67A64AF2-768E-054F-8BCD-1AF25984C7FC}"/>
              </a:ext>
            </a:extLst>
          </p:cNvPr>
          <p:cNvSpPr>
            <a:spLocks noGrp="1" noChangeArrowheads="1"/>
          </p:cNvSpPr>
          <p:nvPr>
            <p:ph type="dt" sz="half" idx="10"/>
          </p:nvPr>
        </p:nvSpPr>
        <p:spPr>
          <a:ln/>
        </p:spPr>
        <p:txBody>
          <a:bodyPr/>
          <a:lstStyle>
            <a:lvl1pPr>
              <a:defRPr/>
            </a:lvl1pPr>
          </a:lstStyle>
          <a:p>
            <a:pPr>
              <a:defRPr/>
            </a:pPr>
            <a:r>
              <a:rPr lang="en-US"/>
              <a:t>00 MOIS 2011</a:t>
            </a:r>
          </a:p>
        </p:txBody>
      </p:sp>
      <p:sp>
        <p:nvSpPr>
          <p:cNvPr id="6" name="Rectangle 6">
            <a:extLst>
              <a:ext uri="{FF2B5EF4-FFF2-40B4-BE49-F238E27FC236}">
                <a16:creationId xmlns:a16="http://schemas.microsoft.com/office/drawing/2014/main" id="{97B76D49-497E-7F4E-8575-40DCD5A07844}"/>
              </a:ext>
            </a:extLst>
          </p:cNvPr>
          <p:cNvSpPr>
            <a:spLocks noGrp="1" noChangeArrowheads="1"/>
          </p:cNvSpPr>
          <p:nvPr>
            <p:ph type="ftr" sz="quarter" idx="11"/>
          </p:nvPr>
        </p:nvSpPr>
        <p:spPr>
          <a:ln/>
        </p:spPr>
        <p:txBody>
          <a:bodyPr/>
          <a:lstStyle>
            <a:lvl1pPr>
              <a:defRPr/>
            </a:lvl1pPr>
          </a:lstStyle>
          <a:p>
            <a:pPr>
              <a:defRPr/>
            </a:pPr>
            <a:r>
              <a:rPr lang="en-US"/>
              <a:t>Lorenzi Marco IPMC 2017</a:t>
            </a:r>
          </a:p>
        </p:txBody>
      </p:sp>
      <p:sp>
        <p:nvSpPr>
          <p:cNvPr id="7" name="Rectangle 10">
            <a:extLst>
              <a:ext uri="{FF2B5EF4-FFF2-40B4-BE49-F238E27FC236}">
                <a16:creationId xmlns:a16="http://schemas.microsoft.com/office/drawing/2014/main" id="{873BCAC6-E19F-FD44-8513-8C66135CD97C}"/>
              </a:ext>
            </a:extLst>
          </p:cNvPr>
          <p:cNvSpPr>
            <a:spLocks noGrp="1" noChangeArrowheads="1"/>
          </p:cNvSpPr>
          <p:nvPr>
            <p:ph type="sldNum" sz="quarter" idx="12"/>
          </p:nvPr>
        </p:nvSpPr>
        <p:spPr>
          <a:ln/>
        </p:spPr>
        <p:txBody>
          <a:bodyPr/>
          <a:lstStyle>
            <a:lvl1pPr>
              <a:defRPr/>
            </a:lvl1pPr>
          </a:lstStyle>
          <a:p>
            <a:fld id="{14AAFDD1-3D63-EE4E-A8FB-EEBF7F5B1467}" type="slidenum">
              <a:rPr lang="en-US" altLang="en-US"/>
              <a:pPr/>
              <a:t>‹#›</a:t>
            </a:fld>
            <a:endParaRPr lang="en-US" altLang="en-US"/>
          </a:p>
        </p:txBody>
      </p:sp>
    </p:spTree>
    <p:extLst>
      <p:ext uri="{BB962C8B-B14F-4D97-AF65-F5344CB8AC3E}">
        <p14:creationId xmlns:p14="http://schemas.microsoft.com/office/powerpoint/2010/main" val="165490965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a:t>Cliquez et modifiez le titre</a:t>
            </a:r>
            <a:endParaRPr lang="fr-FR"/>
          </a:p>
        </p:txBody>
      </p:sp>
      <p:sp>
        <p:nvSpPr>
          <p:cNvPr id="3" name="Rectangle 4">
            <a:extLst>
              <a:ext uri="{FF2B5EF4-FFF2-40B4-BE49-F238E27FC236}">
                <a16:creationId xmlns:a16="http://schemas.microsoft.com/office/drawing/2014/main" id="{C45CB128-93D4-CD4E-998A-D7E4C7127191}"/>
              </a:ext>
            </a:extLst>
          </p:cNvPr>
          <p:cNvSpPr>
            <a:spLocks noGrp="1" noChangeArrowheads="1"/>
          </p:cNvSpPr>
          <p:nvPr>
            <p:ph type="dt" sz="half" idx="10"/>
          </p:nvPr>
        </p:nvSpPr>
        <p:spPr>
          <a:ln/>
        </p:spPr>
        <p:txBody>
          <a:bodyPr/>
          <a:lstStyle>
            <a:lvl1pPr>
              <a:defRPr/>
            </a:lvl1pPr>
          </a:lstStyle>
          <a:p>
            <a:pPr>
              <a:defRPr/>
            </a:pPr>
            <a:r>
              <a:rPr lang="en-US"/>
              <a:t>00 MOIS 2011</a:t>
            </a:r>
            <a:endParaRPr lang="fr-FR"/>
          </a:p>
        </p:txBody>
      </p:sp>
      <p:sp>
        <p:nvSpPr>
          <p:cNvPr id="4" name="Rectangle 5">
            <a:extLst>
              <a:ext uri="{FF2B5EF4-FFF2-40B4-BE49-F238E27FC236}">
                <a16:creationId xmlns:a16="http://schemas.microsoft.com/office/drawing/2014/main" id="{765FC892-6B6B-2B40-9E7D-77E06DB89B54}"/>
              </a:ext>
            </a:extLst>
          </p:cNvPr>
          <p:cNvSpPr>
            <a:spLocks noGrp="1" noChangeArrowheads="1"/>
          </p:cNvSpPr>
          <p:nvPr>
            <p:ph type="ftr" sz="quarter" idx="11"/>
          </p:nvPr>
        </p:nvSpPr>
        <p:spPr>
          <a:ln/>
        </p:spPr>
        <p:txBody>
          <a:bodyPr/>
          <a:lstStyle>
            <a:lvl1pPr>
              <a:defRPr/>
            </a:lvl1pPr>
          </a:lstStyle>
          <a:p>
            <a:pPr>
              <a:defRPr/>
            </a:pPr>
            <a:r>
              <a:rPr lang="fr-FR"/>
              <a:t>Lorenzi Marco IPMC 2017</a:t>
            </a:r>
          </a:p>
        </p:txBody>
      </p:sp>
      <p:sp>
        <p:nvSpPr>
          <p:cNvPr id="5" name="Rectangle 9">
            <a:extLst>
              <a:ext uri="{FF2B5EF4-FFF2-40B4-BE49-F238E27FC236}">
                <a16:creationId xmlns:a16="http://schemas.microsoft.com/office/drawing/2014/main" id="{B2990466-662E-7F4C-8BBA-03B56D715771}"/>
              </a:ext>
            </a:extLst>
          </p:cNvPr>
          <p:cNvSpPr>
            <a:spLocks noGrp="1" noChangeArrowheads="1"/>
          </p:cNvSpPr>
          <p:nvPr>
            <p:ph type="sldNum" sz="quarter" idx="12"/>
          </p:nvPr>
        </p:nvSpPr>
        <p:spPr>
          <a:ln/>
        </p:spPr>
        <p:txBody>
          <a:bodyPr/>
          <a:lstStyle>
            <a:lvl1pPr>
              <a:defRPr/>
            </a:lvl1pPr>
          </a:lstStyle>
          <a:p>
            <a:r>
              <a:rPr lang="fr-FR" altLang="en-US"/>
              <a:t>- </a:t>
            </a:r>
            <a:fld id="{5B50B90A-71DD-ED48-97F2-894B0EFD1601}" type="slidenum">
              <a:rPr lang="fr-FR" altLang="en-US"/>
              <a:pPr/>
              <a:t>‹#›</a:t>
            </a:fld>
            <a:endParaRPr lang="fr-FR" altLang="en-US"/>
          </a:p>
        </p:txBody>
      </p:sp>
    </p:spTree>
    <p:extLst>
      <p:ext uri="{BB962C8B-B14F-4D97-AF65-F5344CB8AC3E}">
        <p14:creationId xmlns:p14="http://schemas.microsoft.com/office/powerpoint/2010/main" val="275632685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71C585C4-C93C-A247-89F8-E8F0A491AAF5}"/>
              </a:ext>
            </a:extLst>
          </p:cNvPr>
          <p:cNvSpPr>
            <a:spLocks noGrp="1" noChangeArrowheads="1"/>
          </p:cNvSpPr>
          <p:nvPr>
            <p:ph type="dt" sz="half" idx="10"/>
          </p:nvPr>
        </p:nvSpPr>
        <p:spPr>
          <a:ln/>
        </p:spPr>
        <p:txBody>
          <a:bodyPr/>
          <a:lstStyle>
            <a:lvl1pPr>
              <a:defRPr/>
            </a:lvl1pPr>
          </a:lstStyle>
          <a:p>
            <a:pPr>
              <a:defRPr/>
            </a:pPr>
            <a:r>
              <a:rPr lang="en-US"/>
              <a:t>00 MOIS 2011</a:t>
            </a:r>
            <a:endParaRPr lang="fr-FR"/>
          </a:p>
        </p:txBody>
      </p:sp>
      <p:sp>
        <p:nvSpPr>
          <p:cNvPr id="3" name="Rectangle 5">
            <a:extLst>
              <a:ext uri="{FF2B5EF4-FFF2-40B4-BE49-F238E27FC236}">
                <a16:creationId xmlns:a16="http://schemas.microsoft.com/office/drawing/2014/main" id="{265243FB-FDE8-5A41-829E-BE66313DE7BA}"/>
              </a:ext>
            </a:extLst>
          </p:cNvPr>
          <p:cNvSpPr>
            <a:spLocks noGrp="1" noChangeArrowheads="1"/>
          </p:cNvSpPr>
          <p:nvPr>
            <p:ph type="ftr" sz="quarter" idx="11"/>
          </p:nvPr>
        </p:nvSpPr>
        <p:spPr>
          <a:ln/>
        </p:spPr>
        <p:txBody>
          <a:bodyPr/>
          <a:lstStyle>
            <a:lvl1pPr>
              <a:defRPr/>
            </a:lvl1pPr>
          </a:lstStyle>
          <a:p>
            <a:pPr>
              <a:defRPr/>
            </a:pPr>
            <a:r>
              <a:rPr lang="fr-FR"/>
              <a:t>Lorenzi Marco IPMC 2017</a:t>
            </a:r>
          </a:p>
        </p:txBody>
      </p:sp>
      <p:sp>
        <p:nvSpPr>
          <p:cNvPr id="4" name="Rectangle 9">
            <a:extLst>
              <a:ext uri="{FF2B5EF4-FFF2-40B4-BE49-F238E27FC236}">
                <a16:creationId xmlns:a16="http://schemas.microsoft.com/office/drawing/2014/main" id="{E3D868A5-1AF6-654C-B9F5-90C52E4BA388}"/>
              </a:ext>
            </a:extLst>
          </p:cNvPr>
          <p:cNvSpPr>
            <a:spLocks noGrp="1" noChangeArrowheads="1"/>
          </p:cNvSpPr>
          <p:nvPr>
            <p:ph type="sldNum" sz="quarter" idx="12"/>
          </p:nvPr>
        </p:nvSpPr>
        <p:spPr>
          <a:ln/>
        </p:spPr>
        <p:txBody>
          <a:bodyPr/>
          <a:lstStyle>
            <a:lvl1pPr>
              <a:defRPr/>
            </a:lvl1pPr>
          </a:lstStyle>
          <a:p>
            <a:r>
              <a:rPr lang="fr-FR" altLang="en-US"/>
              <a:t>- </a:t>
            </a:r>
            <a:fld id="{6CEC45E3-F4D4-054D-87CB-315E99C5435D}" type="slidenum">
              <a:rPr lang="fr-FR" altLang="en-US"/>
              <a:pPr/>
              <a:t>‹#›</a:t>
            </a:fld>
            <a:endParaRPr lang="fr-FR" altLang="en-US"/>
          </a:p>
        </p:txBody>
      </p:sp>
    </p:spTree>
    <p:extLst>
      <p:ext uri="{BB962C8B-B14F-4D97-AF65-F5344CB8AC3E}">
        <p14:creationId xmlns:p14="http://schemas.microsoft.com/office/powerpoint/2010/main" val="325812196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9" y="204787"/>
            <a:ext cx="3008313" cy="871538"/>
          </a:xfrm>
        </p:spPr>
        <p:txBody>
          <a:bodyPr anchor="b"/>
          <a:lstStyle>
            <a:lvl1pPr algn="l">
              <a:defRPr sz="2000" b="1"/>
            </a:lvl1pPr>
          </a:lstStyle>
          <a:p>
            <a:r>
              <a:rPr lang="en-US"/>
              <a:t>Cliquez et modifiez le titre</a:t>
            </a:r>
            <a:endParaRPr lang="fr-FR"/>
          </a:p>
        </p:txBody>
      </p:sp>
      <p:sp>
        <p:nvSpPr>
          <p:cNvPr id="4" name="Espace réservé du texte 3"/>
          <p:cNvSpPr>
            <a:spLocks noGrp="1"/>
          </p:cNvSpPr>
          <p:nvPr>
            <p:ph type="body" sz="half" idx="2"/>
          </p:nvPr>
        </p:nvSpPr>
        <p:spPr>
          <a:xfrm>
            <a:off x="457209" y="1076328"/>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Cliquez pour modifier les styles du texte du masque</a:t>
            </a:r>
          </a:p>
        </p:txBody>
      </p:sp>
      <p:sp>
        <p:nvSpPr>
          <p:cNvPr id="8" name="Espace réservé du contenu 2"/>
          <p:cNvSpPr>
            <a:spLocks noGrp="1"/>
          </p:cNvSpPr>
          <p:nvPr>
            <p:ph sz="half" idx="13"/>
          </p:nvPr>
        </p:nvSpPr>
        <p:spPr>
          <a:xfrm>
            <a:off x="4572000" y="248341"/>
            <a:ext cx="4188542" cy="4319972"/>
          </a:xfrm>
          <a:prstGeom prst="rect">
            <a:avLst/>
          </a:prstGeom>
        </p:spPr>
        <p:txBody>
          <a:bodyPr/>
          <a:lstStyle>
            <a:lvl1pPr>
              <a:buClr>
                <a:srgbClr val="FF0000"/>
              </a:buClr>
              <a:defRPr sz="2400"/>
            </a:lvl1pPr>
            <a:lvl2pPr>
              <a:defRPr sz="2000"/>
            </a:lvl2pPr>
            <a:lvl3pPr marL="554038" indent="-192088">
              <a:buClr>
                <a:srgbClr val="FF0000"/>
              </a:buClr>
              <a:tabLst>
                <a:tab pos="714375" algn="l"/>
              </a:tabLst>
              <a:defRPr sz="2400"/>
            </a:lvl3pPr>
            <a:lvl4pPr marL="714375" indent="276225">
              <a:buFont typeface="Arial" pitchFamily="34" charset="0"/>
              <a:buChar char="•"/>
              <a:defRPr sz="2000"/>
            </a:lvl4pPr>
            <a:lvl5pPr marL="990600" indent="447675">
              <a:defRPr sz="2000"/>
            </a:lvl5pPr>
            <a:lvl6pPr>
              <a:defRPr sz="1800"/>
            </a:lvl6pPr>
            <a:lvl7pPr>
              <a:defRPr sz="1800"/>
            </a:lvl7pPr>
            <a:lvl8pPr>
              <a:defRPr sz="1800"/>
            </a:lvl8pPr>
            <a:lvl9pPr>
              <a:defRPr sz="1800"/>
            </a:lvl9pPr>
          </a:lstStyle>
          <a:p>
            <a:pPr lvl="0"/>
            <a:r>
              <a:rPr lang="en-US"/>
              <a:t>Cliquez pour modifier les styles du texte du masque</a:t>
            </a:r>
          </a:p>
          <a:p>
            <a:pPr lvl="1"/>
            <a:r>
              <a:rPr lang="en-US"/>
              <a:t>Deuxième niveau</a:t>
            </a:r>
          </a:p>
          <a:p>
            <a:pPr lvl="2"/>
            <a:r>
              <a:rPr lang="en-US"/>
              <a:t>Troisième niveau</a:t>
            </a:r>
          </a:p>
          <a:p>
            <a:pPr lvl="3"/>
            <a:r>
              <a:rPr lang="en-US"/>
              <a:t>Quatrième niveau</a:t>
            </a:r>
          </a:p>
        </p:txBody>
      </p:sp>
      <p:sp>
        <p:nvSpPr>
          <p:cNvPr id="5" name="Rectangle 4">
            <a:extLst>
              <a:ext uri="{FF2B5EF4-FFF2-40B4-BE49-F238E27FC236}">
                <a16:creationId xmlns:a16="http://schemas.microsoft.com/office/drawing/2014/main" id="{3F9CC1CE-6E89-924D-9027-8E8BE0DB8036}"/>
              </a:ext>
            </a:extLst>
          </p:cNvPr>
          <p:cNvSpPr>
            <a:spLocks noGrp="1" noChangeArrowheads="1"/>
          </p:cNvSpPr>
          <p:nvPr>
            <p:ph type="dt" sz="half" idx="14"/>
          </p:nvPr>
        </p:nvSpPr>
        <p:spPr>
          <a:ln/>
        </p:spPr>
        <p:txBody>
          <a:bodyPr/>
          <a:lstStyle>
            <a:lvl1pPr>
              <a:defRPr/>
            </a:lvl1pPr>
          </a:lstStyle>
          <a:p>
            <a:pPr>
              <a:defRPr/>
            </a:pPr>
            <a:r>
              <a:rPr lang="en-US"/>
              <a:t>00 MOIS 2011</a:t>
            </a:r>
            <a:endParaRPr lang="fr-FR"/>
          </a:p>
        </p:txBody>
      </p:sp>
      <p:sp>
        <p:nvSpPr>
          <p:cNvPr id="6" name="Rectangle 5">
            <a:extLst>
              <a:ext uri="{FF2B5EF4-FFF2-40B4-BE49-F238E27FC236}">
                <a16:creationId xmlns:a16="http://schemas.microsoft.com/office/drawing/2014/main" id="{6B379DE1-6641-B049-AE1F-6F2FD65E0373}"/>
              </a:ext>
            </a:extLst>
          </p:cNvPr>
          <p:cNvSpPr>
            <a:spLocks noGrp="1" noChangeArrowheads="1"/>
          </p:cNvSpPr>
          <p:nvPr>
            <p:ph type="ftr" sz="quarter" idx="15"/>
          </p:nvPr>
        </p:nvSpPr>
        <p:spPr>
          <a:ln/>
        </p:spPr>
        <p:txBody>
          <a:bodyPr/>
          <a:lstStyle>
            <a:lvl1pPr>
              <a:defRPr/>
            </a:lvl1pPr>
          </a:lstStyle>
          <a:p>
            <a:pPr>
              <a:defRPr/>
            </a:pPr>
            <a:r>
              <a:rPr lang="fr-FR"/>
              <a:t>Lorenzi Marco IPMC 2017</a:t>
            </a:r>
          </a:p>
        </p:txBody>
      </p:sp>
      <p:sp>
        <p:nvSpPr>
          <p:cNvPr id="7" name="Rectangle 9">
            <a:extLst>
              <a:ext uri="{FF2B5EF4-FFF2-40B4-BE49-F238E27FC236}">
                <a16:creationId xmlns:a16="http://schemas.microsoft.com/office/drawing/2014/main" id="{C0C76BE1-85D5-264B-B878-D85EBAADB650}"/>
              </a:ext>
            </a:extLst>
          </p:cNvPr>
          <p:cNvSpPr>
            <a:spLocks noGrp="1" noChangeArrowheads="1"/>
          </p:cNvSpPr>
          <p:nvPr>
            <p:ph type="sldNum" sz="quarter" idx="16"/>
          </p:nvPr>
        </p:nvSpPr>
        <p:spPr>
          <a:ln/>
        </p:spPr>
        <p:txBody>
          <a:bodyPr/>
          <a:lstStyle>
            <a:lvl1pPr>
              <a:defRPr/>
            </a:lvl1pPr>
          </a:lstStyle>
          <a:p>
            <a:r>
              <a:rPr lang="fr-FR" altLang="en-US"/>
              <a:t>- </a:t>
            </a:r>
            <a:fld id="{9686CD60-90F7-7A49-B82E-3D074EEAB02A}" type="slidenum">
              <a:rPr lang="fr-FR" altLang="en-US"/>
              <a:pPr/>
              <a:t>‹#›</a:t>
            </a:fld>
            <a:endParaRPr lang="fr-FR" altLang="en-US"/>
          </a:p>
        </p:txBody>
      </p:sp>
    </p:spTree>
    <p:extLst>
      <p:ext uri="{BB962C8B-B14F-4D97-AF65-F5344CB8AC3E}">
        <p14:creationId xmlns:p14="http://schemas.microsoft.com/office/powerpoint/2010/main" val="263245304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3600451"/>
            <a:ext cx="5486400" cy="425054"/>
          </a:xfrm>
        </p:spPr>
        <p:txBody>
          <a:bodyPr anchor="b"/>
          <a:lstStyle>
            <a:lvl1pPr algn="l">
              <a:defRPr sz="2000" b="1"/>
            </a:lvl1pPr>
          </a:lstStyle>
          <a:p>
            <a:r>
              <a:rPr lang="en-US"/>
              <a:t>Cliquez et modifiez le titre</a:t>
            </a:r>
            <a:endParaRPr lang="fr-FR"/>
          </a:p>
        </p:txBody>
      </p:sp>
      <p:sp>
        <p:nvSpPr>
          <p:cNvPr id="3" name="Espace réservé pour une image  2"/>
          <p:cNvSpPr>
            <a:spLocks noGrp="1"/>
          </p:cNvSpPr>
          <p:nvPr>
            <p:ph type="pic" idx="1"/>
          </p:nvPr>
        </p:nvSpPr>
        <p:spPr>
          <a:xfrm>
            <a:off x="1792288" y="459581"/>
            <a:ext cx="5486400" cy="30861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Faire glisser l'image vers l'espace réservé ou cliquer sur l'icône pour l'ajouter</a:t>
            </a:r>
            <a:endParaRPr lang="fr-FR" noProof="0"/>
          </a:p>
        </p:txBody>
      </p:sp>
      <p:sp>
        <p:nvSpPr>
          <p:cNvPr id="4" name="Espace réservé du texte 3"/>
          <p:cNvSpPr>
            <a:spLocks noGrp="1"/>
          </p:cNvSpPr>
          <p:nvPr>
            <p:ph type="body" sz="half" idx="2"/>
          </p:nvPr>
        </p:nvSpPr>
        <p:spPr>
          <a:xfrm>
            <a:off x="1792288" y="4025507"/>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Cliquez pour modifier les styles du texte du masque</a:t>
            </a:r>
          </a:p>
        </p:txBody>
      </p:sp>
      <p:sp>
        <p:nvSpPr>
          <p:cNvPr id="5" name="Rectangle 4">
            <a:extLst>
              <a:ext uri="{FF2B5EF4-FFF2-40B4-BE49-F238E27FC236}">
                <a16:creationId xmlns:a16="http://schemas.microsoft.com/office/drawing/2014/main" id="{B12AE504-D247-F343-A128-2DA3C5B22A13}"/>
              </a:ext>
            </a:extLst>
          </p:cNvPr>
          <p:cNvSpPr>
            <a:spLocks noGrp="1" noChangeArrowheads="1"/>
          </p:cNvSpPr>
          <p:nvPr>
            <p:ph type="dt" sz="half" idx="10"/>
          </p:nvPr>
        </p:nvSpPr>
        <p:spPr>
          <a:ln/>
        </p:spPr>
        <p:txBody>
          <a:bodyPr/>
          <a:lstStyle>
            <a:lvl1pPr>
              <a:defRPr/>
            </a:lvl1pPr>
          </a:lstStyle>
          <a:p>
            <a:pPr>
              <a:defRPr/>
            </a:pPr>
            <a:r>
              <a:rPr lang="en-US"/>
              <a:t>00 MOIS 2011</a:t>
            </a:r>
            <a:endParaRPr lang="fr-FR"/>
          </a:p>
        </p:txBody>
      </p:sp>
      <p:sp>
        <p:nvSpPr>
          <p:cNvPr id="6" name="Rectangle 5">
            <a:extLst>
              <a:ext uri="{FF2B5EF4-FFF2-40B4-BE49-F238E27FC236}">
                <a16:creationId xmlns:a16="http://schemas.microsoft.com/office/drawing/2014/main" id="{5E171F21-FBF1-6D40-B913-C553C58FC844}"/>
              </a:ext>
            </a:extLst>
          </p:cNvPr>
          <p:cNvSpPr>
            <a:spLocks noGrp="1" noChangeArrowheads="1"/>
          </p:cNvSpPr>
          <p:nvPr>
            <p:ph type="ftr" sz="quarter" idx="11"/>
          </p:nvPr>
        </p:nvSpPr>
        <p:spPr>
          <a:ln/>
        </p:spPr>
        <p:txBody>
          <a:bodyPr/>
          <a:lstStyle>
            <a:lvl1pPr>
              <a:defRPr/>
            </a:lvl1pPr>
          </a:lstStyle>
          <a:p>
            <a:pPr>
              <a:defRPr/>
            </a:pPr>
            <a:r>
              <a:rPr lang="fr-FR"/>
              <a:t>Lorenzi Marco IPMC 2017</a:t>
            </a:r>
          </a:p>
        </p:txBody>
      </p:sp>
      <p:sp>
        <p:nvSpPr>
          <p:cNvPr id="7" name="Rectangle 9">
            <a:extLst>
              <a:ext uri="{FF2B5EF4-FFF2-40B4-BE49-F238E27FC236}">
                <a16:creationId xmlns:a16="http://schemas.microsoft.com/office/drawing/2014/main" id="{6CE74A03-CA13-8B44-B2F4-B9B321C5560F}"/>
              </a:ext>
            </a:extLst>
          </p:cNvPr>
          <p:cNvSpPr>
            <a:spLocks noGrp="1" noChangeArrowheads="1"/>
          </p:cNvSpPr>
          <p:nvPr>
            <p:ph type="sldNum" sz="quarter" idx="12"/>
          </p:nvPr>
        </p:nvSpPr>
        <p:spPr>
          <a:ln/>
        </p:spPr>
        <p:txBody>
          <a:bodyPr/>
          <a:lstStyle>
            <a:lvl1pPr>
              <a:defRPr/>
            </a:lvl1pPr>
          </a:lstStyle>
          <a:p>
            <a:r>
              <a:rPr lang="fr-FR" altLang="en-US"/>
              <a:t>- </a:t>
            </a:r>
            <a:fld id="{23CECC7B-9087-0D4D-89A9-131258937B80}" type="slidenum">
              <a:rPr lang="fr-FR" altLang="en-US"/>
              <a:pPr/>
              <a:t>‹#›</a:t>
            </a:fld>
            <a:endParaRPr lang="fr-FR" altLang="en-US"/>
          </a:p>
        </p:txBody>
      </p:sp>
    </p:spTree>
    <p:extLst>
      <p:ext uri="{BB962C8B-B14F-4D97-AF65-F5344CB8AC3E}">
        <p14:creationId xmlns:p14="http://schemas.microsoft.com/office/powerpoint/2010/main" val="156282537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a:t>Cliquez et modifiez le titre</a:t>
            </a:r>
            <a:endParaRPr lang="fr-FR"/>
          </a:p>
        </p:txBody>
      </p:sp>
      <p:sp>
        <p:nvSpPr>
          <p:cNvPr id="7" name="Espace réservé du contenu 2"/>
          <p:cNvSpPr>
            <a:spLocks noGrp="1"/>
          </p:cNvSpPr>
          <p:nvPr>
            <p:ph sz="half" idx="13"/>
          </p:nvPr>
        </p:nvSpPr>
        <p:spPr>
          <a:xfrm rot="5400000">
            <a:off x="3548396" y="-895883"/>
            <a:ext cx="2770585" cy="7861581"/>
          </a:xfrm>
          <a:prstGeom prst="rect">
            <a:avLst/>
          </a:prstGeom>
        </p:spPr>
        <p:txBody>
          <a:bodyPr/>
          <a:lstStyle>
            <a:lvl1pPr>
              <a:buClr>
                <a:srgbClr val="FF0000"/>
              </a:buClr>
              <a:defRPr sz="2400"/>
            </a:lvl1pPr>
            <a:lvl2pPr>
              <a:defRPr sz="2000"/>
            </a:lvl2pPr>
            <a:lvl3pPr marL="554038" indent="-192088">
              <a:buClr>
                <a:srgbClr val="FF0000"/>
              </a:buClr>
              <a:tabLst>
                <a:tab pos="714375" algn="l"/>
              </a:tabLst>
              <a:defRPr sz="2400"/>
            </a:lvl3pPr>
            <a:lvl4pPr marL="714375" indent="276225">
              <a:buFont typeface="Arial" pitchFamily="34" charset="0"/>
              <a:buChar char="•"/>
              <a:defRPr sz="2000"/>
            </a:lvl4pPr>
            <a:lvl5pPr marL="990600" indent="447675">
              <a:defRPr sz="2000"/>
            </a:lvl5pPr>
            <a:lvl6pPr>
              <a:defRPr sz="1800"/>
            </a:lvl6pPr>
            <a:lvl7pPr>
              <a:defRPr sz="1800"/>
            </a:lvl7pPr>
            <a:lvl8pPr>
              <a:defRPr sz="1800"/>
            </a:lvl8pPr>
            <a:lvl9pPr>
              <a:defRPr sz="1800"/>
            </a:lvl9pPr>
          </a:lstStyle>
          <a:p>
            <a:pPr lvl="0"/>
            <a:r>
              <a:rPr lang="en-US"/>
              <a:t>Cliquez pour modifier les styles du texte du masque</a:t>
            </a:r>
          </a:p>
          <a:p>
            <a:pPr lvl="1"/>
            <a:r>
              <a:rPr lang="en-US"/>
              <a:t>Deuxième niveau</a:t>
            </a:r>
          </a:p>
          <a:p>
            <a:pPr lvl="2"/>
            <a:r>
              <a:rPr lang="en-US"/>
              <a:t>Troisième niveau</a:t>
            </a:r>
          </a:p>
          <a:p>
            <a:pPr lvl="3"/>
            <a:r>
              <a:rPr lang="en-US"/>
              <a:t>Quatrième niveau</a:t>
            </a:r>
          </a:p>
        </p:txBody>
      </p:sp>
      <p:sp>
        <p:nvSpPr>
          <p:cNvPr id="4" name="Rectangle 4">
            <a:extLst>
              <a:ext uri="{FF2B5EF4-FFF2-40B4-BE49-F238E27FC236}">
                <a16:creationId xmlns:a16="http://schemas.microsoft.com/office/drawing/2014/main" id="{D422A056-E8CD-EC4D-B637-776F7E697C05}"/>
              </a:ext>
            </a:extLst>
          </p:cNvPr>
          <p:cNvSpPr>
            <a:spLocks noGrp="1" noChangeArrowheads="1"/>
          </p:cNvSpPr>
          <p:nvPr>
            <p:ph type="dt" sz="half" idx="14"/>
          </p:nvPr>
        </p:nvSpPr>
        <p:spPr>
          <a:ln/>
        </p:spPr>
        <p:txBody>
          <a:bodyPr/>
          <a:lstStyle>
            <a:lvl1pPr>
              <a:defRPr/>
            </a:lvl1pPr>
          </a:lstStyle>
          <a:p>
            <a:pPr>
              <a:defRPr/>
            </a:pPr>
            <a:r>
              <a:rPr lang="en-US"/>
              <a:t>00 MOIS 2011</a:t>
            </a:r>
            <a:endParaRPr lang="fr-FR"/>
          </a:p>
        </p:txBody>
      </p:sp>
      <p:sp>
        <p:nvSpPr>
          <p:cNvPr id="5" name="Rectangle 5">
            <a:extLst>
              <a:ext uri="{FF2B5EF4-FFF2-40B4-BE49-F238E27FC236}">
                <a16:creationId xmlns:a16="http://schemas.microsoft.com/office/drawing/2014/main" id="{0D993FB6-D7B0-F94F-9040-5C06D02548CE}"/>
              </a:ext>
            </a:extLst>
          </p:cNvPr>
          <p:cNvSpPr>
            <a:spLocks noGrp="1" noChangeArrowheads="1"/>
          </p:cNvSpPr>
          <p:nvPr>
            <p:ph type="ftr" sz="quarter" idx="15"/>
          </p:nvPr>
        </p:nvSpPr>
        <p:spPr>
          <a:ln/>
        </p:spPr>
        <p:txBody>
          <a:bodyPr/>
          <a:lstStyle>
            <a:lvl1pPr>
              <a:defRPr/>
            </a:lvl1pPr>
          </a:lstStyle>
          <a:p>
            <a:pPr>
              <a:defRPr/>
            </a:pPr>
            <a:r>
              <a:rPr lang="fr-FR"/>
              <a:t>Lorenzi Marco IPMC 2017</a:t>
            </a:r>
          </a:p>
        </p:txBody>
      </p:sp>
      <p:sp>
        <p:nvSpPr>
          <p:cNvPr id="6" name="Rectangle 9">
            <a:extLst>
              <a:ext uri="{FF2B5EF4-FFF2-40B4-BE49-F238E27FC236}">
                <a16:creationId xmlns:a16="http://schemas.microsoft.com/office/drawing/2014/main" id="{2585FD79-BDB4-4C43-BBEA-58C5A2CD1110}"/>
              </a:ext>
            </a:extLst>
          </p:cNvPr>
          <p:cNvSpPr>
            <a:spLocks noGrp="1" noChangeArrowheads="1"/>
          </p:cNvSpPr>
          <p:nvPr>
            <p:ph type="sldNum" sz="quarter" idx="16"/>
          </p:nvPr>
        </p:nvSpPr>
        <p:spPr>
          <a:ln/>
        </p:spPr>
        <p:txBody>
          <a:bodyPr/>
          <a:lstStyle>
            <a:lvl1pPr>
              <a:defRPr/>
            </a:lvl1pPr>
          </a:lstStyle>
          <a:p>
            <a:r>
              <a:rPr lang="fr-FR" altLang="en-US"/>
              <a:t>- </a:t>
            </a:r>
            <a:fld id="{16E46CEB-8498-9143-83EA-61728D36D86F}" type="slidenum">
              <a:rPr lang="fr-FR" altLang="en-US"/>
              <a:pPr/>
              <a:t>‹#›</a:t>
            </a:fld>
            <a:endParaRPr lang="fr-FR" altLang="en-US"/>
          </a:p>
        </p:txBody>
      </p:sp>
    </p:spTree>
    <p:extLst>
      <p:ext uri="{BB962C8B-B14F-4D97-AF65-F5344CB8AC3E}">
        <p14:creationId xmlns:p14="http://schemas.microsoft.com/office/powerpoint/2010/main" val="3247109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7005638" y="263129"/>
            <a:ext cx="1884362" cy="4551759"/>
          </a:xfrm>
        </p:spPr>
        <p:txBody>
          <a:bodyPr vert="eaVert"/>
          <a:lstStyle/>
          <a:p>
            <a:r>
              <a:rPr lang="en-US"/>
              <a:t>Cliquez et modifiez le titre</a:t>
            </a:r>
            <a:endParaRPr lang="fr-FR"/>
          </a:p>
        </p:txBody>
      </p:sp>
      <p:sp>
        <p:nvSpPr>
          <p:cNvPr id="7" name="Espace réservé du contenu 2"/>
          <p:cNvSpPr>
            <a:spLocks noGrp="1"/>
          </p:cNvSpPr>
          <p:nvPr>
            <p:ph sz="half" idx="13"/>
          </p:nvPr>
        </p:nvSpPr>
        <p:spPr>
          <a:xfrm rot="5400000">
            <a:off x="1527118" y="-468918"/>
            <a:ext cx="4010928" cy="5767309"/>
          </a:xfrm>
          <a:prstGeom prst="rect">
            <a:avLst/>
          </a:prstGeom>
        </p:spPr>
        <p:txBody>
          <a:bodyPr/>
          <a:lstStyle>
            <a:lvl1pPr>
              <a:buClr>
                <a:srgbClr val="FF0000"/>
              </a:buClr>
              <a:defRPr sz="2400"/>
            </a:lvl1pPr>
            <a:lvl2pPr>
              <a:defRPr sz="2000"/>
            </a:lvl2pPr>
            <a:lvl3pPr marL="554038" indent="-192088">
              <a:buClr>
                <a:srgbClr val="FF0000"/>
              </a:buClr>
              <a:tabLst>
                <a:tab pos="714375" algn="l"/>
              </a:tabLst>
              <a:defRPr sz="2400"/>
            </a:lvl3pPr>
            <a:lvl4pPr marL="714375" indent="276225">
              <a:buFont typeface="Arial" pitchFamily="34" charset="0"/>
              <a:buChar char="•"/>
              <a:defRPr sz="2000"/>
            </a:lvl4pPr>
            <a:lvl5pPr marL="990600" indent="447675">
              <a:defRPr sz="2000"/>
            </a:lvl5pPr>
            <a:lvl6pPr>
              <a:defRPr sz="1800"/>
            </a:lvl6pPr>
            <a:lvl7pPr>
              <a:defRPr sz="1800"/>
            </a:lvl7pPr>
            <a:lvl8pPr>
              <a:defRPr sz="1800"/>
            </a:lvl8pPr>
            <a:lvl9pPr>
              <a:defRPr sz="1800"/>
            </a:lvl9pPr>
          </a:lstStyle>
          <a:p>
            <a:pPr lvl="0"/>
            <a:r>
              <a:rPr lang="en-US"/>
              <a:t>Cliquez pour modifier les styles du texte du masque</a:t>
            </a:r>
          </a:p>
          <a:p>
            <a:pPr lvl="1"/>
            <a:r>
              <a:rPr lang="en-US"/>
              <a:t>Deuxième niveau</a:t>
            </a:r>
          </a:p>
          <a:p>
            <a:pPr lvl="2"/>
            <a:r>
              <a:rPr lang="en-US"/>
              <a:t>Troisième niveau</a:t>
            </a:r>
          </a:p>
          <a:p>
            <a:pPr lvl="3"/>
            <a:r>
              <a:rPr lang="en-US"/>
              <a:t>Quatrième niveau</a:t>
            </a:r>
          </a:p>
        </p:txBody>
      </p:sp>
      <p:sp>
        <p:nvSpPr>
          <p:cNvPr id="4" name="Rectangle 4">
            <a:extLst>
              <a:ext uri="{FF2B5EF4-FFF2-40B4-BE49-F238E27FC236}">
                <a16:creationId xmlns:a16="http://schemas.microsoft.com/office/drawing/2014/main" id="{E6471496-CC0A-D548-9E47-84C521F8206B}"/>
              </a:ext>
            </a:extLst>
          </p:cNvPr>
          <p:cNvSpPr>
            <a:spLocks noGrp="1" noChangeArrowheads="1"/>
          </p:cNvSpPr>
          <p:nvPr>
            <p:ph type="dt" sz="half" idx="14"/>
          </p:nvPr>
        </p:nvSpPr>
        <p:spPr>
          <a:ln/>
        </p:spPr>
        <p:txBody>
          <a:bodyPr/>
          <a:lstStyle>
            <a:lvl1pPr>
              <a:defRPr/>
            </a:lvl1pPr>
          </a:lstStyle>
          <a:p>
            <a:pPr>
              <a:defRPr/>
            </a:pPr>
            <a:r>
              <a:rPr lang="en-US"/>
              <a:t>00 MOIS 2011</a:t>
            </a:r>
            <a:endParaRPr lang="fr-FR"/>
          </a:p>
        </p:txBody>
      </p:sp>
      <p:sp>
        <p:nvSpPr>
          <p:cNvPr id="5" name="Rectangle 5">
            <a:extLst>
              <a:ext uri="{FF2B5EF4-FFF2-40B4-BE49-F238E27FC236}">
                <a16:creationId xmlns:a16="http://schemas.microsoft.com/office/drawing/2014/main" id="{585DC07A-0A29-E84F-80A0-9D6B40811D75}"/>
              </a:ext>
            </a:extLst>
          </p:cNvPr>
          <p:cNvSpPr>
            <a:spLocks noGrp="1" noChangeArrowheads="1"/>
          </p:cNvSpPr>
          <p:nvPr>
            <p:ph type="ftr" sz="quarter" idx="15"/>
          </p:nvPr>
        </p:nvSpPr>
        <p:spPr>
          <a:ln/>
        </p:spPr>
        <p:txBody>
          <a:bodyPr/>
          <a:lstStyle>
            <a:lvl1pPr>
              <a:defRPr/>
            </a:lvl1pPr>
          </a:lstStyle>
          <a:p>
            <a:pPr>
              <a:defRPr/>
            </a:pPr>
            <a:r>
              <a:rPr lang="fr-FR"/>
              <a:t>Lorenzi Marco IPMC 2017</a:t>
            </a:r>
          </a:p>
        </p:txBody>
      </p:sp>
      <p:sp>
        <p:nvSpPr>
          <p:cNvPr id="6" name="Rectangle 9">
            <a:extLst>
              <a:ext uri="{FF2B5EF4-FFF2-40B4-BE49-F238E27FC236}">
                <a16:creationId xmlns:a16="http://schemas.microsoft.com/office/drawing/2014/main" id="{A5F8EAA8-7504-2246-A7D4-2FBC31053C0E}"/>
              </a:ext>
            </a:extLst>
          </p:cNvPr>
          <p:cNvSpPr>
            <a:spLocks noGrp="1" noChangeArrowheads="1"/>
          </p:cNvSpPr>
          <p:nvPr>
            <p:ph type="sldNum" sz="quarter" idx="16"/>
          </p:nvPr>
        </p:nvSpPr>
        <p:spPr>
          <a:ln/>
        </p:spPr>
        <p:txBody>
          <a:bodyPr/>
          <a:lstStyle>
            <a:lvl1pPr>
              <a:defRPr/>
            </a:lvl1pPr>
          </a:lstStyle>
          <a:p>
            <a:r>
              <a:rPr lang="fr-FR" altLang="en-US"/>
              <a:t>- </a:t>
            </a:r>
            <a:fld id="{94E3D9E6-BB7C-984C-8CA3-6591D29BA766}" type="slidenum">
              <a:rPr lang="fr-FR" altLang="en-US"/>
              <a:pPr/>
              <a:t>‹#›</a:t>
            </a:fld>
            <a:endParaRPr lang="fr-FR" altLang="en-US"/>
          </a:p>
        </p:txBody>
      </p:sp>
    </p:spTree>
    <p:extLst>
      <p:ext uri="{BB962C8B-B14F-4D97-AF65-F5344CB8AC3E}">
        <p14:creationId xmlns:p14="http://schemas.microsoft.com/office/powerpoint/2010/main" val="10943035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pic>
        <p:nvPicPr>
          <p:cNvPr id="4" name="Picture 7" descr="fond_chapitre_bleu">
            <a:extLst>
              <a:ext uri="{FF2B5EF4-FFF2-40B4-BE49-F238E27FC236}">
                <a16:creationId xmlns:a16="http://schemas.microsoft.com/office/drawing/2014/main" id="{53B8B36D-8663-5541-86D2-8CD9D1F5DC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2" name="Rectangle 4"/>
          <p:cNvSpPr>
            <a:spLocks noGrp="1" noChangeArrowheads="1"/>
          </p:cNvSpPr>
          <p:nvPr>
            <p:ph type="ctrTitle"/>
          </p:nvPr>
        </p:nvSpPr>
        <p:spPr bwMode="white">
          <a:xfrm>
            <a:off x="1349375" y="2571755"/>
            <a:ext cx="7486650" cy="522685"/>
          </a:xfrm>
        </p:spPr>
        <p:txBody>
          <a:bodyPr anchor="b"/>
          <a:lstStyle>
            <a:lvl1pPr>
              <a:defRPr sz="3300">
                <a:solidFill>
                  <a:schemeClr val="bg1"/>
                </a:solidFill>
              </a:defRPr>
            </a:lvl1pPr>
          </a:lstStyle>
          <a:p>
            <a:pPr lvl="0"/>
            <a:r>
              <a:rPr lang="en-US" noProof="0"/>
              <a:t>Cliquez et modifiez le titre</a:t>
            </a:r>
            <a:endParaRPr lang="fr-FR" noProof="0"/>
          </a:p>
        </p:txBody>
      </p:sp>
      <p:sp>
        <p:nvSpPr>
          <p:cNvPr id="12293" name="Rectangle 5"/>
          <p:cNvSpPr>
            <a:spLocks noGrp="1" noChangeArrowheads="1"/>
          </p:cNvSpPr>
          <p:nvPr>
            <p:ph type="subTitle" idx="1"/>
          </p:nvPr>
        </p:nvSpPr>
        <p:spPr bwMode="white">
          <a:xfrm>
            <a:off x="1349375" y="3143250"/>
            <a:ext cx="7486650" cy="1657350"/>
          </a:xfrm>
          <a:prstGeom prst="rect">
            <a:avLst/>
          </a:prstGeom>
        </p:spPr>
        <p:txBody>
          <a:bodyPr lIns="0" tIns="0" rIns="0" bIns="0"/>
          <a:lstStyle>
            <a:lvl1pPr marL="0" indent="0">
              <a:lnSpc>
                <a:spcPct val="100000"/>
              </a:lnSpc>
              <a:buNone/>
              <a:tabLst>
                <a:tab pos="0" algn="l"/>
              </a:tabLst>
              <a:defRPr sz="2300" b="1">
                <a:solidFill>
                  <a:schemeClr val="bg1"/>
                </a:solidFill>
              </a:defRPr>
            </a:lvl1pPr>
          </a:lstStyle>
          <a:p>
            <a:pPr lvl="0"/>
            <a:r>
              <a:rPr lang="en-US" noProof="0"/>
              <a:t>Cliquez pour modifier le style des sous-titres du masque</a:t>
            </a:r>
            <a:endParaRPr lang="fr-FR" noProof="0"/>
          </a:p>
        </p:txBody>
      </p:sp>
      <p:sp>
        <p:nvSpPr>
          <p:cNvPr id="5" name="Rectangle 3">
            <a:extLst>
              <a:ext uri="{FF2B5EF4-FFF2-40B4-BE49-F238E27FC236}">
                <a16:creationId xmlns:a16="http://schemas.microsoft.com/office/drawing/2014/main" id="{8C559A46-5C92-D243-9A7C-9666B65DA587}"/>
              </a:ext>
            </a:extLst>
          </p:cNvPr>
          <p:cNvSpPr>
            <a:spLocks noGrp="1" noChangeArrowheads="1"/>
          </p:cNvSpPr>
          <p:nvPr>
            <p:ph type="ftr" sz="quarter" idx="10"/>
          </p:nvPr>
        </p:nvSpPr>
        <p:spPr bwMode="gray"/>
        <p:txBody>
          <a:bodyPr/>
          <a:lstStyle>
            <a:lvl1pPr>
              <a:defRPr>
                <a:solidFill>
                  <a:schemeClr val="tx2"/>
                </a:solidFill>
              </a:defRPr>
            </a:lvl1pPr>
          </a:lstStyle>
          <a:p>
            <a:pPr>
              <a:defRPr/>
            </a:pPr>
            <a:r>
              <a:rPr lang="fr-FR"/>
              <a:t>Lorenzi Marco IPMC 2017</a:t>
            </a:r>
          </a:p>
        </p:txBody>
      </p:sp>
      <p:sp>
        <p:nvSpPr>
          <p:cNvPr id="6" name="Rectangle 6">
            <a:extLst>
              <a:ext uri="{FF2B5EF4-FFF2-40B4-BE49-F238E27FC236}">
                <a16:creationId xmlns:a16="http://schemas.microsoft.com/office/drawing/2014/main" id="{BCF2E741-AD4D-2F46-B311-B814AC9BF3F1}"/>
              </a:ext>
            </a:extLst>
          </p:cNvPr>
          <p:cNvSpPr>
            <a:spLocks noGrp="1" noChangeArrowheads="1"/>
          </p:cNvSpPr>
          <p:nvPr>
            <p:ph type="dt" sz="half" idx="11"/>
          </p:nvPr>
        </p:nvSpPr>
        <p:spPr bwMode="gray">
          <a:xfrm>
            <a:off x="6578600" y="4865688"/>
            <a:ext cx="2011363" cy="204787"/>
          </a:xfrm>
        </p:spPr>
        <p:txBody>
          <a:bodyPr/>
          <a:lstStyle>
            <a:lvl1pPr>
              <a:defRPr>
                <a:solidFill>
                  <a:schemeClr val="tx2"/>
                </a:solidFill>
              </a:defRPr>
            </a:lvl1pPr>
          </a:lstStyle>
          <a:p>
            <a:pPr>
              <a:defRPr/>
            </a:pPr>
            <a:r>
              <a:rPr lang="en-US"/>
              <a:t>00 MOIS 2011</a:t>
            </a:r>
            <a:endParaRPr lang="fr-FR"/>
          </a:p>
        </p:txBody>
      </p:sp>
      <p:sp>
        <p:nvSpPr>
          <p:cNvPr id="7" name="Rectangle 8">
            <a:extLst>
              <a:ext uri="{FF2B5EF4-FFF2-40B4-BE49-F238E27FC236}">
                <a16:creationId xmlns:a16="http://schemas.microsoft.com/office/drawing/2014/main" id="{8C66360F-24BF-E140-8B90-594A9DD3B0F7}"/>
              </a:ext>
            </a:extLst>
          </p:cNvPr>
          <p:cNvSpPr>
            <a:spLocks noGrp="1" noChangeArrowheads="1"/>
          </p:cNvSpPr>
          <p:nvPr>
            <p:ph type="sldNum" sz="quarter" idx="12"/>
          </p:nvPr>
        </p:nvSpPr>
        <p:spPr bwMode="gray"/>
        <p:txBody>
          <a:bodyPr/>
          <a:lstStyle>
            <a:lvl1pPr>
              <a:defRPr>
                <a:solidFill>
                  <a:schemeClr val="tx2"/>
                </a:solidFill>
              </a:defRPr>
            </a:lvl1pPr>
          </a:lstStyle>
          <a:p>
            <a:r>
              <a:rPr lang="fr-FR" altLang="en-US"/>
              <a:t>- </a:t>
            </a:r>
            <a:fld id="{B4294C43-8A8D-CF43-A740-55E5A97CD6E5}" type="slidenum">
              <a:rPr lang="fr-FR" altLang="en-US"/>
              <a:pPr/>
              <a:t>‹#›</a:t>
            </a:fld>
            <a:endParaRPr lang="fr-FR" altLang="en-US"/>
          </a:p>
        </p:txBody>
      </p:sp>
    </p:spTree>
    <p:extLst>
      <p:ext uri="{BB962C8B-B14F-4D97-AF65-F5344CB8AC3E}">
        <p14:creationId xmlns:p14="http://schemas.microsoft.com/office/powerpoint/2010/main" val="346640863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2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a:t>Cliquez et modifiez le titre</a:t>
            </a:r>
            <a:endParaRPr lang="fr-FR"/>
          </a:p>
        </p:txBody>
      </p:sp>
      <p:sp>
        <p:nvSpPr>
          <p:cNvPr id="8" name="Espace réservé du contenu 2"/>
          <p:cNvSpPr>
            <a:spLocks noGrp="1"/>
          </p:cNvSpPr>
          <p:nvPr>
            <p:ph idx="1"/>
          </p:nvPr>
        </p:nvSpPr>
        <p:spPr>
          <a:xfrm>
            <a:off x="1349386" y="1491632"/>
            <a:ext cx="7540625" cy="3152775"/>
          </a:xfrm>
          <a:prstGeom prst="rect">
            <a:avLst/>
          </a:prstGeom>
        </p:spPr>
        <p:txBody>
          <a:bodyPr/>
          <a:lstStyle>
            <a:lvl1pPr algn="l" defTabSz="200025" rtl="0" fontAlgn="base">
              <a:lnSpc>
                <a:spcPct val="170000"/>
              </a:lnSpc>
              <a:spcBef>
                <a:spcPct val="0"/>
              </a:spcBef>
              <a:spcAft>
                <a:spcPct val="0"/>
              </a:spcAft>
              <a:buClr>
                <a:srgbClr val="FF0000"/>
              </a:buClr>
              <a:buFontTx/>
              <a:buNone/>
              <a:defRPr lang="fr-FR" sz="2200" dirty="0" smtClean="0">
                <a:solidFill>
                  <a:schemeClr val="tx2"/>
                </a:solidFill>
                <a:latin typeface="+mn-lt"/>
                <a:ea typeface="+mn-ea"/>
                <a:cs typeface="+mn-cs"/>
              </a:defRPr>
            </a:lvl1pPr>
            <a:lvl2pPr marL="361950" indent="352425">
              <a:buFont typeface="Arial" pitchFamily="34" charset="0"/>
              <a:buChar char="•"/>
              <a:defRPr sz="2200"/>
            </a:lvl2pPr>
            <a:lvl3pPr marL="1076325" indent="361950">
              <a:buFont typeface="Arial" pitchFamily="34" charset="0"/>
              <a:buNone/>
              <a:defRPr sz="2000"/>
            </a:lvl3pPr>
            <a:lvl4pPr marL="1438275" indent="371475">
              <a:buFont typeface="Arial" pitchFamily="34" charset="0"/>
              <a:buNone/>
              <a:defRPr lang="fr-FR" sz="1800" dirty="0" smtClean="0">
                <a:solidFill>
                  <a:schemeClr val="tx2"/>
                </a:solidFill>
                <a:latin typeface="+mn-lt"/>
                <a:ea typeface="ＭＳ Ｐゴシック" pitchFamily="23" charset="-128"/>
                <a:cs typeface="+mn-cs"/>
              </a:defRPr>
            </a:lvl4pPr>
            <a:lvl5pPr marL="1790700" indent="361950">
              <a:buFont typeface="Arial" pitchFamily="34" charset="0"/>
              <a:buNone/>
              <a:defRPr sz="1600"/>
            </a:lvl5pPr>
          </a:lstStyle>
          <a:p>
            <a:pPr lvl="0"/>
            <a:r>
              <a:rPr lang="en-US"/>
              <a:t>Cliquez pour modifier les styles du texte du masque</a:t>
            </a:r>
          </a:p>
          <a:p>
            <a:pPr lvl="1"/>
            <a:r>
              <a:rPr lang="en-US"/>
              <a:t>Deuxième niveau</a:t>
            </a:r>
          </a:p>
          <a:p>
            <a:pPr lvl="2"/>
            <a:r>
              <a:rPr lang="en-US"/>
              <a:t>Troisième niveau</a:t>
            </a:r>
          </a:p>
          <a:p>
            <a:pPr lvl="3"/>
            <a:r>
              <a:rPr lang="en-US"/>
              <a:t>Quatrième niveau</a:t>
            </a:r>
          </a:p>
          <a:p>
            <a:pPr lvl="4"/>
            <a:r>
              <a:rPr lang="en-US"/>
              <a:t>Cinquième niveau</a:t>
            </a:r>
            <a:endParaRPr lang="fr-FR"/>
          </a:p>
        </p:txBody>
      </p:sp>
      <p:sp>
        <p:nvSpPr>
          <p:cNvPr id="4" name="Rectangle 5">
            <a:extLst>
              <a:ext uri="{FF2B5EF4-FFF2-40B4-BE49-F238E27FC236}">
                <a16:creationId xmlns:a16="http://schemas.microsoft.com/office/drawing/2014/main" id="{30B5EFA6-6EC5-2543-A39F-5208B3B97C5E}"/>
              </a:ext>
            </a:extLst>
          </p:cNvPr>
          <p:cNvSpPr>
            <a:spLocks noGrp="1" noChangeArrowheads="1"/>
          </p:cNvSpPr>
          <p:nvPr>
            <p:ph type="dt" sz="half" idx="10"/>
          </p:nvPr>
        </p:nvSpPr>
        <p:spPr>
          <a:ln/>
        </p:spPr>
        <p:txBody>
          <a:bodyPr/>
          <a:lstStyle>
            <a:lvl1pPr>
              <a:defRPr/>
            </a:lvl1pPr>
          </a:lstStyle>
          <a:p>
            <a:pPr>
              <a:defRPr/>
            </a:pPr>
            <a:r>
              <a:rPr lang="en-US"/>
              <a:t>00 MOIS 2011</a:t>
            </a:r>
            <a:endParaRPr lang="fr-FR"/>
          </a:p>
        </p:txBody>
      </p:sp>
      <p:sp>
        <p:nvSpPr>
          <p:cNvPr id="5" name="Rectangle 6">
            <a:extLst>
              <a:ext uri="{FF2B5EF4-FFF2-40B4-BE49-F238E27FC236}">
                <a16:creationId xmlns:a16="http://schemas.microsoft.com/office/drawing/2014/main" id="{32AEDA0C-1BDE-AF4E-80F6-B2B5764B728F}"/>
              </a:ext>
            </a:extLst>
          </p:cNvPr>
          <p:cNvSpPr>
            <a:spLocks noGrp="1" noChangeArrowheads="1"/>
          </p:cNvSpPr>
          <p:nvPr>
            <p:ph type="ftr" sz="quarter" idx="11"/>
          </p:nvPr>
        </p:nvSpPr>
        <p:spPr>
          <a:ln/>
        </p:spPr>
        <p:txBody>
          <a:bodyPr/>
          <a:lstStyle>
            <a:lvl1pPr>
              <a:defRPr/>
            </a:lvl1pPr>
          </a:lstStyle>
          <a:p>
            <a:pPr>
              <a:defRPr/>
            </a:pPr>
            <a:r>
              <a:rPr lang="fr-FR"/>
              <a:t>Lorenzi Marco IPMC 2017</a:t>
            </a:r>
          </a:p>
        </p:txBody>
      </p:sp>
      <p:sp>
        <p:nvSpPr>
          <p:cNvPr id="6" name="Rectangle 8">
            <a:extLst>
              <a:ext uri="{FF2B5EF4-FFF2-40B4-BE49-F238E27FC236}">
                <a16:creationId xmlns:a16="http://schemas.microsoft.com/office/drawing/2014/main" id="{CBABD5FF-1CC9-C747-AC0F-7AF9A818B777}"/>
              </a:ext>
            </a:extLst>
          </p:cNvPr>
          <p:cNvSpPr>
            <a:spLocks noGrp="1" noChangeArrowheads="1"/>
          </p:cNvSpPr>
          <p:nvPr>
            <p:ph type="sldNum" sz="quarter" idx="12"/>
          </p:nvPr>
        </p:nvSpPr>
        <p:spPr>
          <a:ln/>
        </p:spPr>
        <p:txBody>
          <a:bodyPr/>
          <a:lstStyle>
            <a:lvl1pPr>
              <a:defRPr/>
            </a:lvl1pPr>
          </a:lstStyle>
          <a:p>
            <a:r>
              <a:rPr lang="fr-FR" altLang="en-US"/>
              <a:t>- </a:t>
            </a:r>
            <a:fld id="{E6266FCD-6635-8A44-9661-B9F69DBD6A3C}" type="slidenum">
              <a:rPr lang="fr-FR" altLang="en-US"/>
              <a:pPr/>
              <a:t>‹#›</a:t>
            </a:fld>
            <a:endParaRPr lang="fr-FR" altLang="en-US"/>
          </a:p>
        </p:txBody>
      </p:sp>
    </p:spTree>
    <p:extLst>
      <p:ext uri="{BB962C8B-B14F-4D97-AF65-F5344CB8AC3E}">
        <p14:creationId xmlns:p14="http://schemas.microsoft.com/office/powerpoint/2010/main" val="45628271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liste à puc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a:t>Cliquez et modifiez le titre</a:t>
            </a:r>
            <a:endParaRPr lang="fr-FR"/>
          </a:p>
        </p:txBody>
      </p:sp>
      <p:sp>
        <p:nvSpPr>
          <p:cNvPr id="8" name="Espace réservé du contenu 2"/>
          <p:cNvSpPr>
            <a:spLocks noGrp="1"/>
          </p:cNvSpPr>
          <p:nvPr>
            <p:ph idx="1"/>
          </p:nvPr>
        </p:nvSpPr>
        <p:spPr>
          <a:xfrm>
            <a:off x="1349386" y="1640681"/>
            <a:ext cx="7540625" cy="3152775"/>
          </a:xfrm>
          <a:prstGeom prst="rect">
            <a:avLst/>
          </a:prstGeom>
        </p:spPr>
        <p:txBody>
          <a:bodyPr/>
          <a:lstStyle>
            <a:lvl1pPr>
              <a:buClr>
                <a:srgbClr val="FF0000"/>
              </a:buClr>
              <a:defRPr lang="fr-FR" sz="2400" dirty="0" smtClean="0">
                <a:solidFill>
                  <a:schemeClr val="tx2"/>
                </a:solidFill>
                <a:latin typeface="+mn-lt"/>
                <a:ea typeface="+mn-ea"/>
                <a:cs typeface="+mn-cs"/>
              </a:defRPr>
            </a:lvl1pPr>
            <a:lvl2pPr marL="361950" indent="352425">
              <a:buFont typeface="Arial" pitchFamily="34" charset="0"/>
              <a:buChar char=""/>
              <a:defRPr sz="2200"/>
            </a:lvl2pPr>
            <a:lvl3pPr marL="1076325" indent="361950">
              <a:buFont typeface="Arial" pitchFamily="34" charset="0"/>
              <a:buChar char="•"/>
              <a:defRPr sz="2000"/>
            </a:lvl3pPr>
            <a:lvl4pPr marL="1438275" indent="371475">
              <a:defRPr lang="fr-FR" sz="1800" dirty="0" smtClean="0">
                <a:solidFill>
                  <a:schemeClr val="tx2"/>
                </a:solidFill>
                <a:latin typeface="+mn-lt"/>
                <a:ea typeface="ＭＳ Ｐゴシック" pitchFamily="23" charset="-128"/>
                <a:cs typeface="+mn-cs"/>
              </a:defRPr>
            </a:lvl4pPr>
            <a:lvl5pPr marL="1790700" indent="361950">
              <a:defRPr sz="1600"/>
            </a:lvl5pPr>
          </a:lstStyle>
          <a:p>
            <a:pPr lvl="0"/>
            <a:r>
              <a:rPr lang="en-US"/>
              <a:t>Cliquez pour modifier les styles du texte du masque</a:t>
            </a:r>
          </a:p>
          <a:p>
            <a:pPr lvl="1"/>
            <a:r>
              <a:rPr lang="en-US"/>
              <a:t>Deuxième niveau</a:t>
            </a:r>
          </a:p>
          <a:p>
            <a:pPr lvl="2"/>
            <a:r>
              <a:rPr lang="en-US"/>
              <a:t>Troisième niveau</a:t>
            </a:r>
          </a:p>
          <a:p>
            <a:pPr lvl="3"/>
            <a:r>
              <a:rPr lang="en-US"/>
              <a:t>Quatrième niveau</a:t>
            </a:r>
          </a:p>
          <a:p>
            <a:pPr lvl="4"/>
            <a:r>
              <a:rPr lang="en-US"/>
              <a:t>Cinquième niveau</a:t>
            </a:r>
            <a:endParaRPr lang="fr-FR"/>
          </a:p>
        </p:txBody>
      </p:sp>
      <p:sp>
        <p:nvSpPr>
          <p:cNvPr id="4" name="Rectangle 5">
            <a:extLst>
              <a:ext uri="{FF2B5EF4-FFF2-40B4-BE49-F238E27FC236}">
                <a16:creationId xmlns:a16="http://schemas.microsoft.com/office/drawing/2014/main" id="{C06B0439-DDDF-864F-96C0-09BE911294D9}"/>
              </a:ext>
            </a:extLst>
          </p:cNvPr>
          <p:cNvSpPr>
            <a:spLocks noGrp="1" noChangeArrowheads="1"/>
          </p:cNvSpPr>
          <p:nvPr>
            <p:ph type="dt" sz="half" idx="10"/>
          </p:nvPr>
        </p:nvSpPr>
        <p:spPr>
          <a:ln/>
        </p:spPr>
        <p:txBody>
          <a:bodyPr/>
          <a:lstStyle>
            <a:lvl1pPr>
              <a:defRPr/>
            </a:lvl1pPr>
          </a:lstStyle>
          <a:p>
            <a:pPr>
              <a:defRPr/>
            </a:pPr>
            <a:r>
              <a:rPr lang="en-US"/>
              <a:t>00 MOIS 2011</a:t>
            </a:r>
            <a:endParaRPr lang="fr-FR"/>
          </a:p>
        </p:txBody>
      </p:sp>
      <p:sp>
        <p:nvSpPr>
          <p:cNvPr id="5" name="Rectangle 6">
            <a:extLst>
              <a:ext uri="{FF2B5EF4-FFF2-40B4-BE49-F238E27FC236}">
                <a16:creationId xmlns:a16="http://schemas.microsoft.com/office/drawing/2014/main" id="{CCEE252B-31D0-0145-832D-0201FE548FC7}"/>
              </a:ext>
            </a:extLst>
          </p:cNvPr>
          <p:cNvSpPr>
            <a:spLocks noGrp="1" noChangeArrowheads="1"/>
          </p:cNvSpPr>
          <p:nvPr>
            <p:ph type="ftr" sz="quarter" idx="11"/>
          </p:nvPr>
        </p:nvSpPr>
        <p:spPr>
          <a:ln/>
        </p:spPr>
        <p:txBody>
          <a:bodyPr/>
          <a:lstStyle>
            <a:lvl1pPr>
              <a:defRPr/>
            </a:lvl1pPr>
          </a:lstStyle>
          <a:p>
            <a:pPr>
              <a:defRPr/>
            </a:pPr>
            <a:r>
              <a:rPr lang="fr-FR"/>
              <a:t>Lorenzi Marco IPMC 2017</a:t>
            </a:r>
          </a:p>
        </p:txBody>
      </p:sp>
      <p:sp>
        <p:nvSpPr>
          <p:cNvPr id="6" name="Rectangle 8">
            <a:extLst>
              <a:ext uri="{FF2B5EF4-FFF2-40B4-BE49-F238E27FC236}">
                <a16:creationId xmlns:a16="http://schemas.microsoft.com/office/drawing/2014/main" id="{6BACD303-95C2-954C-B8D7-41504439B264}"/>
              </a:ext>
            </a:extLst>
          </p:cNvPr>
          <p:cNvSpPr>
            <a:spLocks noGrp="1" noChangeArrowheads="1"/>
          </p:cNvSpPr>
          <p:nvPr>
            <p:ph type="sldNum" sz="quarter" idx="12"/>
          </p:nvPr>
        </p:nvSpPr>
        <p:spPr>
          <a:ln/>
        </p:spPr>
        <p:txBody>
          <a:bodyPr/>
          <a:lstStyle>
            <a:lvl1pPr>
              <a:defRPr/>
            </a:lvl1pPr>
          </a:lstStyle>
          <a:p>
            <a:r>
              <a:rPr lang="fr-FR" altLang="en-US"/>
              <a:t>- </a:t>
            </a:r>
            <a:fld id="{AD9541D9-584C-B74F-8FEA-259AEA609894}" type="slidenum">
              <a:rPr lang="fr-FR" altLang="en-US"/>
              <a:pPr/>
              <a:t>‹#›</a:t>
            </a:fld>
            <a:endParaRPr lang="fr-FR" altLang="en-US"/>
          </a:p>
        </p:txBody>
      </p:sp>
    </p:spTree>
    <p:extLst>
      <p:ext uri="{BB962C8B-B14F-4D97-AF65-F5344CB8AC3E}">
        <p14:creationId xmlns:p14="http://schemas.microsoft.com/office/powerpoint/2010/main" val="408723536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3305176"/>
            <a:ext cx="7772400" cy="1021556"/>
          </a:xfrm>
        </p:spPr>
        <p:txBody>
          <a:bodyPr anchor="t"/>
          <a:lstStyle>
            <a:lvl1pPr algn="l">
              <a:defRPr sz="4000" b="1" cap="all"/>
            </a:lvl1pPr>
          </a:lstStyle>
          <a:p>
            <a:r>
              <a:rPr lang="en-US"/>
              <a:t>Cliquez et modifiez le titre</a:t>
            </a:r>
            <a:endParaRPr lang="fr-FR"/>
          </a:p>
        </p:txBody>
      </p:sp>
      <p:sp>
        <p:nvSpPr>
          <p:cNvPr id="3" name="Espace réservé du texte 2"/>
          <p:cNvSpPr>
            <a:spLocks noGrp="1"/>
          </p:cNvSpPr>
          <p:nvPr>
            <p:ph type="body" idx="1"/>
          </p:nvPr>
        </p:nvSpPr>
        <p:spPr>
          <a:xfrm>
            <a:off x="722313" y="2180035"/>
            <a:ext cx="7772400" cy="1125140"/>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Cliquez pour modifier les styles du texte du masque</a:t>
            </a:r>
          </a:p>
        </p:txBody>
      </p:sp>
      <p:sp>
        <p:nvSpPr>
          <p:cNvPr id="4" name="Rectangle 5">
            <a:extLst>
              <a:ext uri="{FF2B5EF4-FFF2-40B4-BE49-F238E27FC236}">
                <a16:creationId xmlns:a16="http://schemas.microsoft.com/office/drawing/2014/main" id="{3F69FDEB-A5B8-1040-BD7A-7DDC62C12A1D}"/>
              </a:ext>
            </a:extLst>
          </p:cNvPr>
          <p:cNvSpPr>
            <a:spLocks noGrp="1" noChangeArrowheads="1"/>
          </p:cNvSpPr>
          <p:nvPr>
            <p:ph type="dt" sz="half" idx="10"/>
          </p:nvPr>
        </p:nvSpPr>
        <p:spPr>
          <a:ln/>
        </p:spPr>
        <p:txBody>
          <a:bodyPr/>
          <a:lstStyle>
            <a:lvl1pPr>
              <a:defRPr/>
            </a:lvl1pPr>
          </a:lstStyle>
          <a:p>
            <a:pPr>
              <a:defRPr/>
            </a:pPr>
            <a:r>
              <a:rPr lang="en-US"/>
              <a:t>00 MOIS 2011</a:t>
            </a:r>
            <a:endParaRPr lang="fr-FR"/>
          </a:p>
        </p:txBody>
      </p:sp>
      <p:sp>
        <p:nvSpPr>
          <p:cNvPr id="5" name="Rectangle 6">
            <a:extLst>
              <a:ext uri="{FF2B5EF4-FFF2-40B4-BE49-F238E27FC236}">
                <a16:creationId xmlns:a16="http://schemas.microsoft.com/office/drawing/2014/main" id="{C5A2849E-046C-BC48-916E-80589C2879B7}"/>
              </a:ext>
            </a:extLst>
          </p:cNvPr>
          <p:cNvSpPr>
            <a:spLocks noGrp="1" noChangeArrowheads="1"/>
          </p:cNvSpPr>
          <p:nvPr>
            <p:ph type="ftr" sz="quarter" idx="11"/>
          </p:nvPr>
        </p:nvSpPr>
        <p:spPr>
          <a:ln/>
        </p:spPr>
        <p:txBody>
          <a:bodyPr/>
          <a:lstStyle>
            <a:lvl1pPr>
              <a:defRPr/>
            </a:lvl1pPr>
          </a:lstStyle>
          <a:p>
            <a:pPr>
              <a:defRPr/>
            </a:pPr>
            <a:r>
              <a:rPr lang="fr-FR"/>
              <a:t>Lorenzi Marco IPMC 2017</a:t>
            </a:r>
          </a:p>
        </p:txBody>
      </p:sp>
      <p:sp>
        <p:nvSpPr>
          <p:cNvPr id="6" name="Rectangle 8">
            <a:extLst>
              <a:ext uri="{FF2B5EF4-FFF2-40B4-BE49-F238E27FC236}">
                <a16:creationId xmlns:a16="http://schemas.microsoft.com/office/drawing/2014/main" id="{DC053DC1-19DE-ED40-A6DC-963B3A6A19E0}"/>
              </a:ext>
            </a:extLst>
          </p:cNvPr>
          <p:cNvSpPr>
            <a:spLocks noGrp="1" noChangeArrowheads="1"/>
          </p:cNvSpPr>
          <p:nvPr>
            <p:ph type="sldNum" sz="quarter" idx="12"/>
          </p:nvPr>
        </p:nvSpPr>
        <p:spPr>
          <a:ln/>
        </p:spPr>
        <p:txBody>
          <a:bodyPr/>
          <a:lstStyle>
            <a:lvl1pPr>
              <a:defRPr/>
            </a:lvl1pPr>
          </a:lstStyle>
          <a:p>
            <a:r>
              <a:rPr lang="fr-FR" altLang="en-US"/>
              <a:t>- </a:t>
            </a:r>
            <a:fld id="{9F032EEB-78F4-934D-84BF-360F921B7930}" type="slidenum">
              <a:rPr lang="fr-FR" altLang="en-US"/>
              <a:pPr/>
              <a:t>‹#›</a:t>
            </a:fld>
            <a:endParaRPr lang="fr-FR" altLang="en-US"/>
          </a:p>
        </p:txBody>
      </p:sp>
    </p:spTree>
    <p:extLst>
      <p:ext uri="{BB962C8B-B14F-4D97-AF65-F5344CB8AC3E}">
        <p14:creationId xmlns:p14="http://schemas.microsoft.com/office/powerpoint/2010/main" val="1188457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457200" y="205979"/>
            <a:ext cx="8229600" cy="857250"/>
          </a:xfrm>
        </p:spPr>
        <p:txBody>
          <a:bodyPr/>
          <a:lstStyle>
            <a:lvl1pPr>
              <a:defRPr/>
            </a:lvl1pPr>
          </a:lstStyle>
          <a:p>
            <a:r>
              <a:rPr lang="en-US"/>
              <a:t>Cliquez et modifiez le titre</a:t>
            </a:r>
            <a:endParaRPr lang="fr-FR"/>
          </a:p>
        </p:txBody>
      </p:sp>
      <p:sp>
        <p:nvSpPr>
          <p:cNvPr id="3" name="Espace réservé du texte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Cliquez pour modifier les styles du texte du masque</a:t>
            </a:r>
          </a:p>
        </p:txBody>
      </p:sp>
      <p:sp>
        <p:nvSpPr>
          <p:cNvPr id="4" name="Espace réservé du contenu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Cliquez pour modifier les styles du texte du masque</a:t>
            </a:r>
          </a:p>
          <a:p>
            <a:pPr lvl="1"/>
            <a:r>
              <a:rPr lang="en-US"/>
              <a:t>Deuxième niveau</a:t>
            </a:r>
          </a:p>
          <a:p>
            <a:pPr lvl="2"/>
            <a:r>
              <a:rPr lang="en-US"/>
              <a:t>Troisième niveau</a:t>
            </a:r>
          </a:p>
          <a:p>
            <a:pPr lvl="3"/>
            <a:r>
              <a:rPr lang="en-US"/>
              <a:t>Quatrième niveau</a:t>
            </a:r>
          </a:p>
          <a:p>
            <a:pPr lvl="4"/>
            <a:r>
              <a:rPr lang="en-US"/>
              <a:t>Cinquième niveau</a:t>
            </a:r>
            <a:endParaRPr lang="fr-FR"/>
          </a:p>
        </p:txBody>
      </p:sp>
      <p:sp>
        <p:nvSpPr>
          <p:cNvPr id="5" name="Espace réservé du texte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Cliquez pour modifier les styles du texte du masque</a:t>
            </a:r>
          </a:p>
        </p:txBody>
      </p:sp>
      <p:sp>
        <p:nvSpPr>
          <p:cNvPr id="6" name="Espace réservé du contenu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Cliquez pour modifier les styles du texte du masque</a:t>
            </a:r>
          </a:p>
          <a:p>
            <a:pPr lvl="1"/>
            <a:r>
              <a:rPr lang="en-US"/>
              <a:t>Deuxième niveau</a:t>
            </a:r>
          </a:p>
          <a:p>
            <a:pPr lvl="2"/>
            <a:r>
              <a:rPr lang="en-US"/>
              <a:t>Troisième niveau</a:t>
            </a:r>
          </a:p>
          <a:p>
            <a:pPr lvl="3"/>
            <a:r>
              <a:rPr lang="en-US"/>
              <a:t>Quatrième niveau</a:t>
            </a:r>
          </a:p>
          <a:p>
            <a:pPr lvl="4"/>
            <a:r>
              <a:rPr lang="en-US"/>
              <a:t>Cinquième niveau</a:t>
            </a:r>
            <a:endParaRPr lang="fr-FR"/>
          </a:p>
        </p:txBody>
      </p:sp>
      <p:sp>
        <p:nvSpPr>
          <p:cNvPr id="7" name="Rectangle 5">
            <a:extLst>
              <a:ext uri="{FF2B5EF4-FFF2-40B4-BE49-F238E27FC236}">
                <a16:creationId xmlns:a16="http://schemas.microsoft.com/office/drawing/2014/main" id="{45E02A57-C94B-D14F-B8D9-80CD80C2F874}"/>
              </a:ext>
            </a:extLst>
          </p:cNvPr>
          <p:cNvSpPr>
            <a:spLocks noGrp="1" noChangeArrowheads="1"/>
          </p:cNvSpPr>
          <p:nvPr>
            <p:ph type="dt" sz="half" idx="10"/>
          </p:nvPr>
        </p:nvSpPr>
        <p:spPr>
          <a:ln/>
        </p:spPr>
        <p:txBody>
          <a:bodyPr/>
          <a:lstStyle>
            <a:lvl1pPr>
              <a:defRPr/>
            </a:lvl1pPr>
          </a:lstStyle>
          <a:p>
            <a:pPr>
              <a:defRPr/>
            </a:pPr>
            <a:r>
              <a:rPr lang="en-US"/>
              <a:t>00 MOIS 2011</a:t>
            </a:r>
          </a:p>
        </p:txBody>
      </p:sp>
      <p:sp>
        <p:nvSpPr>
          <p:cNvPr id="8" name="Rectangle 6">
            <a:extLst>
              <a:ext uri="{FF2B5EF4-FFF2-40B4-BE49-F238E27FC236}">
                <a16:creationId xmlns:a16="http://schemas.microsoft.com/office/drawing/2014/main" id="{B4286207-67A6-DA4B-87C4-10A3974C0A76}"/>
              </a:ext>
            </a:extLst>
          </p:cNvPr>
          <p:cNvSpPr>
            <a:spLocks noGrp="1" noChangeArrowheads="1"/>
          </p:cNvSpPr>
          <p:nvPr>
            <p:ph type="ftr" sz="quarter" idx="11"/>
          </p:nvPr>
        </p:nvSpPr>
        <p:spPr>
          <a:ln/>
        </p:spPr>
        <p:txBody>
          <a:bodyPr/>
          <a:lstStyle>
            <a:lvl1pPr>
              <a:defRPr/>
            </a:lvl1pPr>
          </a:lstStyle>
          <a:p>
            <a:pPr>
              <a:defRPr/>
            </a:pPr>
            <a:r>
              <a:rPr lang="en-US"/>
              <a:t>Lorenzi Marco IPMC 2017</a:t>
            </a:r>
          </a:p>
        </p:txBody>
      </p:sp>
      <p:sp>
        <p:nvSpPr>
          <p:cNvPr id="9" name="Rectangle 10">
            <a:extLst>
              <a:ext uri="{FF2B5EF4-FFF2-40B4-BE49-F238E27FC236}">
                <a16:creationId xmlns:a16="http://schemas.microsoft.com/office/drawing/2014/main" id="{03491A7F-A2FC-4442-BD75-6A1547045E49}"/>
              </a:ext>
            </a:extLst>
          </p:cNvPr>
          <p:cNvSpPr>
            <a:spLocks noGrp="1" noChangeArrowheads="1"/>
          </p:cNvSpPr>
          <p:nvPr>
            <p:ph type="sldNum" sz="quarter" idx="12"/>
          </p:nvPr>
        </p:nvSpPr>
        <p:spPr>
          <a:ln/>
        </p:spPr>
        <p:txBody>
          <a:bodyPr/>
          <a:lstStyle>
            <a:lvl1pPr>
              <a:defRPr/>
            </a:lvl1pPr>
          </a:lstStyle>
          <a:p>
            <a:fld id="{3590DC49-8154-054C-8F9F-F2D42E9821E5}" type="slidenum">
              <a:rPr lang="en-US" altLang="en-US"/>
              <a:pPr/>
              <a:t>‹#›</a:t>
            </a:fld>
            <a:endParaRPr lang="en-US" altLang="en-US"/>
          </a:p>
        </p:txBody>
      </p:sp>
    </p:spTree>
    <p:extLst>
      <p:ext uri="{BB962C8B-B14F-4D97-AF65-F5344CB8AC3E}">
        <p14:creationId xmlns:p14="http://schemas.microsoft.com/office/powerpoint/2010/main" val="241130298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a:t>Cliquez et modifiez le titre</a:t>
            </a:r>
            <a:endParaRPr lang="fr-FR"/>
          </a:p>
        </p:txBody>
      </p:sp>
      <p:sp>
        <p:nvSpPr>
          <p:cNvPr id="10" name="Espace réservé du contenu 2"/>
          <p:cNvSpPr>
            <a:spLocks noGrp="1"/>
          </p:cNvSpPr>
          <p:nvPr>
            <p:ph sz="half" idx="1"/>
          </p:nvPr>
        </p:nvSpPr>
        <p:spPr>
          <a:xfrm>
            <a:off x="1349375" y="1254924"/>
            <a:ext cx="3694113" cy="3559969"/>
          </a:xfrm>
          <a:prstGeom prst="rect">
            <a:avLst/>
          </a:prstGeom>
        </p:spPr>
        <p:txBody>
          <a:bodyPr/>
          <a:lstStyle>
            <a:lvl1pPr>
              <a:buClr>
                <a:srgbClr val="FF0000"/>
              </a:buClr>
              <a:defRPr sz="2200"/>
            </a:lvl1pPr>
            <a:lvl2pPr>
              <a:defRPr sz="2000"/>
            </a:lvl2pPr>
            <a:lvl3pPr marL="714375" indent="-352425">
              <a:buClr>
                <a:srgbClr val="FF0000"/>
              </a:buClr>
              <a:buFont typeface="Arial" pitchFamily="34" charset="0"/>
              <a:buChar char=""/>
              <a:tabLst>
                <a:tab pos="714375" algn="l"/>
              </a:tabLst>
              <a:defRPr sz="2000"/>
            </a:lvl3pPr>
            <a:lvl4pPr marL="714375" indent="276225">
              <a:buFont typeface="Arial" pitchFamily="34" charset="0"/>
              <a:buChar char="•"/>
              <a:defRPr sz="1800"/>
            </a:lvl4pPr>
            <a:lvl5pPr marL="990600" indent="447675">
              <a:defRPr sz="1800"/>
            </a:lvl5pPr>
            <a:lvl6pPr>
              <a:defRPr sz="1800"/>
            </a:lvl6pPr>
            <a:lvl7pPr>
              <a:defRPr sz="1800"/>
            </a:lvl7pPr>
            <a:lvl8pPr>
              <a:defRPr sz="1800"/>
            </a:lvl8pPr>
            <a:lvl9pPr>
              <a:defRPr sz="1800"/>
            </a:lvl9pPr>
          </a:lstStyle>
          <a:p>
            <a:pPr lvl="0"/>
            <a:r>
              <a:rPr lang="en-US"/>
              <a:t>Cliquez pour modifier les styles du texte du masque</a:t>
            </a:r>
          </a:p>
          <a:p>
            <a:pPr lvl="1"/>
            <a:r>
              <a:rPr lang="en-US"/>
              <a:t>Deuxième niveau</a:t>
            </a:r>
          </a:p>
          <a:p>
            <a:pPr lvl="2"/>
            <a:r>
              <a:rPr lang="en-US"/>
              <a:t>Troisième niveau</a:t>
            </a:r>
          </a:p>
          <a:p>
            <a:pPr lvl="3"/>
            <a:r>
              <a:rPr lang="en-US"/>
              <a:t>Quatrième niveau</a:t>
            </a:r>
          </a:p>
        </p:txBody>
      </p:sp>
      <p:sp>
        <p:nvSpPr>
          <p:cNvPr id="11" name="Espace réservé du contenu 2"/>
          <p:cNvSpPr>
            <a:spLocks noGrp="1"/>
          </p:cNvSpPr>
          <p:nvPr>
            <p:ph sz="half" idx="13"/>
          </p:nvPr>
        </p:nvSpPr>
        <p:spPr>
          <a:xfrm>
            <a:off x="5130800" y="1254924"/>
            <a:ext cx="3694113" cy="3559969"/>
          </a:xfrm>
          <a:prstGeom prst="rect">
            <a:avLst/>
          </a:prstGeom>
        </p:spPr>
        <p:txBody>
          <a:bodyPr/>
          <a:lstStyle>
            <a:lvl1pPr>
              <a:buClr>
                <a:srgbClr val="FF0000"/>
              </a:buClr>
              <a:defRPr sz="2200"/>
            </a:lvl1pPr>
            <a:lvl2pPr>
              <a:defRPr sz="2000"/>
            </a:lvl2pPr>
            <a:lvl3pPr marL="712788" indent="-350838">
              <a:buClr>
                <a:srgbClr val="FF0000"/>
              </a:buClr>
              <a:buFont typeface="Arial" pitchFamily="34" charset="0"/>
              <a:buChar char=""/>
              <a:tabLst>
                <a:tab pos="714375" algn="l"/>
              </a:tabLst>
              <a:defRPr sz="2000"/>
            </a:lvl3pPr>
            <a:lvl4pPr marL="714375" indent="276225">
              <a:buFont typeface="Arial" pitchFamily="34" charset="0"/>
              <a:buChar char="•"/>
              <a:defRPr sz="1800"/>
            </a:lvl4pPr>
            <a:lvl5pPr marL="990600" indent="447675">
              <a:defRPr sz="1800"/>
            </a:lvl5pPr>
            <a:lvl6pPr>
              <a:defRPr sz="1800"/>
            </a:lvl6pPr>
            <a:lvl7pPr>
              <a:defRPr sz="1800"/>
            </a:lvl7pPr>
            <a:lvl8pPr>
              <a:defRPr sz="1800"/>
            </a:lvl8pPr>
            <a:lvl9pPr>
              <a:defRPr sz="1800"/>
            </a:lvl9pPr>
          </a:lstStyle>
          <a:p>
            <a:pPr lvl="0"/>
            <a:r>
              <a:rPr lang="en-US"/>
              <a:t>Cliquez pour modifier les styles du texte du masque</a:t>
            </a:r>
          </a:p>
          <a:p>
            <a:pPr lvl="1"/>
            <a:r>
              <a:rPr lang="en-US"/>
              <a:t>Deuxième niveau</a:t>
            </a:r>
          </a:p>
          <a:p>
            <a:pPr lvl="2"/>
            <a:r>
              <a:rPr lang="en-US"/>
              <a:t>Troisième niveau</a:t>
            </a:r>
          </a:p>
          <a:p>
            <a:pPr lvl="3"/>
            <a:r>
              <a:rPr lang="en-US"/>
              <a:t>Quatrième niveau</a:t>
            </a:r>
          </a:p>
        </p:txBody>
      </p:sp>
      <p:sp>
        <p:nvSpPr>
          <p:cNvPr id="5" name="Rectangle 5">
            <a:extLst>
              <a:ext uri="{FF2B5EF4-FFF2-40B4-BE49-F238E27FC236}">
                <a16:creationId xmlns:a16="http://schemas.microsoft.com/office/drawing/2014/main" id="{BB93F09F-251E-2B4A-B56A-6681E1EA3C33}"/>
              </a:ext>
            </a:extLst>
          </p:cNvPr>
          <p:cNvSpPr>
            <a:spLocks noGrp="1" noChangeArrowheads="1"/>
          </p:cNvSpPr>
          <p:nvPr>
            <p:ph type="dt" sz="half" idx="14"/>
          </p:nvPr>
        </p:nvSpPr>
        <p:spPr>
          <a:ln/>
        </p:spPr>
        <p:txBody>
          <a:bodyPr/>
          <a:lstStyle>
            <a:lvl1pPr>
              <a:defRPr/>
            </a:lvl1pPr>
          </a:lstStyle>
          <a:p>
            <a:pPr>
              <a:defRPr/>
            </a:pPr>
            <a:r>
              <a:rPr lang="en-US"/>
              <a:t>00 MOIS 2011</a:t>
            </a:r>
            <a:endParaRPr lang="fr-FR"/>
          </a:p>
        </p:txBody>
      </p:sp>
      <p:sp>
        <p:nvSpPr>
          <p:cNvPr id="6" name="Rectangle 6">
            <a:extLst>
              <a:ext uri="{FF2B5EF4-FFF2-40B4-BE49-F238E27FC236}">
                <a16:creationId xmlns:a16="http://schemas.microsoft.com/office/drawing/2014/main" id="{9E567FD2-78C9-2D4D-9880-B7C523258B21}"/>
              </a:ext>
            </a:extLst>
          </p:cNvPr>
          <p:cNvSpPr>
            <a:spLocks noGrp="1" noChangeArrowheads="1"/>
          </p:cNvSpPr>
          <p:nvPr>
            <p:ph type="ftr" sz="quarter" idx="15"/>
          </p:nvPr>
        </p:nvSpPr>
        <p:spPr>
          <a:ln/>
        </p:spPr>
        <p:txBody>
          <a:bodyPr/>
          <a:lstStyle>
            <a:lvl1pPr>
              <a:defRPr/>
            </a:lvl1pPr>
          </a:lstStyle>
          <a:p>
            <a:pPr>
              <a:defRPr/>
            </a:pPr>
            <a:r>
              <a:rPr lang="fr-FR"/>
              <a:t>Lorenzi Marco IPMC 2017</a:t>
            </a:r>
          </a:p>
        </p:txBody>
      </p:sp>
      <p:sp>
        <p:nvSpPr>
          <p:cNvPr id="7" name="Rectangle 8">
            <a:extLst>
              <a:ext uri="{FF2B5EF4-FFF2-40B4-BE49-F238E27FC236}">
                <a16:creationId xmlns:a16="http://schemas.microsoft.com/office/drawing/2014/main" id="{48F63D53-E9B3-F447-ABCC-7104CD4CAAF6}"/>
              </a:ext>
            </a:extLst>
          </p:cNvPr>
          <p:cNvSpPr>
            <a:spLocks noGrp="1" noChangeArrowheads="1"/>
          </p:cNvSpPr>
          <p:nvPr>
            <p:ph type="sldNum" sz="quarter" idx="16"/>
          </p:nvPr>
        </p:nvSpPr>
        <p:spPr>
          <a:ln/>
        </p:spPr>
        <p:txBody>
          <a:bodyPr/>
          <a:lstStyle>
            <a:lvl1pPr>
              <a:defRPr/>
            </a:lvl1pPr>
          </a:lstStyle>
          <a:p>
            <a:r>
              <a:rPr lang="fr-FR" altLang="en-US"/>
              <a:t>- </a:t>
            </a:r>
            <a:fld id="{BCDBE214-32CE-604D-998C-9306E299B14D}" type="slidenum">
              <a:rPr lang="fr-FR" altLang="en-US"/>
              <a:pPr/>
              <a:t>‹#›</a:t>
            </a:fld>
            <a:endParaRPr lang="fr-FR" altLang="en-US"/>
          </a:p>
        </p:txBody>
      </p:sp>
    </p:spTree>
    <p:extLst>
      <p:ext uri="{BB962C8B-B14F-4D97-AF65-F5344CB8AC3E}">
        <p14:creationId xmlns:p14="http://schemas.microsoft.com/office/powerpoint/2010/main" val="402962761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457200" y="205979"/>
            <a:ext cx="8229600" cy="857250"/>
          </a:xfrm>
        </p:spPr>
        <p:txBody>
          <a:bodyPr/>
          <a:lstStyle>
            <a:lvl1pPr>
              <a:defRPr/>
            </a:lvl1pPr>
          </a:lstStyle>
          <a:p>
            <a:r>
              <a:rPr lang="en-US"/>
              <a:t>Cliquez et modifiez le titre</a:t>
            </a:r>
            <a:endParaRPr lang="fr-FR"/>
          </a:p>
        </p:txBody>
      </p:sp>
      <p:sp>
        <p:nvSpPr>
          <p:cNvPr id="3" name="Espace réservé du texte 2"/>
          <p:cNvSpPr>
            <a:spLocks noGrp="1"/>
          </p:cNvSpPr>
          <p:nvPr>
            <p:ph type="body" idx="1"/>
          </p:nvPr>
        </p:nvSpPr>
        <p:spPr>
          <a:xfrm>
            <a:off x="531812" y="1060597"/>
            <a:ext cx="4040188" cy="393578"/>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Cliquez pour modifier les styles du texte du masque</a:t>
            </a:r>
          </a:p>
        </p:txBody>
      </p:sp>
      <p:sp>
        <p:nvSpPr>
          <p:cNvPr id="5" name="Espace réservé du texte 4"/>
          <p:cNvSpPr>
            <a:spLocks noGrp="1"/>
          </p:cNvSpPr>
          <p:nvPr>
            <p:ph type="body" sz="quarter" idx="3"/>
          </p:nvPr>
        </p:nvSpPr>
        <p:spPr>
          <a:xfrm>
            <a:off x="4572011" y="996478"/>
            <a:ext cx="4041775" cy="47982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Cliquez pour modifier les styles du texte du masque</a:t>
            </a:r>
          </a:p>
        </p:txBody>
      </p:sp>
      <p:sp>
        <p:nvSpPr>
          <p:cNvPr id="12" name="Espace réservé du contenu 2"/>
          <p:cNvSpPr>
            <a:spLocks noGrp="1"/>
          </p:cNvSpPr>
          <p:nvPr>
            <p:ph sz="half" idx="13"/>
          </p:nvPr>
        </p:nvSpPr>
        <p:spPr>
          <a:xfrm>
            <a:off x="530668" y="1246950"/>
            <a:ext cx="4041332" cy="3559969"/>
          </a:xfrm>
          <a:prstGeom prst="rect">
            <a:avLst/>
          </a:prstGeom>
        </p:spPr>
        <p:txBody>
          <a:bodyPr/>
          <a:lstStyle>
            <a:lvl1pPr>
              <a:buClr>
                <a:srgbClr val="FF0000"/>
              </a:buClr>
              <a:defRPr sz="2200"/>
            </a:lvl1pPr>
            <a:lvl2pPr>
              <a:defRPr sz="2000"/>
            </a:lvl2pPr>
            <a:lvl3pPr marL="714375" indent="-352425">
              <a:buClr>
                <a:srgbClr val="FF0000"/>
              </a:buClr>
              <a:buFont typeface="Arial" pitchFamily="34" charset="0"/>
              <a:buChar char=""/>
              <a:tabLst>
                <a:tab pos="714375" algn="l"/>
              </a:tabLst>
              <a:defRPr sz="2000"/>
            </a:lvl3pPr>
            <a:lvl4pPr marL="714375" indent="276225">
              <a:buFont typeface="Arial" pitchFamily="34" charset="0"/>
              <a:buChar char="•"/>
              <a:defRPr sz="1800"/>
            </a:lvl4pPr>
            <a:lvl5pPr marL="990600" indent="447675">
              <a:defRPr sz="1800"/>
            </a:lvl5pPr>
            <a:lvl6pPr>
              <a:defRPr sz="1800"/>
            </a:lvl6pPr>
            <a:lvl7pPr>
              <a:defRPr sz="1800"/>
            </a:lvl7pPr>
            <a:lvl8pPr>
              <a:defRPr sz="1800"/>
            </a:lvl8pPr>
            <a:lvl9pPr>
              <a:defRPr sz="1800"/>
            </a:lvl9pPr>
          </a:lstStyle>
          <a:p>
            <a:pPr lvl="0"/>
            <a:r>
              <a:rPr lang="en-US"/>
              <a:t>Cliquez pour modifier les styles du texte du masque</a:t>
            </a:r>
          </a:p>
          <a:p>
            <a:pPr lvl="1"/>
            <a:r>
              <a:rPr lang="en-US"/>
              <a:t>Deuxième niveau</a:t>
            </a:r>
          </a:p>
          <a:p>
            <a:pPr lvl="2"/>
            <a:r>
              <a:rPr lang="en-US"/>
              <a:t>Troisième niveau</a:t>
            </a:r>
          </a:p>
          <a:p>
            <a:pPr lvl="3"/>
            <a:r>
              <a:rPr lang="en-US"/>
              <a:t>Quatrième niveau</a:t>
            </a:r>
          </a:p>
        </p:txBody>
      </p:sp>
      <p:sp>
        <p:nvSpPr>
          <p:cNvPr id="13" name="Espace réservé du contenu 2"/>
          <p:cNvSpPr>
            <a:spLocks noGrp="1"/>
          </p:cNvSpPr>
          <p:nvPr>
            <p:ph sz="half" idx="14"/>
          </p:nvPr>
        </p:nvSpPr>
        <p:spPr>
          <a:xfrm>
            <a:off x="4572000" y="1254924"/>
            <a:ext cx="4252913" cy="3559969"/>
          </a:xfrm>
          <a:prstGeom prst="rect">
            <a:avLst/>
          </a:prstGeom>
        </p:spPr>
        <p:txBody>
          <a:bodyPr/>
          <a:lstStyle>
            <a:lvl1pPr>
              <a:buClr>
                <a:srgbClr val="FF0000"/>
              </a:buClr>
              <a:defRPr sz="2200"/>
            </a:lvl1pPr>
            <a:lvl2pPr>
              <a:defRPr sz="2000"/>
            </a:lvl2pPr>
            <a:lvl3pPr marL="712788" indent="-350838">
              <a:buClr>
                <a:srgbClr val="FF0000"/>
              </a:buClr>
              <a:buFont typeface="Arial" pitchFamily="34" charset="0"/>
              <a:buChar char=""/>
              <a:tabLst>
                <a:tab pos="714375" algn="l"/>
              </a:tabLst>
              <a:defRPr sz="2000"/>
            </a:lvl3pPr>
            <a:lvl4pPr marL="714375" indent="276225">
              <a:buFont typeface="Arial" pitchFamily="34" charset="0"/>
              <a:buChar char="•"/>
              <a:defRPr sz="1800"/>
            </a:lvl4pPr>
            <a:lvl5pPr marL="990600" indent="447675">
              <a:defRPr sz="1800"/>
            </a:lvl5pPr>
            <a:lvl6pPr>
              <a:defRPr sz="1800"/>
            </a:lvl6pPr>
            <a:lvl7pPr>
              <a:defRPr sz="1800"/>
            </a:lvl7pPr>
            <a:lvl8pPr>
              <a:defRPr sz="1800"/>
            </a:lvl8pPr>
            <a:lvl9pPr>
              <a:defRPr sz="1800"/>
            </a:lvl9pPr>
          </a:lstStyle>
          <a:p>
            <a:pPr lvl="0"/>
            <a:r>
              <a:rPr lang="en-US"/>
              <a:t>Cliquez pour modifier les styles du texte du masque</a:t>
            </a:r>
          </a:p>
          <a:p>
            <a:pPr lvl="1"/>
            <a:r>
              <a:rPr lang="en-US"/>
              <a:t>Deuxième niveau</a:t>
            </a:r>
          </a:p>
          <a:p>
            <a:pPr lvl="2"/>
            <a:r>
              <a:rPr lang="en-US"/>
              <a:t>Troisième niveau</a:t>
            </a:r>
          </a:p>
          <a:p>
            <a:pPr lvl="3"/>
            <a:r>
              <a:rPr lang="en-US"/>
              <a:t>Quatrième niveau</a:t>
            </a:r>
          </a:p>
        </p:txBody>
      </p:sp>
      <p:sp>
        <p:nvSpPr>
          <p:cNvPr id="7" name="Rectangle 5">
            <a:extLst>
              <a:ext uri="{FF2B5EF4-FFF2-40B4-BE49-F238E27FC236}">
                <a16:creationId xmlns:a16="http://schemas.microsoft.com/office/drawing/2014/main" id="{C9E891FB-DBA8-A647-A1F9-3C77855CDBB5}"/>
              </a:ext>
            </a:extLst>
          </p:cNvPr>
          <p:cNvSpPr>
            <a:spLocks noGrp="1" noChangeArrowheads="1"/>
          </p:cNvSpPr>
          <p:nvPr>
            <p:ph type="dt" sz="half" idx="15"/>
          </p:nvPr>
        </p:nvSpPr>
        <p:spPr>
          <a:ln/>
        </p:spPr>
        <p:txBody>
          <a:bodyPr/>
          <a:lstStyle>
            <a:lvl1pPr>
              <a:defRPr/>
            </a:lvl1pPr>
          </a:lstStyle>
          <a:p>
            <a:pPr>
              <a:defRPr/>
            </a:pPr>
            <a:r>
              <a:rPr lang="en-US"/>
              <a:t>00 MOIS 2011</a:t>
            </a:r>
            <a:endParaRPr lang="fr-FR"/>
          </a:p>
        </p:txBody>
      </p:sp>
      <p:sp>
        <p:nvSpPr>
          <p:cNvPr id="8" name="Rectangle 6">
            <a:extLst>
              <a:ext uri="{FF2B5EF4-FFF2-40B4-BE49-F238E27FC236}">
                <a16:creationId xmlns:a16="http://schemas.microsoft.com/office/drawing/2014/main" id="{0B58CF3D-0677-F44B-8FD2-661289385CE5}"/>
              </a:ext>
            </a:extLst>
          </p:cNvPr>
          <p:cNvSpPr>
            <a:spLocks noGrp="1" noChangeArrowheads="1"/>
          </p:cNvSpPr>
          <p:nvPr>
            <p:ph type="ftr" sz="quarter" idx="16"/>
          </p:nvPr>
        </p:nvSpPr>
        <p:spPr>
          <a:ln/>
        </p:spPr>
        <p:txBody>
          <a:bodyPr/>
          <a:lstStyle>
            <a:lvl1pPr>
              <a:defRPr/>
            </a:lvl1pPr>
          </a:lstStyle>
          <a:p>
            <a:pPr>
              <a:defRPr/>
            </a:pPr>
            <a:r>
              <a:rPr lang="fr-FR"/>
              <a:t>Lorenzi Marco IPMC 2017</a:t>
            </a:r>
          </a:p>
        </p:txBody>
      </p:sp>
      <p:sp>
        <p:nvSpPr>
          <p:cNvPr id="9" name="Rectangle 8">
            <a:extLst>
              <a:ext uri="{FF2B5EF4-FFF2-40B4-BE49-F238E27FC236}">
                <a16:creationId xmlns:a16="http://schemas.microsoft.com/office/drawing/2014/main" id="{3278E14E-C8D4-8944-A9EA-02BD8DA55796}"/>
              </a:ext>
            </a:extLst>
          </p:cNvPr>
          <p:cNvSpPr>
            <a:spLocks noGrp="1" noChangeArrowheads="1"/>
          </p:cNvSpPr>
          <p:nvPr>
            <p:ph type="sldNum" sz="quarter" idx="17"/>
          </p:nvPr>
        </p:nvSpPr>
        <p:spPr>
          <a:ln/>
        </p:spPr>
        <p:txBody>
          <a:bodyPr/>
          <a:lstStyle>
            <a:lvl1pPr>
              <a:defRPr/>
            </a:lvl1pPr>
          </a:lstStyle>
          <a:p>
            <a:r>
              <a:rPr lang="fr-FR" altLang="en-US"/>
              <a:t>- </a:t>
            </a:r>
            <a:fld id="{3457522B-FC2B-E34B-80F1-EDC6776CCA56}" type="slidenum">
              <a:rPr lang="fr-FR" altLang="en-US"/>
              <a:pPr/>
              <a:t>‹#›</a:t>
            </a:fld>
            <a:endParaRPr lang="fr-FR" altLang="en-US"/>
          </a:p>
        </p:txBody>
      </p:sp>
    </p:spTree>
    <p:extLst>
      <p:ext uri="{BB962C8B-B14F-4D97-AF65-F5344CB8AC3E}">
        <p14:creationId xmlns:p14="http://schemas.microsoft.com/office/powerpoint/2010/main" val="417899913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a:t>Cliquez et modifiez le titre</a:t>
            </a:r>
            <a:endParaRPr lang="fr-FR"/>
          </a:p>
        </p:txBody>
      </p:sp>
      <p:sp>
        <p:nvSpPr>
          <p:cNvPr id="3" name="Rectangle 5">
            <a:extLst>
              <a:ext uri="{FF2B5EF4-FFF2-40B4-BE49-F238E27FC236}">
                <a16:creationId xmlns:a16="http://schemas.microsoft.com/office/drawing/2014/main" id="{D019BDBD-9E8E-C748-96DD-431901FA3ECB}"/>
              </a:ext>
            </a:extLst>
          </p:cNvPr>
          <p:cNvSpPr>
            <a:spLocks noGrp="1" noChangeArrowheads="1"/>
          </p:cNvSpPr>
          <p:nvPr>
            <p:ph type="dt" sz="half" idx="10"/>
          </p:nvPr>
        </p:nvSpPr>
        <p:spPr>
          <a:ln/>
        </p:spPr>
        <p:txBody>
          <a:bodyPr/>
          <a:lstStyle>
            <a:lvl1pPr>
              <a:defRPr/>
            </a:lvl1pPr>
          </a:lstStyle>
          <a:p>
            <a:pPr>
              <a:defRPr/>
            </a:pPr>
            <a:r>
              <a:rPr lang="en-US"/>
              <a:t>00 MOIS 2011</a:t>
            </a:r>
            <a:endParaRPr lang="fr-FR"/>
          </a:p>
        </p:txBody>
      </p:sp>
      <p:sp>
        <p:nvSpPr>
          <p:cNvPr id="4" name="Rectangle 6">
            <a:extLst>
              <a:ext uri="{FF2B5EF4-FFF2-40B4-BE49-F238E27FC236}">
                <a16:creationId xmlns:a16="http://schemas.microsoft.com/office/drawing/2014/main" id="{B5603D35-673E-5B43-A2D8-4802285641CE}"/>
              </a:ext>
            </a:extLst>
          </p:cNvPr>
          <p:cNvSpPr>
            <a:spLocks noGrp="1" noChangeArrowheads="1"/>
          </p:cNvSpPr>
          <p:nvPr>
            <p:ph type="ftr" sz="quarter" idx="11"/>
          </p:nvPr>
        </p:nvSpPr>
        <p:spPr>
          <a:ln/>
        </p:spPr>
        <p:txBody>
          <a:bodyPr/>
          <a:lstStyle>
            <a:lvl1pPr>
              <a:defRPr/>
            </a:lvl1pPr>
          </a:lstStyle>
          <a:p>
            <a:pPr>
              <a:defRPr/>
            </a:pPr>
            <a:r>
              <a:rPr lang="fr-FR"/>
              <a:t>Lorenzi Marco IPMC 2017</a:t>
            </a:r>
          </a:p>
        </p:txBody>
      </p:sp>
      <p:sp>
        <p:nvSpPr>
          <p:cNvPr id="5" name="Rectangle 8">
            <a:extLst>
              <a:ext uri="{FF2B5EF4-FFF2-40B4-BE49-F238E27FC236}">
                <a16:creationId xmlns:a16="http://schemas.microsoft.com/office/drawing/2014/main" id="{2F195EA0-62E1-A640-AF44-25E887F67E44}"/>
              </a:ext>
            </a:extLst>
          </p:cNvPr>
          <p:cNvSpPr>
            <a:spLocks noGrp="1" noChangeArrowheads="1"/>
          </p:cNvSpPr>
          <p:nvPr>
            <p:ph type="sldNum" sz="quarter" idx="12"/>
          </p:nvPr>
        </p:nvSpPr>
        <p:spPr>
          <a:ln/>
        </p:spPr>
        <p:txBody>
          <a:bodyPr/>
          <a:lstStyle>
            <a:lvl1pPr>
              <a:defRPr/>
            </a:lvl1pPr>
          </a:lstStyle>
          <a:p>
            <a:r>
              <a:rPr lang="fr-FR" altLang="en-US"/>
              <a:t>- </a:t>
            </a:r>
            <a:fld id="{AEBB3DD8-751B-374A-9FBA-B49527E5A653}" type="slidenum">
              <a:rPr lang="fr-FR" altLang="en-US"/>
              <a:pPr/>
              <a:t>‹#›</a:t>
            </a:fld>
            <a:endParaRPr lang="fr-FR" altLang="en-US"/>
          </a:p>
        </p:txBody>
      </p:sp>
    </p:spTree>
    <p:extLst>
      <p:ext uri="{BB962C8B-B14F-4D97-AF65-F5344CB8AC3E}">
        <p14:creationId xmlns:p14="http://schemas.microsoft.com/office/powerpoint/2010/main" val="350877939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141194CB-2DA6-AC46-AEA1-E6695702A501}"/>
              </a:ext>
            </a:extLst>
          </p:cNvPr>
          <p:cNvSpPr>
            <a:spLocks noGrp="1" noChangeArrowheads="1"/>
          </p:cNvSpPr>
          <p:nvPr>
            <p:ph type="dt" sz="half" idx="10"/>
          </p:nvPr>
        </p:nvSpPr>
        <p:spPr>
          <a:ln/>
        </p:spPr>
        <p:txBody>
          <a:bodyPr/>
          <a:lstStyle>
            <a:lvl1pPr>
              <a:defRPr/>
            </a:lvl1pPr>
          </a:lstStyle>
          <a:p>
            <a:pPr>
              <a:defRPr/>
            </a:pPr>
            <a:r>
              <a:rPr lang="en-US"/>
              <a:t>00 MOIS 2011</a:t>
            </a:r>
            <a:endParaRPr lang="fr-FR"/>
          </a:p>
        </p:txBody>
      </p:sp>
      <p:sp>
        <p:nvSpPr>
          <p:cNvPr id="3" name="Rectangle 6">
            <a:extLst>
              <a:ext uri="{FF2B5EF4-FFF2-40B4-BE49-F238E27FC236}">
                <a16:creationId xmlns:a16="http://schemas.microsoft.com/office/drawing/2014/main" id="{817D252C-76E1-DA4B-B6C7-B8ECCE8BA847}"/>
              </a:ext>
            </a:extLst>
          </p:cNvPr>
          <p:cNvSpPr>
            <a:spLocks noGrp="1" noChangeArrowheads="1"/>
          </p:cNvSpPr>
          <p:nvPr>
            <p:ph type="ftr" sz="quarter" idx="11"/>
          </p:nvPr>
        </p:nvSpPr>
        <p:spPr>
          <a:ln/>
        </p:spPr>
        <p:txBody>
          <a:bodyPr/>
          <a:lstStyle>
            <a:lvl1pPr>
              <a:defRPr/>
            </a:lvl1pPr>
          </a:lstStyle>
          <a:p>
            <a:pPr>
              <a:defRPr/>
            </a:pPr>
            <a:r>
              <a:rPr lang="fr-FR"/>
              <a:t>Lorenzi Marco IPMC 2017</a:t>
            </a:r>
          </a:p>
        </p:txBody>
      </p:sp>
      <p:sp>
        <p:nvSpPr>
          <p:cNvPr id="4" name="Rectangle 8">
            <a:extLst>
              <a:ext uri="{FF2B5EF4-FFF2-40B4-BE49-F238E27FC236}">
                <a16:creationId xmlns:a16="http://schemas.microsoft.com/office/drawing/2014/main" id="{51DA7F88-36B7-1F4F-9437-22D505229ED3}"/>
              </a:ext>
            </a:extLst>
          </p:cNvPr>
          <p:cNvSpPr>
            <a:spLocks noGrp="1" noChangeArrowheads="1"/>
          </p:cNvSpPr>
          <p:nvPr>
            <p:ph type="sldNum" sz="quarter" idx="12"/>
          </p:nvPr>
        </p:nvSpPr>
        <p:spPr>
          <a:ln/>
        </p:spPr>
        <p:txBody>
          <a:bodyPr/>
          <a:lstStyle>
            <a:lvl1pPr>
              <a:defRPr/>
            </a:lvl1pPr>
          </a:lstStyle>
          <a:p>
            <a:r>
              <a:rPr lang="fr-FR" altLang="en-US"/>
              <a:t>- </a:t>
            </a:r>
            <a:fld id="{86E75C3A-C20A-0247-8DF9-0F894BC3E23A}" type="slidenum">
              <a:rPr lang="fr-FR" altLang="en-US"/>
              <a:pPr/>
              <a:t>‹#›</a:t>
            </a:fld>
            <a:endParaRPr lang="fr-FR" altLang="en-US"/>
          </a:p>
        </p:txBody>
      </p:sp>
    </p:spTree>
    <p:extLst>
      <p:ext uri="{BB962C8B-B14F-4D97-AF65-F5344CB8AC3E}">
        <p14:creationId xmlns:p14="http://schemas.microsoft.com/office/powerpoint/2010/main" val="1248689716"/>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11" y="204787"/>
            <a:ext cx="3008313" cy="871538"/>
          </a:xfrm>
        </p:spPr>
        <p:txBody>
          <a:bodyPr anchor="b"/>
          <a:lstStyle>
            <a:lvl1pPr algn="l">
              <a:defRPr sz="2000" b="1"/>
            </a:lvl1pPr>
          </a:lstStyle>
          <a:p>
            <a:r>
              <a:rPr lang="en-US"/>
              <a:t>Cliquez et modifiez le titre</a:t>
            </a:r>
            <a:endParaRPr lang="fr-FR"/>
          </a:p>
        </p:txBody>
      </p:sp>
      <p:sp>
        <p:nvSpPr>
          <p:cNvPr id="4" name="Espace réservé du texte 3"/>
          <p:cNvSpPr>
            <a:spLocks noGrp="1"/>
          </p:cNvSpPr>
          <p:nvPr>
            <p:ph type="body" sz="half" idx="2"/>
          </p:nvPr>
        </p:nvSpPr>
        <p:spPr>
          <a:xfrm>
            <a:off x="457211" y="1076328"/>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Cliquez pour modifier les styles du texte du masque</a:t>
            </a:r>
          </a:p>
        </p:txBody>
      </p:sp>
      <p:sp>
        <p:nvSpPr>
          <p:cNvPr id="8" name="Espace réservé du contenu 2"/>
          <p:cNvSpPr>
            <a:spLocks noGrp="1"/>
          </p:cNvSpPr>
          <p:nvPr>
            <p:ph sz="half" idx="13"/>
          </p:nvPr>
        </p:nvSpPr>
        <p:spPr>
          <a:xfrm>
            <a:off x="4572000" y="248341"/>
            <a:ext cx="4188542" cy="4319972"/>
          </a:xfrm>
          <a:prstGeom prst="rect">
            <a:avLst/>
          </a:prstGeom>
        </p:spPr>
        <p:txBody>
          <a:bodyPr/>
          <a:lstStyle>
            <a:lvl1pPr>
              <a:buClr>
                <a:srgbClr val="FF0000"/>
              </a:buClr>
              <a:defRPr sz="2400"/>
            </a:lvl1pPr>
            <a:lvl2pPr>
              <a:defRPr sz="2000"/>
            </a:lvl2pPr>
            <a:lvl3pPr marL="554038" indent="-192088">
              <a:buClr>
                <a:srgbClr val="FF0000"/>
              </a:buClr>
              <a:tabLst>
                <a:tab pos="714375" algn="l"/>
              </a:tabLst>
              <a:defRPr sz="2400"/>
            </a:lvl3pPr>
            <a:lvl4pPr marL="714375" indent="276225">
              <a:buFont typeface="Arial" pitchFamily="34" charset="0"/>
              <a:buChar char="•"/>
              <a:defRPr sz="2000"/>
            </a:lvl4pPr>
            <a:lvl5pPr marL="990600" indent="447675">
              <a:defRPr sz="2000"/>
            </a:lvl5pPr>
            <a:lvl6pPr>
              <a:defRPr sz="1800"/>
            </a:lvl6pPr>
            <a:lvl7pPr>
              <a:defRPr sz="1800"/>
            </a:lvl7pPr>
            <a:lvl8pPr>
              <a:defRPr sz="1800"/>
            </a:lvl8pPr>
            <a:lvl9pPr>
              <a:defRPr sz="1800"/>
            </a:lvl9pPr>
          </a:lstStyle>
          <a:p>
            <a:pPr lvl="0"/>
            <a:r>
              <a:rPr lang="en-US"/>
              <a:t>Cliquez pour modifier les styles du texte du masque</a:t>
            </a:r>
          </a:p>
          <a:p>
            <a:pPr lvl="1"/>
            <a:r>
              <a:rPr lang="en-US"/>
              <a:t>Deuxième niveau</a:t>
            </a:r>
          </a:p>
          <a:p>
            <a:pPr lvl="2"/>
            <a:r>
              <a:rPr lang="en-US"/>
              <a:t>Troisième niveau</a:t>
            </a:r>
          </a:p>
          <a:p>
            <a:pPr lvl="3"/>
            <a:r>
              <a:rPr lang="en-US"/>
              <a:t>Quatrième niveau</a:t>
            </a:r>
          </a:p>
        </p:txBody>
      </p:sp>
      <p:sp>
        <p:nvSpPr>
          <p:cNvPr id="5" name="Rectangle 5">
            <a:extLst>
              <a:ext uri="{FF2B5EF4-FFF2-40B4-BE49-F238E27FC236}">
                <a16:creationId xmlns:a16="http://schemas.microsoft.com/office/drawing/2014/main" id="{C2279BDF-80BE-754B-845C-D7B08D37558B}"/>
              </a:ext>
            </a:extLst>
          </p:cNvPr>
          <p:cNvSpPr>
            <a:spLocks noGrp="1" noChangeArrowheads="1"/>
          </p:cNvSpPr>
          <p:nvPr>
            <p:ph type="dt" sz="half" idx="14"/>
          </p:nvPr>
        </p:nvSpPr>
        <p:spPr>
          <a:ln/>
        </p:spPr>
        <p:txBody>
          <a:bodyPr/>
          <a:lstStyle>
            <a:lvl1pPr>
              <a:defRPr/>
            </a:lvl1pPr>
          </a:lstStyle>
          <a:p>
            <a:pPr>
              <a:defRPr/>
            </a:pPr>
            <a:r>
              <a:rPr lang="en-US"/>
              <a:t>00 MOIS 2011</a:t>
            </a:r>
            <a:endParaRPr lang="fr-FR"/>
          </a:p>
        </p:txBody>
      </p:sp>
      <p:sp>
        <p:nvSpPr>
          <p:cNvPr id="6" name="Rectangle 6">
            <a:extLst>
              <a:ext uri="{FF2B5EF4-FFF2-40B4-BE49-F238E27FC236}">
                <a16:creationId xmlns:a16="http://schemas.microsoft.com/office/drawing/2014/main" id="{982D10CE-8FB5-114B-BAFA-E2D28397C719}"/>
              </a:ext>
            </a:extLst>
          </p:cNvPr>
          <p:cNvSpPr>
            <a:spLocks noGrp="1" noChangeArrowheads="1"/>
          </p:cNvSpPr>
          <p:nvPr>
            <p:ph type="ftr" sz="quarter" idx="15"/>
          </p:nvPr>
        </p:nvSpPr>
        <p:spPr>
          <a:ln/>
        </p:spPr>
        <p:txBody>
          <a:bodyPr/>
          <a:lstStyle>
            <a:lvl1pPr>
              <a:defRPr/>
            </a:lvl1pPr>
          </a:lstStyle>
          <a:p>
            <a:pPr>
              <a:defRPr/>
            </a:pPr>
            <a:r>
              <a:rPr lang="fr-FR"/>
              <a:t>Lorenzi Marco IPMC 2017</a:t>
            </a:r>
          </a:p>
        </p:txBody>
      </p:sp>
      <p:sp>
        <p:nvSpPr>
          <p:cNvPr id="7" name="Rectangle 8">
            <a:extLst>
              <a:ext uri="{FF2B5EF4-FFF2-40B4-BE49-F238E27FC236}">
                <a16:creationId xmlns:a16="http://schemas.microsoft.com/office/drawing/2014/main" id="{9345625F-8C24-2240-96A3-74485CFE87AF}"/>
              </a:ext>
            </a:extLst>
          </p:cNvPr>
          <p:cNvSpPr>
            <a:spLocks noGrp="1" noChangeArrowheads="1"/>
          </p:cNvSpPr>
          <p:nvPr>
            <p:ph type="sldNum" sz="quarter" idx="16"/>
          </p:nvPr>
        </p:nvSpPr>
        <p:spPr>
          <a:ln/>
        </p:spPr>
        <p:txBody>
          <a:bodyPr/>
          <a:lstStyle>
            <a:lvl1pPr>
              <a:defRPr/>
            </a:lvl1pPr>
          </a:lstStyle>
          <a:p>
            <a:r>
              <a:rPr lang="fr-FR" altLang="en-US"/>
              <a:t>- </a:t>
            </a:r>
            <a:fld id="{AEBCFB14-B4D7-4146-9E7E-E997A9E1279C}" type="slidenum">
              <a:rPr lang="fr-FR" altLang="en-US"/>
              <a:pPr/>
              <a:t>‹#›</a:t>
            </a:fld>
            <a:endParaRPr lang="fr-FR" altLang="en-US"/>
          </a:p>
        </p:txBody>
      </p:sp>
    </p:spTree>
    <p:extLst>
      <p:ext uri="{BB962C8B-B14F-4D97-AF65-F5344CB8AC3E}">
        <p14:creationId xmlns:p14="http://schemas.microsoft.com/office/powerpoint/2010/main" val="180900403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3600451"/>
            <a:ext cx="5486400" cy="425054"/>
          </a:xfrm>
        </p:spPr>
        <p:txBody>
          <a:bodyPr anchor="b"/>
          <a:lstStyle>
            <a:lvl1pPr algn="l">
              <a:defRPr sz="2000" b="1"/>
            </a:lvl1pPr>
          </a:lstStyle>
          <a:p>
            <a:r>
              <a:rPr lang="en-US"/>
              <a:t>Cliquez et modifiez le titre</a:t>
            </a:r>
            <a:endParaRPr lang="fr-FR"/>
          </a:p>
        </p:txBody>
      </p:sp>
      <p:sp>
        <p:nvSpPr>
          <p:cNvPr id="3" name="Espace réservé pour une image  2"/>
          <p:cNvSpPr>
            <a:spLocks noGrp="1"/>
          </p:cNvSpPr>
          <p:nvPr>
            <p:ph type="pic" idx="1"/>
          </p:nvPr>
        </p:nvSpPr>
        <p:spPr>
          <a:xfrm>
            <a:off x="1792288" y="459581"/>
            <a:ext cx="5486400" cy="30861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Faire glisser l'image vers l'espace réservé ou cliquer sur l'icône pour l'ajouter</a:t>
            </a:r>
            <a:endParaRPr lang="fr-FR" noProof="0"/>
          </a:p>
        </p:txBody>
      </p:sp>
      <p:sp>
        <p:nvSpPr>
          <p:cNvPr id="4" name="Espace réservé du texte 3"/>
          <p:cNvSpPr>
            <a:spLocks noGrp="1"/>
          </p:cNvSpPr>
          <p:nvPr>
            <p:ph type="body" sz="half" idx="2"/>
          </p:nvPr>
        </p:nvSpPr>
        <p:spPr>
          <a:xfrm>
            <a:off x="1792288" y="4025508"/>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Cliquez pour modifier les styles du texte du masque</a:t>
            </a:r>
          </a:p>
        </p:txBody>
      </p:sp>
      <p:sp>
        <p:nvSpPr>
          <p:cNvPr id="5" name="Rectangle 5">
            <a:extLst>
              <a:ext uri="{FF2B5EF4-FFF2-40B4-BE49-F238E27FC236}">
                <a16:creationId xmlns:a16="http://schemas.microsoft.com/office/drawing/2014/main" id="{B1ED8D34-FFA7-6147-AEE9-8A02A651456C}"/>
              </a:ext>
            </a:extLst>
          </p:cNvPr>
          <p:cNvSpPr>
            <a:spLocks noGrp="1" noChangeArrowheads="1"/>
          </p:cNvSpPr>
          <p:nvPr>
            <p:ph type="dt" sz="half" idx="10"/>
          </p:nvPr>
        </p:nvSpPr>
        <p:spPr>
          <a:ln/>
        </p:spPr>
        <p:txBody>
          <a:bodyPr/>
          <a:lstStyle>
            <a:lvl1pPr>
              <a:defRPr/>
            </a:lvl1pPr>
          </a:lstStyle>
          <a:p>
            <a:pPr>
              <a:defRPr/>
            </a:pPr>
            <a:r>
              <a:rPr lang="en-US"/>
              <a:t>00 MOIS 2011</a:t>
            </a:r>
            <a:endParaRPr lang="fr-FR"/>
          </a:p>
        </p:txBody>
      </p:sp>
      <p:sp>
        <p:nvSpPr>
          <p:cNvPr id="6" name="Rectangle 6">
            <a:extLst>
              <a:ext uri="{FF2B5EF4-FFF2-40B4-BE49-F238E27FC236}">
                <a16:creationId xmlns:a16="http://schemas.microsoft.com/office/drawing/2014/main" id="{F7A20E34-449C-A043-8750-A4DB864511ED}"/>
              </a:ext>
            </a:extLst>
          </p:cNvPr>
          <p:cNvSpPr>
            <a:spLocks noGrp="1" noChangeArrowheads="1"/>
          </p:cNvSpPr>
          <p:nvPr>
            <p:ph type="ftr" sz="quarter" idx="11"/>
          </p:nvPr>
        </p:nvSpPr>
        <p:spPr>
          <a:ln/>
        </p:spPr>
        <p:txBody>
          <a:bodyPr/>
          <a:lstStyle>
            <a:lvl1pPr>
              <a:defRPr/>
            </a:lvl1pPr>
          </a:lstStyle>
          <a:p>
            <a:pPr>
              <a:defRPr/>
            </a:pPr>
            <a:r>
              <a:rPr lang="fr-FR"/>
              <a:t>Lorenzi Marco IPMC 2017</a:t>
            </a:r>
          </a:p>
        </p:txBody>
      </p:sp>
      <p:sp>
        <p:nvSpPr>
          <p:cNvPr id="7" name="Rectangle 8">
            <a:extLst>
              <a:ext uri="{FF2B5EF4-FFF2-40B4-BE49-F238E27FC236}">
                <a16:creationId xmlns:a16="http://schemas.microsoft.com/office/drawing/2014/main" id="{7CAAB348-D858-C34A-8DF7-307274033494}"/>
              </a:ext>
            </a:extLst>
          </p:cNvPr>
          <p:cNvSpPr>
            <a:spLocks noGrp="1" noChangeArrowheads="1"/>
          </p:cNvSpPr>
          <p:nvPr>
            <p:ph type="sldNum" sz="quarter" idx="12"/>
          </p:nvPr>
        </p:nvSpPr>
        <p:spPr>
          <a:ln/>
        </p:spPr>
        <p:txBody>
          <a:bodyPr/>
          <a:lstStyle>
            <a:lvl1pPr>
              <a:defRPr/>
            </a:lvl1pPr>
          </a:lstStyle>
          <a:p>
            <a:r>
              <a:rPr lang="fr-FR" altLang="en-US"/>
              <a:t>- </a:t>
            </a:r>
            <a:fld id="{3E734300-D7A9-0E42-8C54-3A1BFBB5BA5F}" type="slidenum">
              <a:rPr lang="fr-FR" altLang="en-US"/>
              <a:pPr/>
              <a:t>‹#›</a:t>
            </a:fld>
            <a:endParaRPr lang="fr-FR" altLang="en-US"/>
          </a:p>
        </p:txBody>
      </p:sp>
    </p:spTree>
    <p:extLst>
      <p:ext uri="{BB962C8B-B14F-4D97-AF65-F5344CB8AC3E}">
        <p14:creationId xmlns:p14="http://schemas.microsoft.com/office/powerpoint/2010/main" val="2575284952"/>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a:t>Cliquez et modifiez le titre</a:t>
            </a:r>
            <a:endParaRPr lang="fr-FR"/>
          </a:p>
        </p:txBody>
      </p:sp>
      <p:sp>
        <p:nvSpPr>
          <p:cNvPr id="8" name="Espace réservé du contenu 2"/>
          <p:cNvSpPr>
            <a:spLocks noGrp="1"/>
          </p:cNvSpPr>
          <p:nvPr>
            <p:ph sz="half" idx="13"/>
          </p:nvPr>
        </p:nvSpPr>
        <p:spPr>
          <a:xfrm rot="5400000">
            <a:off x="3548398" y="-895882"/>
            <a:ext cx="2770585" cy="7861581"/>
          </a:xfrm>
          <a:prstGeom prst="rect">
            <a:avLst/>
          </a:prstGeom>
        </p:spPr>
        <p:txBody>
          <a:bodyPr/>
          <a:lstStyle>
            <a:lvl1pPr>
              <a:buClr>
                <a:srgbClr val="FF0000"/>
              </a:buClr>
              <a:defRPr sz="2400"/>
            </a:lvl1pPr>
            <a:lvl2pPr>
              <a:defRPr sz="2000"/>
            </a:lvl2pPr>
            <a:lvl3pPr marL="554038" indent="-192088">
              <a:buClr>
                <a:srgbClr val="FF0000"/>
              </a:buClr>
              <a:tabLst>
                <a:tab pos="714375" algn="l"/>
              </a:tabLst>
              <a:defRPr sz="2400"/>
            </a:lvl3pPr>
            <a:lvl4pPr marL="714375" indent="276225">
              <a:buFont typeface="Arial" pitchFamily="34" charset="0"/>
              <a:buChar char="•"/>
              <a:defRPr sz="2000"/>
            </a:lvl4pPr>
            <a:lvl5pPr marL="990600" indent="447675">
              <a:defRPr sz="2000"/>
            </a:lvl5pPr>
            <a:lvl6pPr>
              <a:defRPr sz="1800"/>
            </a:lvl6pPr>
            <a:lvl7pPr>
              <a:defRPr sz="1800"/>
            </a:lvl7pPr>
            <a:lvl8pPr>
              <a:defRPr sz="1800"/>
            </a:lvl8pPr>
            <a:lvl9pPr>
              <a:defRPr sz="1800"/>
            </a:lvl9pPr>
          </a:lstStyle>
          <a:p>
            <a:pPr lvl="0"/>
            <a:r>
              <a:rPr lang="en-US"/>
              <a:t>Cliquez pour modifier les styles du texte du masque</a:t>
            </a:r>
          </a:p>
          <a:p>
            <a:pPr lvl="1"/>
            <a:r>
              <a:rPr lang="en-US"/>
              <a:t>Deuxième niveau</a:t>
            </a:r>
          </a:p>
          <a:p>
            <a:pPr lvl="2"/>
            <a:r>
              <a:rPr lang="en-US"/>
              <a:t>Troisième niveau</a:t>
            </a:r>
          </a:p>
          <a:p>
            <a:pPr lvl="3"/>
            <a:r>
              <a:rPr lang="en-US"/>
              <a:t>Quatrième niveau</a:t>
            </a:r>
          </a:p>
        </p:txBody>
      </p:sp>
      <p:sp>
        <p:nvSpPr>
          <p:cNvPr id="4" name="Rectangle 5">
            <a:extLst>
              <a:ext uri="{FF2B5EF4-FFF2-40B4-BE49-F238E27FC236}">
                <a16:creationId xmlns:a16="http://schemas.microsoft.com/office/drawing/2014/main" id="{256F62C2-7A05-8242-ABF0-BA05630DB630}"/>
              </a:ext>
            </a:extLst>
          </p:cNvPr>
          <p:cNvSpPr>
            <a:spLocks noGrp="1" noChangeArrowheads="1"/>
          </p:cNvSpPr>
          <p:nvPr>
            <p:ph type="dt" sz="half" idx="14"/>
          </p:nvPr>
        </p:nvSpPr>
        <p:spPr>
          <a:ln/>
        </p:spPr>
        <p:txBody>
          <a:bodyPr/>
          <a:lstStyle>
            <a:lvl1pPr>
              <a:defRPr/>
            </a:lvl1pPr>
          </a:lstStyle>
          <a:p>
            <a:pPr>
              <a:defRPr/>
            </a:pPr>
            <a:r>
              <a:rPr lang="en-US"/>
              <a:t>00 MOIS 2011</a:t>
            </a:r>
            <a:endParaRPr lang="fr-FR"/>
          </a:p>
        </p:txBody>
      </p:sp>
      <p:sp>
        <p:nvSpPr>
          <p:cNvPr id="5" name="Rectangle 6">
            <a:extLst>
              <a:ext uri="{FF2B5EF4-FFF2-40B4-BE49-F238E27FC236}">
                <a16:creationId xmlns:a16="http://schemas.microsoft.com/office/drawing/2014/main" id="{11A94C49-97AE-0C45-A287-D478C1A53EED}"/>
              </a:ext>
            </a:extLst>
          </p:cNvPr>
          <p:cNvSpPr>
            <a:spLocks noGrp="1" noChangeArrowheads="1"/>
          </p:cNvSpPr>
          <p:nvPr>
            <p:ph type="ftr" sz="quarter" idx="15"/>
          </p:nvPr>
        </p:nvSpPr>
        <p:spPr>
          <a:ln/>
        </p:spPr>
        <p:txBody>
          <a:bodyPr/>
          <a:lstStyle>
            <a:lvl1pPr>
              <a:defRPr/>
            </a:lvl1pPr>
          </a:lstStyle>
          <a:p>
            <a:pPr>
              <a:defRPr/>
            </a:pPr>
            <a:r>
              <a:rPr lang="fr-FR"/>
              <a:t>Lorenzi Marco IPMC 2017</a:t>
            </a:r>
          </a:p>
        </p:txBody>
      </p:sp>
      <p:sp>
        <p:nvSpPr>
          <p:cNvPr id="6" name="Rectangle 8">
            <a:extLst>
              <a:ext uri="{FF2B5EF4-FFF2-40B4-BE49-F238E27FC236}">
                <a16:creationId xmlns:a16="http://schemas.microsoft.com/office/drawing/2014/main" id="{D9EBB6E7-CB1E-C94C-A65F-D922DA2207FB}"/>
              </a:ext>
            </a:extLst>
          </p:cNvPr>
          <p:cNvSpPr>
            <a:spLocks noGrp="1" noChangeArrowheads="1"/>
          </p:cNvSpPr>
          <p:nvPr>
            <p:ph type="sldNum" sz="quarter" idx="16"/>
          </p:nvPr>
        </p:nvSpPr>
        <p:spPr>
          <a:ln/>
        </p:spPr>
        <p:txBody>
          <a:bodyPr/>
          <a:lstStyle>
            <a:lvl1pPr>
              <a:defRPr/>
            </a:lvl1pPr>
          </a:lstStyle>
          <a:p>
            <a:r>
              <a:rPr lang="fr-FR" altLang="en-US"/>
              <a:t>- </a:t>
            </a:r>
            <a:fld id="{FE4149F1-D7A7-DE48-A3E3-98D57BB4DF00}" type="slidenum">
              <a:rPr lang="fr-FR" altLang="en-US"/>
              <a:pPr/>
              <a:t>‹#›</a:t>
            </a:fld>
            <a:endParaRPr lang="fr-FR" altLang="en-US"/>
          </a:p>
        </p:txBody>
      </p:sp>
    </p:spTree>
    <p:extLst>
      <p:ext uri="{BB962C8B-B14F-4D97-AF65-F5344CB8AC3E}">
        <p14:creationId xmlns:p14="http://schemas.microsoft.com/office/powerpoint/2010/main" val="91000967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7005638" y="263129"/>
            <a:ext cx="1884362" cy="4551759"/>
          </a:xfrm>
        </p:spPr>
        <p:txBody>
          <a:bodyPr vert="eaVert"/>
          <a:lstStyle/>
          <a:p>
            <a:r>
              <a:rPr lang="en-US"/>
              <a:t>Cliquez et modifiez le titre</a:t>
            </a:r>
            <a:endParaRPr lang="fr-FR"/>
          </a:p>
        </p:txBody>
      </p:sp>
      <p:sp>
        <p:nvSpPr>
          <p:cNvPr id="7" name="Espace réservé du contenu 2"/>
          <p:cNvSpPr>
            <a:spLocks noGrp="1"/>
          </p:cNvSpPr>
          <p:nvPr>
            <p:ph sz="half" idx="13"/>
          </p:nvPr>
        </p:nvSpPr>
        <p:spPr>
          <a:xfrm rot="5400000">
            <a:off x="1521591" y="-474448"/>
            <a:ext cx="4021989" cy="5767309"/>
          </a:xfrm>
          <a:prstGeom prst="rect">
            <a:avLst/>
          </a:prstGeom>
        </p:spPr>
        <p:txBody>
          <a:bodyPr/>
          <a:lstStyle>
            <a:lvl1pPr>
              <a:buClr>
                <a:srgbClr val="FF0000"/>
              </a:buClr>
              <a:defRPr sz="2400"/>
            </a:lvl1pPr>
            <a:lvl2pPr>
              <a:defRPr sz="2000"/>
            </a:lvl2pPr>
            <a:lvl3pPr marL="554038" indent="-192088">
              <a:buClr>
                <a:srgbClr val="FF0000"/>
              </a:buClr>
              <a:tabLst>
                <a:tab pos="714375" algn="l"/>
              </a:tabLst>
              <a:defRPr sz="2400"/>
            </a:lvl3pPr>
            <a:lvl4pPr marL="714375" indent="276225">
              <a:buFont typeface="Arial" pitchFamily="34" charset="0"/>
              <a:buChar char="•"/>
              <a:defRPr sz="2000"/>
            </a:lvl4pPr>
            <a:lvl5pPr marL="990600" indent="447675">
              <a:defRPr sz="2000"/>
            </a:lvl5pPr>
            <a:lvl6pPr>
              <a:defRPr sz="1800"/>
            </a:lvl6pPr>
            <a:lvl7pPr>
              <a:defRPr sz="1800"/>
            </a:lvl7pPr>
            <a:lvl8pPr>
              <a:defRPr sz="1800"/>
            </a:lvl8pPr>
            <a:lvl9pPr>
              <a:defRPr sz="1800"/>
            </a:lvl9pPr>
          </a:lstStyle>
          <a:p>
            <a:pPr lvl="0"/>
            <a:r>
              <a:rPr lang="en-US"/>
              <a:t>Cliquez pour modifier les styles du texte du masque</a:t>
            </a:r>
          </a:p>
          <a:p>
            <a:pPr lvl="1"/>
            <a:r>
              <a:rPr lang="en-US"/>
              <a:t>Deuxième niveau</a:t>
            </a:r>
          </a:p>
          <a:p>
            <a:pPr lvl="2"/>
            <a:r>
              <a:rPr lang="en-US"/>
              <a:t>Troisième niveau</a:t>
            </a:r>
          </a:p>
          <a:p>
            <a:pPr lvl="3"/>
            <a:r>
              <a:rPr lang="en-US"/>
              <a:t>Quatrième niveau</a:t>
            </a:r>
          </a:p>
        </p:txBody>
      </p:sp>
      <p:sp>
        <p:nvSpPr>
          <p:cNvPr id="4" name="Rectangle 5">
            <a:extLst>
              <a:ext uri="{FF2B5EF4-FFF2-40B4-BE49-F238E27FC236}">
                <a16:creationId xmlns:a16="http://schemas.microsoft.com/office/drawing/2014/main" id="{475E1AD4-6FB8-034C-BCB0-B2503228A9A3}"/>
              </a:ext>
            </a:extLst>
          </p:cNvPr>
          <p:cNvSpPr>
            <a:spLocks noGrp="1" noChangeArrowheads="1"/>
          </p:cNvSpPr>
          <p:nvPr>
            <p:ph type="dt" sz="half" idx="14"/>
          </p:nvPr>
        </p:nvSpPr>
        <p:spPr>
          <a:ln/>
        </p:spPr>
        <p:txBody>
          <a:bodyPr/>
          <a:lstStyle>
            <a:lvl1pPr>
              <a:defRPr/>
            </a:lvl1pPr>
          </a:lstStyle>
          <a:p>
            <a:pPr>
              <a:defRPr/>
            </a:pPr>
            <a:r>
              <a:rPr lang="en-US"/>
              <a:t>00 MOIS 2011</a:t>
            </a:r>
            <a:endParaRPr lang="fr-FR"/>
          </a:p>
        </p:txBody>
      </p:sp>
      <p:sp>
        <p:nvSpPr>
          <p:cNvPr id="5" name="Rectangle 6">
            <a:extLst>
              <a:ext uri="{FF2B5EF4-FFF2-40B4-BE49-F238E27FC236}">
                <a16:creationId xmlns:a16="http://schemas.microsoft.com/office/drawing/2014/main" id="{93E33E3C-F75F-9C41-8241-35A909E5AB93}"/>
              </a:ext>
            </a:extLst>
          </p:cNvPr>
          <p:cNvSpPr>
            <a:spLocks noGrp="1" noChangeArrowheads="1"/>
          </p:cNvSpPr>
          <p:nvPr>
            <p:ph type="ftr" sz="quarter" idx="15"/>
          </p:nvPr>
        </p:nvSpPr>
        <p:spPr>
          <a:ln/>
        </p:spPr>
        <p:txBody>
          <a:bodyPr/>
          <a:lstStyle>
            <a:lvl1pPr>
              <a:defRPr/>
            </a:lvl1pPr>
          </a:lstStyle>
          <a:p>
            <a:pPr>
              <a:defRPr/>
            </a:pPr>
            <a:r>
              <a:rPr lang="fr-FR"/>
              <a:t>Lorenzi Marco IPMC 2017</a:t>
            </a:r>
          </a:p>
        </p:txBody>
      </p:sp>
      <p:sp>
        <p:nvSpPr>
          <p:cNvPr id="6" name="Rectangle 8">
            <a:extLst>
              <a:ext uri="{FF2B5EF4-FFF2-40B4-BE49-F238E27FC236}">
                <a16:creationId xmlns:a16="http://schemas.microsoft.com/office/drawing/2014/main" id="{4F5D79A8-BD48-254E-AD0B-A285A26A6CF6}"/>
              </a:ext>
            </a:extLst>
          </p:cNvPr>
          <p:cNvSpPr>
            <a:spLocks noGrp="1" noChangeArrowheads="1"/>
          </p:cNvSpPr>
          <p:nvPr>
            <p:ph type="sldNum" sz="quarter" idx="16"/>
          </p:nvPr>
        </p:nvSpPr>
        <p:spPr>
          <a:ln/>
        </p:spPr>
        <p:txBody>
          <a:bodyPr/>
          <a:lstStyle>
            <a:lvl1pPr>
              <a:defRPr/>
            </a:lvl1pPr>
          </a:lstStyle>
          <a:p>
            <a:r>
              <a:rPr lang="fr-FR" altLang="en-US"/>
              <a:t>- </a:t>
            </a:r>
            <a:fld id="{0BB88B0B-0830-9B44-8567-0338730BD65C}" type="slidenum">
              <a:rPr lang="fr-FR" altLang="en-US"/>
              <a:pPr/>
              <a:t>‹#›</a:t>
            </a:fld>
            <a:endParaRPr lang="fr-FR" altLang="en-US"/>
          </a:p>
        </p:txBody>
      </p:sp>
    </p:spTree>
    <p:extLst>
      <p:ext uri="{BB962C8B-B14F-4D97-AF65-F5344CB8AC3E}">
        <p14:creationId xmlns:p14="http://schemas.microsoft.com/office/powerpoint/2010/main" val="2994513064"/>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chart" preserve="1">
  <p:cSld name="Titre et diagramme">
    <p:spTree>
      <p:nvGrpSpPr>
        <p:cNvPr id="1" name=""/>
        <p:cNvGrpSpPr/>
        <p:nvPr/>
      </p:nvGrpSpPr>
      <p:grpSpPr>
        <a:xfrm>
          <a:off x="0" y="0"/>
          <a:ext cx="0" cy="0"/>
          <a:chOff x="0" y="0"/>
          <a:chExt cx="0" cy="0"/>
        </a:xfrm>
      </p:grpSpPr>
      <p:sp>
        <p:nvSpPr>
          <p:cNvPr id="2" name="Titre 1"/>
          <p:cNvSpPr>
            <a:spLocks noGrp="1"/>
          </p:cNvSpPr>
          <p:nvPr>
            <p:ph type="title"/>
          </p:nvPr>
        </p:nvSpPr>
        <p:spPr>
          <a:xfrm>
            <a:off x="1349386" y="263129"/>
            <a:ext cx="7540625" cy="857250"/>
          </a:xfrm>
        </p:spPr>
        <p:txBody>
          <a:bodyPr/>
          <a:lstStyle/>
          <a:p>
            <a:r>
              <a:rPr lang="en-US"/>
              <a:t>Cliquez et modifiez le titre</a:t>
            </a:r>
            <a:endParaRPr lang="fr-FR"/>
          </a:p>
        </p:txBody>
      </p:sp>
      <p:sp>
        <p:nvSpPr>
          <p:cNvPr id="3" name="Espace réservé du graphique 2"/>
          <p:cNvSpPr>
            <a:spLocks noGrp="1"/>
          </p:cNvSpPr>
          <p:nvPr>
            <p:ph type="chart" idx="1"/>
          </p:nvPr>
        </p:nvSpPr>
        <p:spPr>
          <a:xfrm>
            <a:off x="1349386" y="1254924"/>
            <a:ext cx="7540625" cy="3559969"/>
          </a:xfrm>
          <a:prstGeom prst="rect">
            <a:avLst/>
          </a:prstGeom>
        </p:spPr>
        <p:txBody>
          <a:bodyPr/>
          <a:lstStyle/>
          <a:p>
            <a:pPr lvl="0"/>
            <a:r>
              <a:rPr lang="en-US" noProof="0"/>
              <a:t>Cliquez sur l'icône pour ajouter un graphique</a:t>
            </a:r>
            <a:endParaRPr lang="fr-FR" noProof="0"/>
          </a:p>
        </p:txBody>
      </p:sp>
      <p:sp>
        <p:nvSpPr>
          <p:cNvPr id="4" name="Rectangle 5">
            <a:extLst>
              <a:ext uri="{FF2B5EF4-FFF2-40B4-BE49-F238E27FC236}">
                <a16:creationId xmlns:a16="http://schemas.microsoft.com/office/drawing/2014/main" id="{1D72F1DD-1A21-5A4F-87C6-916093BCCDCE}"/>
              </a:ext>
            </a:extLst>
          </p:cNvPr>
          <p:cNvSpPr>
            <a:spLocks noGrp="1" noChangeArrowheads="1"/>
          </p:cNvSpPr>
          <p:nvPr>
            <p:ph type="dt" sz="half" idx="10"/>
          </p:nvPr>
        </p:nvSpPr>
        <p:spPr>
          <a:ln/>
        </p:spPr>
        <p:txBody>
          <a:bodyPr/>
          <a:lstStyle>
            <a:lvl1pPr>
              <a:defRPr/>
            </a:lvl1pPr>
          </a:lstStyle>
          <a:p>
            <a:pPr>
              <a:defRPr/>
            </a:pPr>
            <a:r>
              <a:rPr lang="en-US"/>
              <a:t>00 MOIS 2011</a:t>
            </a:r>
            <a:endParaRPr lang="fr-FR"/>
          </a:p>
        </p:txBody>
      </p:sp>
      <p:sp>
        <p:nvSpPr>
          <p:cNvPr id="5" name="Rectangle 6">
            <a:extLst>
              <a:ext uri="{FF2B5EF4-FFF2-40B4-BE49-F238E27FC236}">
                <a16:creationId xmlns:a16="http://schemas.microsoft.com/office/drawing/2014/main" id="{19637735-4346-9946-A6C7-92D9F55A6B7A}"/>
              </a:ext>
            </a:extLst>
          </p:cNvPr>
          <p:cNvSpPr>
            <a:spLocks noGrp="1" noChangeArrowheads="1"/>
          </p:cNvSpPr>
          <p:nvPr>
            <p:ph type="ftr" sz="quarter" idx="11"/>
          </p:nvPr>
        </p:nvSpPr>
        <p:spPr>
          <a:ln/>
        </p:spPr>
        <p:txBody>
          <a:bodyPr/>
          <a:lstStyle>
            <a:lvl1pPr>
              <a:defRPr/>
            </a:lvl1pPr>
          </a:lstStyle>
          <a:p>
            <a:pPr>
              <a:defRPr/>
            </a:pPr>
            <a:r>
              <a:rPr lang="fr-FR"/>
              <a:t>Lorenzi Marco IPMC 2017</a:t>
            </a:r>
          </a:p>
        </p:txBody>
      </p:sp>
      <p:sp>
        <p:nvSpPr>
          <p:cNvPr id="6" name="Rectangle 8">
            <a:extLst>
              <a:ext uri="{FF2B5EF4-FFF2-40B4-BE49-F238E27FC236}">
                <a16:creationId xmlns:a16="http://schemas.microsoft.com/office/drawing/2014/main" id="{305677E2-942B-9E4F-9B37-FAC86615D943}"/>
              </a:ext>
            </a:extLst>
          </p:cNvPr>
          <p:cNvSpPr>
            <a:spLocks noGrp="1" noChangeArrowheads="1"/>
          </p:cNvSpPr>
          <p:nvPr>
            <p:ph type="sldNum" sz="quarter" idx="12"/>
          </p:nvPr>
        </p:nvSpPr>
        <p:spPr>
          <a:ln/>
        </p:spPr>
        <p:txBody>
          <a:bodyPr/>
          <a:lstStyle>
            <a:lvl1pPr>
              <a:defRPr/>
            </a:lvl1pPr>
          </a:lstStyle>
          <a:p>
            <a:r>
              <a:rPr lang="fr-FR" altLang="en-US"/>
              <a:t>- </a:t>
            </a:r>
            <a:fld id="{3F0FBC42-F646-0F4D-A2DA-AEAF8A373E2B}" type="slidenum">
              <a:rPr lang="fr-FR" altLang="en-US"/>
              <a:pPr/>
              <a:t>‹#›</a:t>
            </a:fld>
            <a:endParaRPr lang="fr-FR" altLang="en-US"/>
          </a:p>
        </p:txBody>
      </p:sp>
    </p:spTree>
    <p:extLst>
      <p:ext uri="{BB962C8B-B14F-4D97-AF65-F5344CB8AC3E}">
        <p14:creationId xmlns:p14="http://schemas.microsoft.com/office/powerpoint/2010/main" val="130359662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3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a:t>Cliquez et modifiez le titre</a:t>
            </a:r>
            <a:endParaRPr lang="fr-FR"/>
          </a:p>
        </p:txBody>
      </p:sp>
      <p:sp>
        <p:nvSpPr>
          <p:cNvPr id="8" name="Espace réservé du contenu 2"/>
          <p:cNvSpPr>
            <a:spLocks noGrp="1"/>
          </p:cNvSpPr>
          <p:nvPr>
            <p:ph idx="1"/>
          </p:nvPr>
        </p:nvSpPr>
        <p:spPr>
          <a:xfrm>
            <a:off x="1349388" y="1491632"/>
            <a:ext cx="7540625" cy="3152775"/>
          </a:xfrm>
          <a:prstGeom prst="rect">
            <a:avLst/>
          </a:prstGeom>
        </p:spPr>
        <p:txBody>
          <a:bodyPr/>
          <a:lstStyle>
            <a:lvl1pPr algn="l" defTabSz="200025" rtl="0" fontAlgn="base">
              <a:lnSpc>
                <a:spcPct val="170000"/>
              </a:lnSpc>
              <a:spcBef>
                <a:spcPct val="0"/>
              </a:spcBef>
              <a:spcAft>
                <a:spcPct val="0"/>
              </a:spcAft>
              <a:buClr>
                <a:srgbClr val="FF0000"/>
              </a:buClr>
              <a:buFontTx/>
              <a:buNone/>
              <a:defRPr lang="fr-FR" sz="2200" dirty="0" smtClean="0">
                <a:solidFill>
                  <a:schemeClr val="tx2"/>
                </a:solidFill>
                <a:latin typeface="+mn-lt"/>
                <a:ea typeface="+mn-ea"/>
                <a:cs typeface="+mn-cs"/>
              </a:defRPr>
            </a:lvl1pPr>
            <a:lvl2pPr marL="361950" indent="352425">
              <a:buFont typeface="Arial" pitchFamily="34" charset="0"/>
              <a:buChar char="•"/>
              <a:defRPr sz="2200"/>
            </a:lvl2pPr>
            <a:lvl3pPr marL="1076325" indent="361950">
              <a:buFont typeface="Arial" pitchFamily="34" charset="0"/>
              <a:buNone/>
              <a:defRPr sz="2000"/>
            </a:lvl3pPr>
            <a:lvl4pPr marL="1438275" indent="371475">
              <a:buFont typeface="Arial" pitchFamily="34" charset="0"/>
              <a:buNone/>
              <a:defRPr lang="fr-FR" sz="1800" dirty="0" smtClean="0">
                <a:solidFill>
                  <a:schemeClr val="tx2"/>
                </a:solidFill>
                <a:latin typeface="+mn-lt"/>
                <a:ea typeface="ＭＳ Ｐゴシック" pitchFamily="23" charset="-128"/>
                <a:cs typeface="+mn-cs"/>
              </a:defRPr>
            </a:lvl4pPr>
            <a:lvl5pPr marL="1790700" indent="361950">
              <a:buFont typeface="Arial" pitchFamily="34" charset="0"/>
              <a:buNone/>
              <a:defRPr sz="1600"/>
            </a:lvl5pPr>
          </a:lstStyle>
          <a:p>
            <a:pPr lvl="0"/>
            <a:r>
              <a:rPr lang="en-US"/>
              <a:t>Cliquez pour modifier les styles du texte du masque</a:t>
            </a:r>
          </a:p>
          <a:p>
            <a:pPr lvl="1"/>
            <a:r>
              <a:rPr lang="en-US"/>
              <a:t>Deuxième niveau</a:t>
            </a:r>
          </a:p>
          <a:p>
            <a:pPr lvl="2"/>
            <a:r>
              <a:rPr lang="en-US"/>
              <a:t>Troisième niveau</a:t>
            </a:r>
          </a:p>
          <a:p>
            <a:pPr lvl="3"/>
            <a:r>
              <a:rPr lang="en-US"/>
              <a:t>Quatrième niveau</a:t>
            </a:r>
          </a:p>
          <a:p>
            <a:pPr lvl="4"/>
            <a:r>
              <a:rPr lang="en-US"/>
              <a:t>Cinquième niveau</a:t>
            </a:r>
            <a:endParaRPr lang="fr-FR"/>
          </a:p>
        </p:txBody>
      </p:sp>
      <p:sp>
        <p:nvSpPr>
          <p:cNvPr id="4" name="Rectangle 5">
            <a:extLst>
              <a:ext uri="{FF2B5EF4-FFF2-40B4-BE49-F238E27FC236}">
                <a16:creationId xmlns:a16="http://schemas.microsoft.com/office/drawing/2014/main" id="{9B93DAA0-F0DC-FA4D-A3FD-2F8D644928D5}"/>
              </a:ext>
            </a:extLst>
          </p:cNvPr>
          <p:cNvSpPr>
            <a:spLocks noGrp="1" noChangeArrowheads="1"/>
          </p:cNvSpPr>
          <p:nvPr>
            <p:ph type="dt" sz="half" idx="10"/>
          </p:nvPr>
        </p:nvSpPr>
        <p:spPr>
          <a:ln/>
        </p:spPr>
        <p:txBody>
          <a:bodyPr/>
          <a:lstStyle>
            <a:lvl1pPr>
              <a:defRPr/>
            </a:lvl1pPr>
          </a:lstStyle>
          <a:p>
            <a:pPr>
              <a:defRPr/>
            </a:pPr>
            <a:r>
              <a:rPr lang="en-US"/>
              <a:t>00 MOIS 2011</a:t>
            </a:r>
            <a:endParaRPr lang="fr-FR"/>
          </a:p>
        </p:txBody>
      </p:sp>
      <p:sp>
        <p:nvSpPr>
          <p:cNvPr id="5" name="Rectangle 6">
            <a:extLst>
              <a:ext uri="{FF2B5EF4-FFF2-40B4-BE49-F238E27FC236}">
                <a16:creationId xmlns:a16="http://schemas.microsoft.com/office/drawing/2014/main" id="{663462C7-C39A-B448-915B-2B65273C7E9D}"/>
              </a:ext>
            </a:extLst>
          </p:cNvPr>
          <p:cNvSpPr>
            <a:spLocks noGrp="1" noChangeArrowheads="1"/>
          </p:cNvSpPr>
          <p:nvPr>
            <p:ph type="ftr" sz="quarter" idx="11"/>
          </p:nvPr>
        </p:nvSpPr>
        <p:spPr>
          <a:ln/>
        </p:spPr>
        <p:txBody>
          <a:bodyPr/>
          <a:lstStyle>
            <a:lvl1pPr>
              <a:defRPr/>
            </a:lvl1pPr>
          </a:lstStyle>
          <a:p>
            <a:pPr>
              <a:defRPr/>
            </a:pPr>
            <a:r>
              <a:rPr lang="fr-FR"/>
              <a:t>Lorenzi Marco IPMC 2017</a:t>
            </a:r>
          </a:p>
        </p:txBody>
      </p:sp>
      <p:sp>
        <p:nvSpPr>
          <p:cNvPr id="6" name="Rectangle 8">
            <a:extLst>
              <a:ext uri="{FF2B5EF4-FFF2-40B4-BE49-F238E27FC236}">
                <a16:creationId xmlns:a16="http://schemas.microsoft.com/office/drawing/2014/main" id="{668638F5-998D-B74B-A718-D1B8D3327414}"/>
              </a:ext>
            </a:extLst>
          </p:cNvPr>
          <p:cNvSpPr>
            <a:spLocks noGrp="1" noChangeArrowheads="1"/>
          </p:cNvSpPr>
          <p:nvPr>
            <p:ph type="sldNum" sz="quarter" idx="12"/>
          </p:nvPr>
        </p:nvSpPr>
        <p:spPr>
          <a:ln/>
        </p:spPr>
        <p:txBody>
          <a:bodyPr/>
          <a:lstStyle>
            <a:lvl1pPr>
              <a:defRPr/>
            </a:lvl1pPr>
          </a:lstStyle>
          <a:p>
            <a:r>
              <a:rPr lang="fr-FR" altLang="en-US"/>
              <a:t>- </a:t>
            </a:r>
            <a:fld id="{3FBD3096-B37E-2D42-A200-FC2A8C064A83}" type="slidenum">
              <a:rPr lang="fr-FR" altLang="en-US"/>
              <a:pPr/>
              <a:t>‹#›</a:t>
            </a:fld>
            <a:endParaRPr lang="fr-FR" altLang="en-US"/>
          </a:p>
        </p:txBody>
      </p:sp>
    </p:spTree>
    <p:extLst>
      <p:ext uri="{BB962C8B-B14F-4D97-AF65-F5344CB8AC3E}">
        <p14:creationId xmlns:p14="http://schemas.microsoft.com/office/powerpoint/2010/main" val="40285217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a:t>Cliquez et modifiez le titre</a:t>
            </a:r>
            <a:endParaRPr lang="fr-FR"/>
          </a:p>
        </p:txBody>
      </p:sp>
      <p:sp>
        <p:nvSpPr>
          <p:cNvPr id="3" name="Rectangle 5">
            <a:extLst>
              <a:ext uri="{FF2B5EF4-FFF2-40B4-BE49-F238E27FC236}">
                <a16:creationId xmlns:a16="http://schemas.microsoft.com/office/drawing/2014/main" id="{8E68990F-9082-BC46-A048-93D76E737715}"/>
              </a:ext>
            </a:extLst>
          </p:cNvPr>
          <p:cNvSpPr>
            <a:spLocks noGrp="1" noChangeArrowheads="1"/>
          </p:cNvSpPr>
          <p:nvPr>
            <p:ph type="dt" sz="half" idx="10"/>
          </p:nvPr>
        </p:nvSpPr>
        <p:spPr>
          <a:ln/>
        </p:spPr>
        <p:txBody>
          <a:bodyPr/>
          <a:lstStyle>
            <a:lvl1pPr>
              <a:defRPr/>
            </a:lvl1pPr>
          </a:lstStyle>
          <a:p>
            <a:pPr>
              <a:defRPr/>
            </a:pPr>
            <a:r>
              <a:rPr lang="en-US"/>
              <a:t>00 MOIS 2011</a:t>
            </a:r>
          </a:p>
        </p:txBody>
      </p:sp>
      <p:sp>
        <p:nvSpPr>
          <p:cNvPr id="4" name="Rectangle 6">
            <a:extLst>
              <a:ext uri="{FF2B5EF4-FFF2-40B4-BE49-F238E27FC236}">
                <a16:creationId xmlns:a16="http://schemas.microsoft.com/office/drawing/2014/main" id="{BD7AD2FC-D11C-AC44-BA9A-D93D49E13526}"/>
              </a:ext>
            </a:extLst>
          </p:cNvPr>
          <p:cNvSpPr>
            <a:spLocks noGrp="1" noChangeArrowheads="1"/>
          </p:cNvSpPr>
          <p:nvPr>
            <p:ph type="ftr" sz="quarter" idx="11"/>
          </p:nvPr>
        </p:nvSpPr>
        <p:spPr>
          <a:ln/>
        </p:spPr>
        <p:txBody>
          <a:bodyPr/>
          <a:lstStyle>
            <a:lvl1pPr>
              <a:defRPr/>
            </a:lvl1pPr>
          </a:lstStyle>
          <a:p>
            <a:pPr>
              <a:defRPr/>
            </a:pPr>
            <a:r>
              <a:rPr lang="en-US"/>
              <a:t>Lorenzi Marco IPMC 2017</a:t>
            </a:r>
          </a:p>
        </p:txBody>
      </p:sp>
      <p:sp>
        <p:nvSpPr>
          <p:cNvPr id="5" name="Rectangle 10">
            <a:extLst>
              <a:ext uri="{FF2B5EF4-FFF2-40B4-BE49-F238E27FC236}">
                <a16:creationId xmlns:a16="http://schemas.microsoft.com/office/drawing/2014/main" id="{27D6EC75-BFAE-4348-A755-254FC6B09B9E}"/>
              </a:ext>
            </a:extLst>
          </p:cNvPr>
          <p:cNvSpPr>
            <a:spLocks noGrp="1" noChangeArrowheads="1"/>
          </p:cNvSpPr>
          <p:nvPr>
            <p:ph type="sldNum" sz="quarter" idx="12"/>
          </p:nvPr>
        </p:nvSpPr>
        <p:spPr>
          <a:ln/>
        </p:spPr>
        <p:txBody>
          <a:bodyPr/>
          <a:lstStyle>
            <a:lvl1pPr>
              <a:defRPr/>
            </a:lvl1pPr>
          </a:lstStyle>
          <a:p>
            <a:fld id="{0D562F24-E8A6-F64E-A027-9745D3E4222F}" type="slidenum">
              <a:rPr lang="en-US" altLang="en-US"/>
              <a:pPr/>
              <a:t>‹#›</a:t>
            </a:fld>
            <a:endParaRPr lang="en-US" altLang="en-US"/>
          </a:p>
        </p:txBody>
      </p:sp>
    </p:spTree>
    <p:extLst>
      <p:ext uri="{BB962C8B-B14F-4D97-AF65-F5344CB8AC3E}">
        <p14:creationId xmlns:p14="http://schemas.microsoft.com/office/powerpoint/2010/main" val="4110897639"/>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pic>
        <p:nvPicPr>
          <p:cNvPr id="4" name="Picture 7" descr="fond_chapitre_vert">
            <a:extLst>
              <a:ext uri="{FF2B5EF4-FFF2-40B4-BE49-F238E27FC236}">
                <a16:creationId xmlns:a16="http://schemas.microsoft.com/office/drawing/2014/main" id="{7E687EB3-EABB-6843-A892-F4D5E22F82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40" name="Rectangle 4"/>
          <p:cNvSpPr>
            <a:spLocks noGrp="1" noChangeArrowheads="1"/>
          </p:cNvSpPr>
          <p:nvPr>
            <p:ph type="ctrTitle"/>
          </p:nvPr>
        </p:nvSpPr>
        <p:spPr bwMode="white">
          <a:xfrm>
            <a:off x="1349375" y="2571756"/>
            <a:ext cx="7486650" cy="522685"/>
          </a:xfrm>
        </p:spPr>
        <p:txBody>
          <a:bodyPr anchor="b"/>
          <a:lstStyle>
            <a:lvl1pPr>
              <a:defRPr sz="3300">
                <a:solidFill>
                  <a:schemeClr val="bg1"/>
                </a:solidFill>
              </a:defRPr>
            </a:lvl1pPr>
          </a:lstStyle>
          <a:p>
            <a:pPr lvl="0"/>
            <a:r>
              <a:rPr lang="en-US" noProof="0"/>
              <a:t>Cliquez et modifiez le titre</a:t>
            </a:r>
            <a:endParaRPr lang="fr-FR" noProof="0"/>
          </a:p>
        </p:txBody>
      </p:sp>
      <p:sp>
        <p:nvSpPr>
          <p:cNvPr id="14341" name="Rectangle 5"/>
          <p:cNvSpPr>
            <a:spLocks noGrp="1" noChangeArrowheads="1"/>
          </p:cNvSpPr>
          <p:nvPr>
            <p:ph type="subTitle" idx="1"/>
          </p:nvPr>
        </p:nvSpPr>
        <p:spPr bwMode="white">
          <a:xfrm>
            <a:off x="1349375" y="3143250"/>
            <a:ext cx="7486650" cy="1657350"/>
          </a:xfrm>
          <a:prstGeom prst="rect">
            <a:avLst/>
          </a:prstGeom>
        </p:spPr>
        <p:txBody>
          <a:bodyPr lIns="0" tIns="0" rIns="0" bIns="0"/>
          <a:lstStyle>
            <a:lvl1pPr marL="0" indent="0">
              <a:lnSpc>
                <a:spcPct val="100000"/>
              </a:lnSpc>
              <a:buNone/>
              <a:defRPr sz="2300" b="1">
                <a:solidFill>
                  <a:schemeClr val="bg1"/>
                </a:solidFill>
              </a:defRPr>
            </a:lvl1pPr>
          </a:lstStyle>
          <a:p>
            <a:pPr lvl="0"/>
            <a:r>
              <a:rPr lang="en-US" noProof="0"/>
              <a:t>Cliquez pour modifier le style des sous-titres du masque</a:t>
            </a:r>
            <a:endParaRPr lang="fr-FR" noProof="0"/>
          </a:p>
        </p:txBody>
      </p:sp>
      <p:sp>
        <p:nvSpPr>
          <p:cNvPr id="5" name="Rectangle 3">
            <a:extLst>
              <a:ext uri="{FF2B5EF4-FFF2-40B4-BE49-F238E27FC236}">
                <a16:creationId xmlns:a16="http://schemas.microsoft.com/office/drawing/2014/main" id="{29537D14-9A38-C741-983E-7CF6A11339B7}"/>
              </a:ext>
            </a:extLst>
          </p:cNvPr>
          <p:cNvSpPr>
            <a:spLocks noGrp="1" noChangeArrowheads="1"/>
          </p:cNvSpPr>
          <p:nvPr>
            <p:ph type="ftr" sz="quarter" idx="10"/>
          </p:nvPr>
        </p:nvSpPr>
        <p:spPr bwMode="gray"/>
        <p:txBody>
          <a:bodyPr/>
          <a:lstStyle>
            <a:lvl1pPr>
              <a:defRPr>
                <a:solidFill>
                  <a:schemeClr val="tx2"/>
                </a:solidFill>
              </a:defRPr>
            </a:lvl1pPr>
          </a:lstStyle>
          <a:p>
            <a:pPr>
              <a:defRPr/>
            </a:pPr>
            <a:r>
              <a:rPr lang="fr-FR"/>
              <a:t>Lorenzi Marco IPMC 2017</a:t>
            </a:r>
          </a:p>
        </p:txBody>
      </p:sp>
      <p:sp>
        <p:nvSpPr>
          <p:cNvPr id="6" name="Rectangle 6">
            <a:extLst>
              <a:ext uri="{FF2B5EF4-FFF2-40B4-BE49-F238E27FC236}">
                <a16:creationId xmlns:a16="http://schemas.microsoft.com/office/drawing/2014/main" id="{8F03C92A-4B37-FD4D-A1E0-6E8C7797A8A0}"/>
              </a:ext>
            </a:extLst>
          </p:cNvPr>
          <p:cNvSpPr>
            <a:spLocks noGrp="1" noChangeArrowheads="1"/>
          </p:cNvSpPr>
          <p:nvPr>
            <p:ph type="dt" sz="half" idx="11"/>
          </p:nvPr>
        </p:nvSpPr>
        <p:spPr bwMode="gray">
          <a:xfrm>
            <a:off x="6578600" y="4865688"/>
            <a:ext cx="2011363" cy="204787"/>
          </a:xfrm>
        </p:spPr>
        <p:txBody>
          <a:bodyPr/>
          <a:lstStyle>
            <a:lvl1pPr>
              <a:defRPr>
                <a:solidFill>
                  <a:schemeClr val="tx2"/>
                </a:solidFill>
              </a:defRPr>
            </a:lvl1pPr>
          </a:lstStyle>
          <a:p>
            <a:pPr>
              <a:defRPr/>
            </a:pPr>
            <a:r>
              <a:rPr lang="en-US"/>
              <a:t>00 MOIS 2011</a:t>
            </a:r>
            <a:endParaRPr lang="fr-FR"/>
          </a:p>
        </p:txBody>
      </p:sp>
      <p:sp>
        <p:nvSpPr>
          <p:cNvPr id="7" name="Rectangle 8">
            <a:extLst>
              <a:ext uri="{FF2B5EF4-FFF2-40B4-BE49-F238E27FC236}">
                <a16:creationId xmlns:a16="http://schemas.microsoft.com/office/drawing/2014/main" id="{CFA007B1-AC42-9E4C-8A2A-AB8E4ACF20A7}"/>
              </a:ext>
            </a:extLst>
          </p:cNvPr>
          <p:cNvSpPr>
            <a:spLocks noGrp="1" noChangeArrowheads="1"/>
          </p:cNvSpPr>
          <p:nvPr>
            <p:ph type="sldNum" sz="quarter" idx="12"/>
          </p:nvPr>
        </p:nvSpPr>
        <p:spPr bwMode="gray"/>
        <p:txBody>
          <a:bodyPr/>
          <a:lstStyle>
            <a:lvl1pPr>
              <a:defRPr>
                <a:solidFill>
                  <a:schemeClr val="tx2"/>
                </a:solidFill>
              </a:defRPr>
            </a:lvl1pPr>
          </a:lstStyle>
          <a:p>
            <a:r>
              <a:rPr lang="fr-FR" altLang="en-US"/>
              <a:t>- </a:t>
            </a:r>
            <a:fld id="{AEADC155-357E-C545-A99E-115B55F5D445}" type="slidenum">
              <a:rPr lang="fr-FR" altLang="en-US"/>
              <a:pPr/>
              <a:t>‹#›</a:t>
            </a:fld>
            <a:endParaRPr lang="fr-FR" altLang="en-US"/>
          </a:p>
        </p:txBody>
      </p:sp>
    </p:spTree>
    <p:extLst>
      <p:ext uri="{BB962C8B-B14F-4D97-AF65-F5344CB8AC3E}">
        <p14:creationId xmlns:p14="http://schemas.microsoft.com/office/powerpoint/2010/main" val="1438246809"/>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liste à puc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a:t>Cliquez et modifiez le titre</a:t>
            </a:r>
            <a:endParaRPr lang="fr-FR"/>
          </a:p>
        </p:txBody>
      </p:sp>
      <p:sp>
        <p:nvSpPr>
          <p:cNvPr id="8" name="Espace réservé du contenu 2"/>
          <p:cNvSpPr>
            <a:spLocks noGrp="1"/>
          </p:cNvSpPr>
          <p:nvPr>
            <p:ph idx="1"/>
          </p:nvPr>
        </p:nvSpPr>
        <p:spPr>
          <a:xfrm>
            <a:off x="1349388" y="1640681"/>
            <a:ext cx="7540625" cy="3152775"/>
          </a:xfrm>
          <a:prstGeom prst="rect">
            <a:avLst/>
          </a:prstGeom>
        </p:spPr>
        <p:txBody>
          <a:bodyPr/>
          <a:lstStyle>
            <a:lvl1pPr>
              <a:buClr>
                <a:srgbClr val="FF0000"/>
              </a:buClr>
              <a:defRPr lang="fr-FR" sz="2400" dirty="0" smtClean="0">
                <a:solidFill>
                  <a:schemeClr val="tx2"/>
                </a:solidFill>
                <a:latin typeface="+mn-lt"/>
                <a:ea typeface="+mn-ea"/>
                <a:cs typeface="+mn-cs"/>
              </a:defRPr>
            </a:lvl1pPr>
            <a:lvl2pPr marL="361950" indent="352425">
              <a:buFont typeface="Arial" pitchFamily="34" charset="0"/>
              <a:buChar char=""/>
              <a:defRPr sz="2200"/>
            </a:lvl2pPr>
            <a:lvl3pPr marL="1076325" indent="361950">
              <a:buFont typeface="Arial" pitchFamily="34" charset="0"/>
              <a:buChar char="•"/>
              <a:defRPr sz="2000"/>
            </a:lvl3pPr>
            <a:lvl4pPr marL="1438275" indent="371475">
              <a:defRPr lang="fr-FR" sz="1800" dirty="0" smtClean="0">
                <a:solidFill>
                  <a:schemeClr val="tx2"/>
                </a:solidFill>
                <a:latin typeface="+mn-lt"/>
                <a:ea typeface="ＭＳ Ｐゴシック" pitchFamily="23" charset="-128"/>
                <a:cs typeface="+mn-cs"/>
              </a:defRPr>
            </a:lvl4pPr>
            <a:lvl5pPr marL="1790700" indent="361950">
              <a:defRPr sz="1600"/>
            </a:lvl5pPr>
          </a:lstStyle>
          <a:p>
            <a:pPr lvl="0"/>
            <a:r>
              <a:rPr lang="en-US"/>
              <a:t>Cliquez pour modifier les styles du texte du masque</a:t>
            </a:r>
          </a:p>
          <a:p>
            <a:pPr lvl="1"/>
            <a:r>
              <a:rPr lang="en-US"/>
              <a:t>Deuxième niveau</a:t>
            </a:r>
          </a:p>
          <a:p>
            <a:pPr lvl="2"/>
            <a:r>
              <a:rPr lang="en-US"/>
              <a:t>Troisième niveau</a:t>
            </a:r>
          </a:p>
          <a:p>
            <a:pPr lvl="3"/>
            <a:r>
              <a:rPr lang="en-US"/>
              <a:t>Quatrième niveau</a:t>
            </a:r>
          </a:p>
          <a:p>
            <a:pPr lvl="4"/>
            <a:r>
              <a:rPr lang="en-US"/>
              <a:t>Cinquième niveau</a:t>
            </a:r>
            <a:endParaRPr lang="fr-FR"/>
          </a:p>
        </p:txBody>
      </p:sp>
      <p:sp>
        <p:nvSpPr>
          <p:cNvPr id="4" name="Rectangle 5">
            <a:extLst>
              <a:ext uri="{FF2B5EF4-FFF2-40B4-BE49-F238E27FC236}">
                <a16:creationId xmlns:a16="http://schemas.microsoft.com/office/drawing/2014/main" id="{958FE01D-81E0-6847-95A1-867566AD8152}"/>
              </a:ext>
            </a:extLst>
          </p:cNvPr>
          <p:cNvSpPr>
            <a:spLocks noGrp="1" noChangeArrowheads="1"/>
          </p:cNvSpPr>
          <p:nvPr>
            <p:ph type="dt" sz="half" idx="10"/>
          </p:nvPr>
        </p:nvSpPr>
        <p:spPr>
          <a:ln/>
        </p:spPr>
        <p:txBody>
          <a:bodyPr/>
          <a:lstStyle>
            <a:lvl1pPr>
              <a:defRPr/>
            </a:lvl1pPr>
          </a:lstStyle>
          <a:p>
            <a:pPr>
              <a:defRPr/>
            </a:pPr>
            <a:r>
              <a:rPr lang="en-US"/>
              <a:t>00 MOIS 2011</a:t>
            </a:r>
            <a:endParaRPr lang="fr-FR"/>
          </a:p>
        </p:txBody>
      </p:sp>
      <p:sp>
        <p:nvSpPr>
          <p:cNvPr id="5" name="Rectangle 6">
            <a:extLst>
              <a:ext uri="{FF2B5EF4-FFF2-40B4-BE49-F238E27FC236}">
                <a16:creationId xmlns:a16="http://schemas.microsoft.com/office/drawing/2014/main" id="{9596EE5C-C252-A547-AD67-69C4881FC6AC}"/>
              </a:ext>
            </a:extLst>
          </p:cNvPr>
          <p:cNvSpPr>
            <a:spLocks noGrp="1" noChangeArrowheads="1"/>
          </p:cNvSpPr>
          <p:nvPr>
            <p:ph type="ftr" sz="quarter" idx="11"/>
          </p:nvPr>
        </p:nvSpPr>
        <p:spPr>
          <a:ln/>
        </p:spPr>
        <p:txBody>
          <a:bodyPr/>
          <a:lstStyle>
            <a:lvl1pPr>
              <a:defRPr/>
            </a:lvl1pPr>
          </a:lstStyle>
          <a:p>
            <a:pPr>
              <a:defRPr/>
            </a:pPr>
            <a:r>
              <a:rPr lang="fr-FR"/>
              <a:t>Lorenzi Marco IPMC 2017</a:t>
            </a:r>
          </a:p>
        </p:txBody>
      </p:sp>
      <p:sp>
        <p:nvSpPr>
          <p:cNvPr id="6" name="Rectangle 8">
            <a:extLst>
              <a:ext uri="{FF2B5EF4-FFF2-40B4-BE49-F238E27FC236}">
                <a16:creationId xmlns:a16="http://schemas.microsoft.com/office/drawing/2014/main" id="{280A89F3-8FFD-3045-8EE5-A67505FA4A17}"/>
              </a:ext>
            </a:extLst>
          </p:cNvPr>
          <p:cNvSpPr>
            <a:spLocks noGrp="1" noChangeArrowheads="1"/>
          </p:cNvSpPr>
          <p:nvPr>
            <p:ph type="sldNum" sz="quarter" idx="12"/>
          </p:nvPr>
        </p:nvSpPr>
        <p:spPr>
          <a:ln/>
        </p:spPr>
        <p:txBody>
          <a:bodyPr/>
          <a:lstStyle>
            <a:lvl1pPr>
              <a:defRPr/>
            </a:lvl1pPr>
          </a:lstStyle>
          <a:p>
            <a:r>
              <a:rPr lang="fr-FR" altLang="en-US"/>
              <a:t>- </a:t>
            </a:r>
            <a:fld id="{E358C359-ADCF-E14E-AF6D-5EFC45B1A318}" type="slidenum">
              <a:rPr lang="fr-FR" altLang="en-US"/>
              <a:pPr/>
              <a:t>‹#›</a:t>
            </a:fld>
            <a:endParaRPr lang="fr-FR" altLang="en-US"/>
          </a:p>
        </p:txBody>
      </p:sp>
    </p:spTree>
    <p:extLst>
      <p:ext uri="{BB962C8B-B14F-4D97-AF65-F5344CB8AC3E}">
        <p14:creationId xmlns:p14="http://schemas.microsoft.com/office/powerpoint/2010/main" val="3572538902"/>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3305176"/>
            <a:ext cx="7772400" cy="1021556"/>
          </a:xfrm>
        </p:spPr>
        <p:txBody>
          <a:bodyPr anchor="t"/>
          <a:lstStyle>
            <a:lvl1pPr algn="l">
              <a:defRPr sz="4000" b="1" cap="all"/>
            </a:lvl1pPr>
          </a:lstStyle>
          <a:p>
            <a:r>
              <a:rPr lang="en-US"/>
              <a:t>Cliquez et modifiez le titre</a:t>
            </a:r>
            <a:endParaRPr lang="fr-FR"/>
          </a:p>
        </p:txBody>
      </p:sp>
      <p:sp>
        <p:nvSpPr>
          <p:cNvPr id="3" name="Espace réservé du texte 2"/>
          <p:cNvSpPr>
            <a:spLocks noGrp="1"/>
          </p:cNvSpPr>
          <p:nvPr>
            <p:ph type="body" idx="1"/>
          </p:nvPr>
        </p:nvSpPr>
        <p:spPr>
          <a:xfrm>
            <a:off x="722313" y="2180035"/>
            <a:ext cx="7772400" cy="1125140"/>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Cliquez pour modifier les styles du texte du masque</a:t>
            </a:r>
          </a:p>
        </p:txBody>
      </p:sp>
      <p:sp>
        <p:nvSpPr>
          <p:cNvPr id="4" name="Rectangle 5">
            <a:extLst>
              <a:ext uri="{FF2B5EF4-FFF2-40B4-BE49-F238E27FC236}">
                <a16:creationId xmlns:a16="http://schemas.microsoft.com/office/drawing/2014/main" id="{285890A8-CBFE-2E45-A892-C17C59BEAC44}"/>
              </a:ext>
            </a:extLst>
          </p:cNvPr>
          <p:cNvSpPr>
            <a:spLocks noGrp="1" noChangeArrowheads="1"/>
          </p:cNvSpPr>
          <p:nvPr>
            <p:ph type="dt" sz="half" idx="10"/>
          </p:nvPr>
        </p:nvSpPr>
        <p:spPr>
          <a:ln/>
        </p:spPr>
        <p:txBody>
          <a:bodyPr/>
          <a:lstStyle>
            <a:lvl1pPr>
              <a:defRPr/>
            </a:lvl1pPr>
          </a:lstStyle>
          <a:p>
            <a:pPr>
              <a:defRPr/>
            </a:pPr>
            <a:r>
              <a:rPr lang="en-US"/>
              <a:t>00 MOIS 2011</a:t>
            </a:r>
            <a:endParaRPr lang="fr-FR"/>
          </a:p>
        </p:txBody>
      </p:sp>
      <p:sp>
        <p:nvSpPr>
          <p:cNvPr id="5" name="Rectangle 6">
            <a:extLst>
              <a:ext uri="{FF2B5EF4-FFF2-40B4-BE49-F238E27FC236}">
                <a16:creationId xmlns:a16="http://schemas.microsoft.com/office/drawing/2014/main" id="{A523A442-DF00-BB49-BBC1-82D075CB4615}"/>
              </a:ext>
            </a:extLst>
          </p:cNvPr>
          <p:cNvSpPr>
            <a:spLocks noGrp="1" noChangeArrowheads="1"/>
          </p:cNvSpPr>
          <p:nvPr>
            <p:ph type="ftr" sz="quarter" idx="11"/>
          </p:nvPr>
        </p:nvSpPr>
        <p:spPr>
          <a:ln/>
        </p:spPr>
        <p:txBody>
          <a:bodyPr/>
          <a:lstStyle>
            <a:lvl1pPr>
              <a:defRPr/>
            </a:lvl1pPr>
          </a:lstStyle>
          <a:p>
            <a:pPr>
              <a:defRPr/>
            </a:pPr>
            <a:r>
              <a:rPr lang="fr-FR"/>
              <a:t>Lorenzi Marco IPMC 2017</a:t>
            </a:r>
          </a:p>
        </p:txBody>
      </p:sp>
      <p:sp>
        <p:nvSpPr>
          <p:cNvPr id="6" name="Rectangle 8">
            <a:extLst>
              <a:ext uri="{FF2B5EF4-FFF2-40B4-BE49-F238E27FC236}">
                <a16:creationId xmlns:a16="http://schemas.microsoft.com/office/drawing/2014/main" id="{D8FFE571-1F0F-9246-B2AF-6C8E342C36D7}"/>
              </a:ext>
            </a:extLst>
          </p:cNvPr>
          <p:cNvSpPr>
            <a:spLocks noGrp="1" noChangeArrowheads="1"/>
          </p:cNvSpPr>
          <p:nvPr>
            <p:ph type="sldNum" sz="quarter" idx="12"/>
          </p:nvPr>
        </p:nvSpPr>
        <p:spPr>
          <a:ln/>
        </p:spPr>
        <p:txBody>
          <a:bodyPr/>
          <a:lstStyle>
            <a:lvl1pPr>
              <a:defRPr/>
            </a:lvl1pPr>
          </a:lstStyle>
          <a:p>
            <a:r>
              <a:rPr lang="fr-FR" altLang="en-US"/>
              <a:t>- </a:t>
            </a:r>
            <a:fld id="{55BC9A1E-A823-744E-A9F1-B2EDD274D759}" type="slidenum">
              <a:rPr lang="fr-FR" altLang="en-US"/>
              <a:pPr/>
              <a:t>‹#›</a:t>
            </a:fld>
            <a:endParaRPr lang="fr-FR" altLang="en-US"/>
          </a:p>
        </p:txBody>
      </p:sp>
    </p:spTree>
    <p:extLst>
      <p:ext uri="{BB962C8B-B14F-4D97-AF65-F5344CB8AC3E}">
        <p14:creationId xmlns:p14="http://schemas.microsoft.com/office/powerpoint/2010/main" val="4114310845"/>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a:t>Cliquez et modifiez le titre</a:t>
            </a:r>
            <a:endParaRPr lang="fr-FR"/>
          </a:p>
        </p:txBody>
      </p:sp>
      <p:sp>
        <p:nvSpPr>
          <p:cNvPr id="12" name="Espace réservé du contenu 2"/>
          <p:cNvSpPr>
            <a:spLocks noGrp="1"/>
          </p:cNvSpPr>
          <p:nvPr>
            <p:ph sz="half" idx="1"/>
          </p:nvPr>
        </p:nvSpPr>
        <p:spPr>
          <a:xfrm>
            <a:off x="1349375" y="1254925"/>
            <a:ext cx="3694113" cy="3559969"/>
          </a:xfrm>
          <a:prstGeom prst="rect">
            <a:avLst/>
          </a:prstGeom>
        </p:spPr>
        <p:txBody>
          <a:bodyPr/>
          <a:lstStyle>
            <a:lvl1pPr>
              <a:buClr>
                <a:srgbClr val="FF0000"/>
              </a:buClr>
              <a:defRPr sz="2200"/>
            </a:lvl1pPr>
            <a:lvl2pPr>
              <a:defRPr sz="2000"/>
            </a:lvl2pPr>
            <a:lvl3pPr marL="714375" indent="-352425">
              <a:buClr>
                <a:srgbClr val="FF0000"/>
              </a:buClr>
              <a:buFont typeface="Arial" pitchFamily="34" charset="0"/>
              <a:buChar char=""/>
              <a:tabLst>
                <a:tab pos="714375" algn="l"/>
              </a:tabLst>
              <a:defRPr sz="2000"/>
            </a:lvl3pPr>
            <a:lvl4pPr marL="714375" indent="276225">
              <a:buFont typeface="Arial" pitchFamily="34" charset="0"/>
              <a:buChar char="•"/>
              <a:defRPr sz="1800"/>
            </a:lvl4pPr>
            <a:lvl5pPr marL="990600" indent="447675">
              <a:defRPr sz="1800"/>
            </a:lvl5pPr>
            <a:lvl6pPr>
              <a:defRPr sz="1800"/>
            </a:lvl6pPr>
            <a:lvl7pPr>
              <a:defRPr sz="1800"/>
            </a:lvl7pPr>
            <a:lvl8pPr>
              <a:defRPr sz="1800"/>
            </a:lvl8pPr>
            <a:lvl9pPr>
              <a:defRPr sz="1800"/>
            </a:lvl9pPr>
          </a:lstStyle>
          <a:p>
            <a:pPr lvl="0"/>
            <a:r>
              <a:rPr lang="en-US"/>
              <a:t>Cliquez pour modifier les styles du texte du masque</a:t>
            </a:r>
          </a:p>
          <a:p>
            <a:pPr lvl="1"/>
            <a:r>
              <a:rPr lang="en-US"/>
              <a:t>Deuxième niveau</a:t>
            </a:r>
          </a:p>
          <a:p>
            <a:pPr lvl="2"/>
            <a:r>
              <a:rPr lang="en-US"/>
              <a:t>Troisième niveau</a:t>
            </a:r>
          </a:p>
          <a:p>
            <a:pPr lvl="3"/>
            <a:r>
              <a:rPr lang="en-US"/>
              <a:t>Quatrième niveau</a:t>
            </a:r>
          </a:p>
        </p:txBody>
      </p:sp>
      <p:sp>
        <p:nvSpPr>
          <p:cNvPr id="13" name="Espace réservé du contenu 2"/>
          <p:cNvSpPr>
            <a:spLocks noGrp="1"/>
          </p:cNvSpPr>
          <p:nvPr>
            <p:ph sz="half" idx="13"/>
          </p:nvPr>
        </p:nvSpPr>
        <p:spPr>
          <a:xfrm>
            <a:off x="5130800" y="1254925"/>
            <a:ext cx="3694113" cy="3559969"/>
          </a:xfrm>
          <a:prstGeom prst="rect">
            <a:avLst/>
          </a:prstGeom>
        </p:spPr>
        <p:txBody>
          <a:bodyPr/>
          <a:lstStyle>
            <a:lvl1pPr>
              <a:buClr>
                <a:srgbClr val="FF0000"/>
              </a:buClr>
              <a:defRPr sz="2200"/>
            </a:lvl1pPr>
            <a:lvl2pPr>
              <a:defRPr sz="2000"/>
            </a:lvl2pPr>
            <a:lvl3pPr marL="712788" indent="-350838">
              <a:buClr>
                <a:srgbClr val="FF0000"/>
              </a:buClr>
              <a:buFont typeface="Arial" pitchFamily="34" charset="0"/>
              <a:buChar char=""/>
              <a:tabLst>
                <a:tab pos="714375" algn="l"/>
              </a:tabLst>
              <a:defRPr sz="2000"/>
            </a:lvl3pPr>
            <a:lvl4pPr marL="714375" indent="276225">
              <a:buFont typeface="Arial" pitchFamily="34" charset="0"/>
              <a:buChar char="•"/>
              <a:defRPr sz="1800"/>
            </a:lvl4pPr>
            <a:lvl5pPr marL="990600" indent="447675">
              <a:defRPr sz="1800"/>
            </a:lvl5pPr>
            <a:lvl6pPr>
              <a:defRPr sz="1800"/>
            </a:lvl6pPr>
            <a:lvl7pPr>
              <a:defRPr sz="1800"/>
            </a:lvl7pPr>
            <a:lvl8pPr>
              <a:defRPr sz="1800"/>
            </a:lvl8pPr>
            <a:lvl9pPr>
              <a:defRPr sz="1800"/>
            </a:lvl9pPr>
          </a:lstStyle>
          <a:p>
            <a:pPr lvl="0"/>
            <a:r>
              <a:rPr lang="en-US"/>
              <a:t>Cliquez pour modifier les styles du texte du masque</a:t>
            </a:r>
          </a:p>
          <a:p>
            <a:pPr lvl="1"/>
            <a:r>
              <a:rPr lang="en-US"/>
              <a:t>Deuxième niveau</a:t>
            </a:r>
          </a:p>
          <a:p>
            <a:pPr lvl="2"/>
            <a:r>
              <a:rPr lang="en-US"/>
              <a:t>Troisième niveau</a:t>
            </a:r>
          </a:p>
          <a:p>
            <a:pPr lvl="3"/>
            <a:r>
              <a:rPr lang="en-US"/>
              <a:t>Quatrième niveau</a:t>
            </a:r>
          </a:p>
        </p:txBody>
      </p:sp>
      <p:sp>
        <p:nvSpPr>
          <p:cNvPr id="5" name="Rectangle 5">
            <a:extLst>
              <a:ext uri="{FF2B5EF4-FFF2-40B4-BE49-F238E27FC236}">
                <a16:creationId xmlns:a16="http://schemas.microsoft.com/office/drawing/2014/main" id="{BF8414C7-25F1-AA45-9937-F2E68EED2DB2}"/>
              </a:ext>
            </a:extLst>
          </p:cNvPr>
          <p:cNvSpPr>
            <a:spLocks noGrp="1" noChangeArrowheads="1"/>
          </p:cNvSpPr>
          <p:nvPr>
            <p:ph type="dt" sz="half" idx="14"/>
          </p:nvPr>
        </p:nvSpPr>
        <p:spPr>
          <a:ln/>
        </p:spPr>
        <p:txBody>
          <a:bodyPr/>
          <a:lstStyle>
            <a:lvl1pPr>
              <a:defRPr/>
            </a:lvl1pPr>
          </a:lstStyle>
          <a:p>
            <a:pPr>
              <a:defRPr/>
            </a:pPr>
            <a:r>
              <a:rPr lang="en-US"/>
              <a:t>00 MOIS 2011</a:t>
            </a:r>
            <a:endParaRPr lang="fr-FR"/>
          </a:p>
        </p:txBody>
      </p:sp>
      <p:sp>
        <p:nvSpPr>
          <p:cNvPr id="6" name="Rectangle 6">
            <a:extLst>
              <a:ext uri="{FF2B5EF4-FFF2-40B4-BE49-F238E27FC236}">
                <a16:creationId xmlns:a16="http://schemas.microsoft.com/office/drawing/2014/main" id="{86ED7432-2FBC-314F-8C34-09DF191288C6}"/>
              </a:ext>
            </a:extLst>
          </p:cNvPr>
          <p:cNvSpPr>
            <a:spLocks noGrp="1" noChangeArrowheads="1"/>
          </p:cNvSpPr>
          <p:nvPr>
            <p:ph type="ftr" sz="quarter" idx="15"/>
          </p:nvPr>
        </p:nvSpPr>
        <p:spPr>
          <a:ln/>
        </p:spPr>
        <p:txBody>
          <a:bodyPr/>
          <a:lstStyle>
            <a:lvl1pPr>
              <a:defRPr/>
            </a:lvl1pPr>
          </a:lstStyle>
          <a:p>
            <a:pPr>
              <a:defRPr/>
            </a:pPr>
            <a:r>
              <a:rPr lang="fr-FR"/>
              <a:t>Lorenzi Marco IPMC 2017</a:t>
            </a:r>
          </a:p>
        </p:txBody>
      </p:sp>
      <p:sp>
        <p:nvSpPr>
          <p:cNvPr id="7" name="Rectangle 8">
            <a:extLst>
              <a:ext uri="{FF2B5EF4-FFF2-40B4-BE49-F238E27FC236}">
                <a16:creationId xmlns:a16="http://schemas.microsoft.com/office/drawing/2014/main" id="{213AC01A-8414-B14C-AE04-606D94201DD6}"/>
              </a:ext>
            </a:extLst>
          </p:cNvPr>
          <p:cNvSpPr>
            <a:spLocks noGrp="1" noChangeArrowheads="1"/>
          </p:cNvSpPr>
          <p:nvPr>
            <p:ph type="sldNum" sz="quarter" idx="16"/>
          </p:nvPr>
        </p:nvSpPr>
        <p:spPr>
          <a:ln/>
        </p:spPr>
        <p:txBody>
          <a:bodyPr/>
          <a:lstStyle>
            <a:lvl1pPr>
              <a:defRPr/>
            </a:lvl1pPr>
          </a:lstStyle>
          <a:p>
            <a:r>
              <a:rPr lang="fr-FR" altLang="en-US"/>
              <a:t>- </a:t>
            </a:r>
            <a:fld id="{501A992E-A21E-344C-BDD1-E0BB23F61828}" type="slidenum">
              <a:rPr lang="fr-FR" altLang="en-US"/>
              <a:pPr/>
              <a:t>‹#›</a:t>
            </a:fld>
            <a:endParaRPr lang="fr-FR" altLang="en-US"/>
          </a:p>
        </p:txBody>
      </p:sp>
    </p:spTree>
    <p:extLst>
      <p:ext uri="{BB962C8B-B14F-4D97-AF65-F5344CB8AC3E}">
        <p14:creationId xmlns:p14="http://schemas.microsoft.com/office/powerpoint/2010/main" val="3677917394"/>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457200" y="205979"/>
            <a:ext cx="8229600" cy="857250"/>
          </a:xfrm>
        </p:spPr>
        <p:txBody>
          <a:bodyPr/>
          <a:lstStyle>
            <a:lvl1pPr>
              <a:defRPr/>
            </a:lvl1pPr>
          </a:lstStyle>
          <a:p>
            <a:r>
              <a:rPr lang="en-US"/>
              <a:t>Cliquez et modifiez le titre</a:t>
            </a:r>
            <a:endParaRPr lang="fr-FR"/>
          </a:p>
        </p:txBody>
      </p:sp>
      <p:sp>
        <p:nvSpPr>
          <p:cNvPr id="3" name="Espace réservé du texte 2"/>
          <p:cNvSpPr>
            <a:spLocks noGrp="1"/>
          </p:cNvSpPr>
          <p:nvPr>
            <p:ph type="body" idx="1"/>
          </p:nvPr>
        </p:nvSpPr>
        <p:spPr>
          <a:xfrm>
            <a:off x="457200" y="1151335"/>
            <a:ext cx="4040188" cy="47982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Cliquez pour modifier les styles du texte du masque</a:t>
            </a:r>
          </a:p>
        </p:txBody>
      </p:sp>
      <p:sp>
        <p:nvSpPr>
          <p:cNvPr id="5" name="Espace réservé du texte 4"/>
          <p:cNvSpPr>
            <a:spLocks noGrp="1"/>
          </p:cNvSpPr>
          <p:nvPr>
            <p:ph type="body" sz="quarter" idx="3"/>
          </p:nvPr>
        </p:nvSpPr>
        <p:spPr>
          <a:xfrm>
            <a:off x="4645033" y="1151335"/>
            <a:ext cx="4041775" cy="47982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Cliquez pour modifier les styles du texte du masque</a:t>
            </a:r>
          </a:p>
        </p:txBody>
      </p:sp>
      <p:sp>
        <p:nvSpPr>
          <p:cNvPr id="14" name="Espace réservé du contenu 2"/>
          <p:cNvSpPr>
            <a:spLocks noGrp="1"/>
          </p:cNvSpPr>
          <p:nvPr>
            <p:ph sz="half" idx="13"/>
          </p:nvPr>
        </p:nvSpPr>
        <p:spPr>
          <a:xfrm>
            <a:off x="466872" y="1262900"/>
            <a:ext cx="4105128" cy="3559969"/>
          </a:xfrm>
          <a:prstGeom prst="rect">
            <a:avLst/>
          </a:prstGeom>
        </p:spPr>
        <p:txBody>
          <a:bodyPr/>
          <a:lstStyle>
            <a:lvl1pPr>
              <a:buClr>
                <a:srgbClr val="FF0000"/>
              </a:buClr>
              <a:defRPr sz="2200"/>
            </a:lvl1pPr>
            <a:lvl2pPr>
              <a:defRPr sz="2000"/>
            </a:lvl2pPr>
            <a:lvl3pPr marL="714375" indent="-352425">
              <a:buClr>
                <a:srgbClr val="FF0000"/>
              </a:buClr>
              <a:buFont typeface="Arial" pitchFamily="34" charset="0"/>
              <a:buChar char=""/>
              <a:tabLst>
                <a:tab pos="714375" algn="l"/>
              </a:tabLst>
              <a:defRPr sz="2000"/>
            </a:lvl3pPr>
            <a:lvl4pPr marL="714375" indent="276225">
              <a:buFont typeface="Arial" pitchFamily="34" charset="0"/>
              <a:buChar char="•"/>
              <a:defRPr sz="1800"/>
            </a:lvl4pPr>
            <a:lvl5pPr marL="990600" indent="447675">
              <a:defRPr sz="1800"/>
            </a:lvl5pPr>
            <a:lvl6pPr>
              <a:defRPr sz="1800"/>
            </a:lvl6pPr>
            <a:lvl7pPr>
              <a:defRPr sz="1800"/>
            </a:lvl7pPr>
            <a:lvl8pPr>
              <a:defRPr sz="1800"/>
            </a:lvl8pPr>
            <a:lvl9pPr>
              <a:defRPr sz="1800"/>
            </a:lvl9pPr>
          </a:lstStyle>
          <a:p>
            <a:pPr lvl="0"/>
            <a:r>
              <a:rPr lang="en-US"/>
              <a:t>Cliquez pour modifier les styles du texte du masque</a:t>
            </a:r>
          </a:p>
          <a:p>
            <a:pPr lvl="1"/>
            <a:r>
              <a:rPr lang="en-US"/>
              <a:t>Deuxième niveau</a:t>
            </a:r>
          </a:p>
          <a:p>
            <a:pPr lvl="2"/>
            <a:r>
              <a:rPr lang="en-US"/>
              <a:t>Troisième niveau</a:t>
            </a:r>
          </a:p>
          <a:p>
            <a:pPr lvl="3"/>
            <a:r>
              <a:rPr lang="en-US"/>
              <a:t>Quatrième niveau</a:t>
            </a:r>
          </a:p>
        </p:txBody>
      </p:sp>
      <p:sp>
        <p:nvSpPr>
          <p:cNvPr id="15" name="Espace réservé du contenu 2"/>
          <p:cNvSpPr>
            <a:spLocks noGrp="1"/>
          </p:cNvSpPr>
          <p:nvPr>
            <p:ph sz="half" idx="14"/>
          </p:nvPr>
        </p:nvSpPr>
        <p:spPr>
          <a:xfrm>
            <a:off x="4720866" y="1254925"/>
            <a:ext cx="4104057" cy="3559969"/>
          </a:xfrm>
          <a:prstGeom prst="rect">
            <a:avLst/>
          </a:prstGeom>
        </p:spPr>
        <p:txBody>
          <a:bodyPr/>
          <a:lstStyle>
            <a:lvl1pPr>
              <a:buClr>
                <a:srgbClr val="FF0000"/>
              </a:buClr>
              <a:defRPr sz="2200"/>
            </a:lvl1pPr>
            <a:lvl2pPr>
              <a:defRPr sz="2000"/>
            </a:lvl2pPr>
            <a:lvl3pPr marL="712788" indent="-350838">
              <a:buClr>
                <a:srgbClr val="FF0000"/>
              </a:buClr>
              <a:buFont typeface="Arial" pitchFamily="34" charset="0"/>
              <a:buChar char=""/>
              <a:tabLst>
                <a:tab pos="714375" algn="l"/>
              </a:tabLst>
              <a:defRPr sz="2000"/>
            </a:lvl3pPr>
            <a:lvl4pPr marL="714375" indent="276225">
              <a:buFont typeface="Arial" pitchFamily="34" charset="0"/>
              <a:buChar char="•"/>
              <a:defRPr sz="1800"/>
            </a:lvl4pPr>
            <a:lvl5pPr marL="990600" indent="447675">
              <a:defRPr sz="1800"/>
            </a:lvl5pPr>
            <a:lvl6pPr>
              <a:defRPr sz="1800"/>
            </a:lvl6pPr>
            <a:lvl7pPr>
              <a:defRPr sz="1800"/>
            </a:lvl7pPr>
            <a:lvl8pPr>
              <a:defRPr sz="1800"/>
            </a:lvl8pPr>
            <a:lvl9pPr>
              <a:defRPr sz="1800"/>
            </a:lvl9pPr>
          </a:lstStyle>
          <a:p>
            <a:pPr lvl="0"/>
            <a:r>
              <a:rPr lang="en-US"/>
              <a:t>Cliquez pour modifier les styles du texte du masque</a:t>
            </a:r>
          </a:p>
          <a:p>
            <a:pPr lvl="1"/>
            <a:r>
              <a:rPr lang="en-US"/>
              <a:t>Deuxième niveau</a:t>
            </a:r>
          </a:p>
          <a:p>
            <a:pPr lvl="2"/>
            <a:r>
              <a:rPr lang="en-US"/>
              <a:t>Troisième niveau</a:t>
            </a:r>
          </a:p>
          <a:p>
            <a:pPr lvl="3"/>
            <a:r>
              <a:rPr lang="en-US"/>
              <a:t>Quatrième niveau</a:t>
            </a:r>
          </a:p>
        </p:txBody>
      </p:sp>
      <p:sp>
        <p:nvSpPr>
          <p:cNvPr id="7" name="Rectangle 5">
            <a:extLst>
              <a:ext uri="{FF2B5EF4-FFF2-40B4-BE49-F238E27FC236}">
                <a16:creationId xmlns:a16="http://schemas.microsoft.com/office/drawing/2014/main" id="{4153D3ED-0BB2-274B-8068-AFF92D4069BE}"/>
              </a:ext>
            </a:extLst>
          </p:cNvPr>
          <p:cNvSpPr>
            <a:spLocks noGrp="1" noChangeArrowheads="1"/>
          </p:cNvSpPr>
          <p:nvPr>
            <p:ph type="dt" sz="half" idx="15"/>
          </p:nvPr>
        </p:nvSpPr>
        <p:spPr>
          <a:ln/>
        </p:spPr>
        <p:txBody>
          <a:bodyPr/>
          <a:lstStyle>
            <a:lvl1pPr>
              <a:defRPr/>
            </a:lvl1pPr>
          </a:lstStyle>
          <a:p>
            <a:pPr>
              <a:defRPr/>
            </a:pPr>
            <a:r>
              <a:rPr lang="en-US"/>
              <a:t>00 MOIS 2011</a:t>
            </a:r>
            <a:endParaRPr lang="fr-FR"/>
          </a:p>
        </p:txBody>
      </p:sp>
      <p:sp>
        <p:nvSpPr>
          <p:cNvPr id="8" name="Rectangle 6">
            <a:extLst>
              <a:ext uri="{FF2B5EF4-FFF2-40B4-BE49-F238E27FC236}">
                <a16:creationId xmlns:a16="http://schemas.microsoft.com/office/drawing/2014/main" id="{9FF56FD0-099D-1349-BC36-4BCBAE4F354E}"/>
              </a:ext>
            </a:extLst>
          </p:cNvPr>
          <p:cNvSpPr>
            <a:spLocks noGrp="1" noChangeArrowheads="1"/>
          </p:cNvSpPr>
          <p:nvPr>
            <p:ph type="ftr" sz="quarter" idx="16"/>
          </p:nvPr>
        </p:nvSpPr>
        <p:spPr>
          <a:ln/>
        </p:spPr>
        <p:txBody>
          <a:bodyPr/>
          <a:lstStyle>
            <a:lvl1pPr>
              <a:defRPr/>
            </a:lvl1pPr>
          </a:lstStyle>
          <a:p>
            <a:pPr>
              <a:defRPr/>
            </a:pPr>
            <a:r>
              <a:rPr lang="fr-FR"/>
              <a:t>Lorenzi Marco IPMC 2017</a:t>
            </a:r>
          </a:p>
        </p:txBody>
      </p:sp>
      <p:sp>
        <p:nvSpPr>
          <p:cNvPr id="9" name="Rectangle 8">
            <a:extLst>
              <a:ext uri="{FF2B5EF4-FFF2-40B4-BE49-F238E27FC236}">
                <a16:creationId xmlns:a16="http://schemas.microsoft.com/office/drawing/2014/main" id="{6D196E96-5B26-A046-B8B7-EDC8D935A1E0}"/>
              </a:ext>
            </a:extLst>
          </p:cNvPr>
          <p:cNvSpPr>
            <a:spLocks noGrp="1" noChangeArrowheads="1"/>
          </p:cNvSpPr>
          <p:nvPr>
            <p:ph type="sldNum" sz="quarter" idx="17"/>
          </p:nvPr>
        </p:nvSpPr>
        <p:spPr>
          <a:ln/>
        </p:spPr>
        <p:txBody>
          <a:bodyPr/>
          <a:lstStyle>
            <a:lvl1pPr>
              <a:defRPr/>
            </a:lvl1pPr>
          </a:lstStyle>
          <a:p>
            <a:r>
              <a:rPr lang="fr-FR" altLang="en-US"/>
              <a:t>- </a:t>
            </a:r>
            <a:fld id="{15D14523-0B32-3341-A79F-0FA8B82CA628}" type="slidenum">
              <a:rPr lang="fr-FR" altLang="en-US"/>
              <a:pPr/>
              <a:t>‹#›</a:t>
            </a:fld>
            <a:endParaRPr lang="fr-FR" altLang="en-US"/>
          </a:p>
        </p:txBody>
      </p:sp>
    </p:spTree>
    <p:extLst>
      <p:ext uri="{BB962C8B-B14F-4D97-AF65-F5344CB8AC3E}">
        <p14:creationId xmlns:p14="http://schemas.microsoft.com/office/powerpoint/2010/main" val="3798647116"/>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a:t>Cliquez et modifiez le titre</a:t>
            </a:r>
            <a:endParaRPr lang="fr-FR"/>
          </a:p>
        </p:txBody>
      </p:sp>
      <p:sp>
        <p:nvSpPr>
          <p:cNvPr id="3" name="Rectangle 5">
            <a:extLst>
              <a:ext uri="{FF2B5EF4-FFF2-40B4-BE49-F238E27FC236}">
                <a16:creationId xmlns:a16="http://schemas.microsoft.com/office/drawing/2014/main" id="{ECE778A4-6443-FF4A-8873-5D8009AC840B}"/>
              </a:ext>
            </a:extLst>
          </p:cNvPr>
          <p:cNvSpPr>
            <a:spLocks noGrp="1" noChangeArrowheads="1"/>
          </p:cNvSpPr>
          <p:nvPr>
            <p:ph type="dt" sz="half" idx="10"/>
          </p:nvPr>
        </p:nvSpPr>
        <p:spPr>
          <a:ln/>
        </p:spPr>
        <p:txBody>
          <a:bodyPr/>
          <a:lstStyle>
            <a:lvl1pPr>
              <a:defRPr/>
            </a:lvl1pPr>
          </a:lstStyle>
          <a:p>
            <a:pPr>
              <a:defRPr/>
            </a:pPr>
            <a:r>
              <a:rPr lang="en-US"/>
              <a:t>00 MOIS 2011</a:t>
            </a:r>
            <a:endParaRPr lang="fr-FR"/>
          </a:p>
        </p:txBody>
      </p:sp>
      <p:sp>
        <p:nvSpPr>
          <p:cNvPr id="4" name="Rectangle 6">
            <a:extLst>
              <a:ext uri="{FF2B5EF4-FFF2-40B4-BE49-F238E27FC236}">
                <a16:creationId xmlns:a16="http://schemas.microsoft.com/office/drawing/2014/main" id="{D636B0AC-8A7F-AD47-AEB3-818240303053}"/>
              </a:ext>
            </a:extLst>
          </p:cNvPr>
          <p:cNvSpPr>
            <a:spLocks noGrp="1" noChangeArrowheads="1"/>
          </p:cNvSpPr>
          <p:nvPr>
            <p:ph type="ftr" sz="quarter" idx="11"/>
          </p:nvPr>
        </p:nvSpPr>
        <p:spPr>
          <a:ln/>
        </p:spPr>
        <p:txBody>
          <a:bodyPr/>
          <a:lstStyle>
            <a:lvl1pPr>
              <a:defRPr/>
            </a:lvl1pPr>
          </a:lstStyle>
          <a:p>
            <a:pPr>
              <a:defRPr/>
            </a:pPr>
            <a:r>
              <a:rPr lang="fr-FR"/>
              <a:t>Lorenzi Marco IPMC 2017</a:t>
            </a:r>
          </a:p>
        </p:txBody>
      </p:sp>
      <p:sp>
        <p:nvSpPr>
          <p:cNvPr id="5" name="Rectangle 8">
            <a:extLst>
              <a:ext uri="{FF2B5EF4-FFF2-40B4-BE49-F238E27FC236}">
                <a16:creationId xmlns:a16="http://schemas.microsoft.com/office/drawing/2014/main" id="{44FB0290-2025-EA4D-B76B-62668767622B}"/>
              </a:ext>
            </a:extLst>
          </p:cNvPr>
          <p:cNvSpPr>
            <a:spLocks noGrp="1" noChangeArrowheads="1"/>
          </p:cNvSpPr>
          <p:nvPr>
            <p:ph type="sldNum" sz="quarter" idx="12"/>
          </p:nvPr>
        </p:nvSpPr>
        <p:spPr>
          <a:ln/>
        </p:spPr>
        <p:txBody>
          <a:bodyPr/>
          <a:lstStyle>
            <a:lvl1pPr>
              <a:defRPr/>
            </a:lvl1pPr>
          </a:lstStyle>
          <a:p>
            <a:r>
              <a:rPr lang="fr-FR" altLang="en-US"/>
              <a:t>- </a:t>
            </a:r>
            <a:fld id="{E2379112-6030-6C49-992D-7032BAAD10BD}" type="slidenum">
              <a:rPr lang="fr-FR" altLang="en-US"/>
              <a:pPr/>
              <a:t>‹#›</a:t>
            </a:fld>
            <a:endParaRPr lang="fr-FR" altLang="en-US"/>
          </a:p>
        </p:txBody>
      </p:sp>
    </p:spTree>
    <p:extLst>
      <p:ext uri="{BB962C8B-B14F-4D97-AF65-F5344CB8AC3E}">
        <p14:creationId xmlns:p14="http://schemas.microsoft.com/office/powerpoint/2010/main" val="1851363537"/>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CE08F611-EA80-9F44-9DDA-EA5D0E1C0D87}"/>
              </a:ext>
            </a:extLst>
          </p:cNvPr>
          <p:cNvSpPr>
            <a:spLocks noGrp="1" noChangeArrowheads="1"/>
          </p:cNvSpPr>
          <p:nvPr>
            <p:ph type="dt" sz="half" idx="10"/>
          </p:nvPr>
        </p:nvSpPr>
        <p:spPr>
          <a:ln/>
        </p:spPr>
        <p:txBody>
          <a:bodyPr/>
          <a:lstStyle>
            <a:lvl1pPr>
              <a:defRPr/>
            </a:lvl1pPr>
          </a:lstStyle>
          <a:p>
            <a:pPr>
              <a:defRPr/>
            </a:pPr>
            <a:r>
              <a:rPr lang="en-US"/>
              <a:t>00 MOIS 2011</a:t>
            </a:r>
            <a:endParaRPr lang="fr-FR"/>
          </a:p>
        </p:txBody>
      </p:sp>
      <p:sp>
        <p:nvSpPr>
          <p:cNvPr id="3" name="Rectangle 6">
            <a:extLst>
              <a:ext uri="{FF2B5EF4-FFF2-40B4-BE49-F238E27FC236}">
                <a16:creationId xmlns:a16="http://schemas.microsoft.com/office/drawing/2014/main" id="{8F716354-EB5C-3348-B3BE-EBAD994A47AE}"/>
              </a:ext>
            </a:extLst>
          </p:cNvPr>
          <p:cNvSpPr>
            <a:spLocks noGrp="1" noChangeArrowheads="1"/>
          </p:cNvSpPr>
          <p:nvPr>
            <p:ph type="ftr" sz="quarter" idx="11"/>
          </p:nvPr>
        </p:nvSpPr>
        <p:spPr>
          <a:ln/>
        </p:spPr>
        <p:txBody>
          <a:bodyPr/>
          <a:lstStyle>
            <a:lvl1pPr>
              <a:defRPr/>
            </a:lvl1pPr>
          </a:lstStyle>
          <a:p>
            <a:pPr>
              <a:defRPr/>
            </a:pPr>
            <a:r>
              <a:rPr lang="fr-FR"/>
              <a:t>Lorenzi Marco IPMC 2017</a:t>
            </a:r>
          </a:p>
        </p:txBody>
      </p:sp>
      <p:sp>
        <p:nvSpPr>
          <p:cNvPr id="4" name="Rectangle 8">
            <a:extLst>
              <a:ext uri="{FF2B5EF4-FFF2-40B4-BE49-F238E27FC236}">
                <a16:creationId xmlns:a16="http://schemas.microsoft.com/office/drawing/2014/main" id="{D616ECBA-51DF-834C-B5F4-49F8D27D2DD4}"/>
              </a:ext>
            </a:extLst>
          </p:cNvPr>
          <p:cNvSpPr>
            <a:spLocks noGrp="1" noChangeArrowheads="1"/>
          </p:cNvSpPr>
          <p:nvPr>
            <p:ph type="sldNum" sz="quarter" idx="12"/>
          </p:nvPr>
        </p:nvSpPr>
        <p:spPr>
          <a:ln/>
        </p:spPr>
        <p:txBody>
          <a:bodyPr/>
          <a:lstStyle>
            <a:lvl1pPr>
              <a:defRPr/>
            </a:lvl1pPr>
          </a:lstStyle>
          <a:p>
            <a:r>
              <a:rPr lang="fr-FR" altLang="en-US"/>
              <a:t>- </a:t>
            </a:r>
            <a:fld id="{C8737D81-DC57-2941-9575-79EDC8B7013C}" type="slidenum">
              <a:rPr lang="fr-FR" altLang="en-US"/>
              <a:pPr/>
              <a:t>‹#›</a:t>
            </a:fld>
            <a:endParaRPr lang="fr-FR" altLang="en-US"/>
          </a:p>
        </p:txBody>
      </p:sp>
    </p:spTree>
    <p:extLst>
      <p:ext uri="{BB962C8B-B14F-4D97-AF65-F5344CB8AC3E}">
        <p14:creationId xmlns:p14="http://schemas.microsoft.com/office/powerpoint/2010/main" val="15102891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13" y="204787"/>
            <a:ext cx="3008313" cy="871538"/>
          </a:xfrm>
        </p:spPr>
        <p:txBody>
          <a:bodyPr anchor="b"/>
          <a:lstStyle>
            <a:lvl1pPr algn="l">
              <a:defRPr sz="2000" b="1"/>
            </a:lvl1pPr>
          </a:lstStyle>
          <a:p>
            <a:r>
              <a:rPr lang="en-US"/>
              <a:t>Cliquez et modifiez le titre</a:t>
            </a:r>
            <a:endParaRPr lang="fr-FR"/>
          </a:p>
        </p:txBody>
      </p:sp>
      <p:sp>
        <p:nvSpPr>
          <p:cNvPr id="4" name="Espace réservé du texte 3"/>
          <p:cNvSpPr>
            <a:spLocks noGrp="1"/>
          </p:cNvSpPr>
          <p:nvPr>
            <p:ph type="body" sz="half" idx="2"/>
          </p:nvPr>
        </p:nvSpPr>
        <p:spPr>
          <a:xfrm>
            <a:off x="457213" y="1076328"/>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Cliquez pour modifier les styles du texte du masque</a:t>
            </a:r>
          </a:p>
        </p:txBody>
      </p:sp>
      <p:sp>
        <p:nvSpPr>
          <p:cNvPr id="10" name="Espace réservé du contenu 2"/>
          <p:cNvSpPr>
            <a:spLocks noGrp="1"/>
          </p:cNvSpPr>
          <p:nvPr>
            <p:ph idx="1"/>
          </p:nvPr>
        </p:nvSpPr>
        <p:spPr>
          <a:xfrm>
            <a:off x="3575050" y="204794"/>
            <a:ext cx="5111750" cy="4389835"/>
          </a:xfrm>
          <a:prstGeom prst="rect">
            <a:avLst/>
          </a:prstGeom>
        </p:spPr>
        <p:txBody>
          <a:bodyPr/>
          <a:lstStyle>
            <a:lvl1pPr>
              <a:buClr>
                <a:srgbClr val="FF0000"/>
              </a:buClr>
              <a:defRPr sz="2400"/>
            </a:lvl1pPr>
            <a:lvl2pPr marL="444500" indent="455613">
              <a:defRPr lang="fr-FR" sz="2200" dirty="0" smtClean="0">
                <a:solidFill>
                  <a:schemeClr val="tx2"/>
                </a:solidFill>
                <a:latin typeface="+mn-lt"/>
                <a:ea typeface="ＭＳ Ｐゴシック" pitchFamily="23" charset="-128"/>
                <a:cs typeface="+mn-cs"/>
              </a:defRPr>
            </a:lvl2pPr>
            <a:lvl3pPr marL="814388" indent="527050">
              <a:buFont typeface="Arial" pitchFamily="34" charset="0"/>
              <a:buChar char="•"/>
              <a:defRPr sz="2000"/>
            </a:lvl3pPr>
            <a:lvl4pPr marL="1076325" indent="354013">
              <a:defRPr sz="1800"/>
            </a:lvl4pPr>
            <a:lvl5pPr marL="1347788" indent="450850">
              <a:defRPr sz="2000"/>
            </a:lvl5pPr>
            <a:lvl6pPr>
              <a:defRPr sz="2000"/>
            </a:lvl6pPr>
            <a:lvl7pPr>
              <a:defRPr sz="2000"/>
            </a:lvl7pPr>
            <a:lvl8pPr>
              <a:defRPr sz="2000"/>
            </a:lvl8pPr>
            <a:lvl9pPr>
              <a:defRPr sz="2000"/>
            </a:lvl9pPr>
          </a:lstStyle>
          <a:p>
            <a:pPr lvl="0"/>
            <a:r>
              <a:rPr lang="en-US"/>
              <a:t>Cliquez pour modifier les styles du texte du masque</a:t>
            </a:r>
          </a:p>
          <a:p>
            <a:pPr lvl="1"/>
            <a:r>
              <a:rPr lang="en-US"/>
              <a:t>Deuxième niveau</a:t>
            </a:r>
          </a:p>
          <a:p>
            <a:pPr lvl="2"/>
            <a:r>
              <a:rPr lang="en-US"/>
              <a:t>Troisième niveau</a:t>
            </a:r>
          </a:p>
          <a:p>
            <a:pPr lvl="3"/>
            <a:r>
              <a:rPr lang="en-US"/>
              <a:t>Quatrième niveau</a:t>
            </a:r>
          </a:p>
          <a:p>
            <a:pPr lvl="4"/>
            <a:r>
              <a:rPr lang="en-US"/>
              <a:t>Cinquième niveau</a:t>
            </a:r>
            <a:endParaRPr lang="fr-FR"/>
          </a:p>
        </p:txBody>
      </p:sp>
      <p:sp>
        <p:nvSpPr>
          <p:cNvPr id="5" name="Rectangle 5">
            <a:extLst>
              <a:ext uri="{FF2B5EF4-FFF2-40B4-BE49-F238E27FC236}">
                <a16:creationId xmlns:a16="http://schemas.microsoft.com/office/drawing/2014/main" id="{69839AE3-93A7-594D-9481-8FCD6B23CC8E}"/>
              </a:ext>
            </a:extLst>
          </p:cNvPr>
          <p:cNvSpPr>
            <a:spLocks noGrp="1" noChangeArrowheads="1"/>
          </p:cNvSpPr>
          <p:nvPr>
            <p:ph type="dt" sz="half" idx="10"/>
          </p:nvPr>
        </p:nvSpPr>
        <p:spPr>
          <a:ln/>
        </p:spPr>
        <p:txBody>
          <a:bodyPr/>
          <a:lstStyle>
            <a:lvl1pPr>
              <a:defRPr/>
            </a:lvl1pPr>
          </a:lstStyle>
          <a:p>
            <a:pPr>
              <a:defRPr/>
            </a:pPr>
            <a:r>
              <a:rPr lang="en-US"/>
              <a:t>00 MOIS 2011</a:t>
            </a:r>
            <a:endParaRPr lang="fr-FR"/>
          </a:p>
        </p:txBody>
      </p:sp>
      <p:sp>
        <p:nvSpPr>
          <p:cNvPr id="6" name="Rectangle 6">
            <a:extLst>
              <a:ext uri="{FF2B5EF4-FFF2-40B4-BE49-F238E27FC236}">
                <a16:creationId xmlns:a16="http://schemas.microsoft.com/office/drawing/2014/main" id="{2E82621F-B026-CF4D-AC89-8E542DB85DBC}"/>
              </a:ext>
            </a:extLst>
          </p:cNvPr>
          <p:cNvSpPr>
            <a:spLocks noGrp="1" noChangeArrowheads="1"/>
          </p:cNvSpPr>
          <p:nvPr>
            <p:ph type="ftr" sz="quarter" idx="11"/>
          </p:nvPr>
        </p:nvSpPr>
        <p:spPr>
          <a:ln/>
        </p:spPr>
        <p:txBody>
          <a:bodyPr/>
          <a:lstStyle>
            <a:lvl1pPr>
              <a:defRPr/>
            </a:lvl1pPr>
          </a:lstStyle>
          <a:p>
            <a:pPr>
              <a:defRPr/>
            </a:pPr>
            <a:r>
              <a:rPr lang="fr-FR"/>
              <a:t>Lorenzi Marco IPMC 2017</a:t>
            </a:r>
          </a:p>
        </p:txBody>
      </p:sp>
      <p:sp>
        <p:nvSpPr>
          <p:cNvPr id="7" name="Rectangle 8">
            <a:extLst>
              <a:ext uri="{FF2B5EF4-FFF2-40B4-BE49-F238E27FC236}">
                <a16:creationId xmlns:a16="http://schemas.microsoft.com/office/drawing/2014/main" id="{E8D2D1D6-A10E-B04B-9C21-E0BF26FF8CEB}"/>
              </a:ext>
            </a:extLst>
          </p:cNvPr>
          <p:cNvSpPr>
            <a:spLocks noGrp="1" noChangeArrowheads="1"/>
          </p:cNvSpPr>
          <p:nvPr>
            <p:ph type="sldNum" sz="quarter" idx="12"/>
          </p:nvPr>
        </p:nvSpPr>
        <p:spPr>
          <a:ln/>
        </p:spPr>
        <p:txBody>
          <a:bodyPr/>
          <a:lstStyle>
            <a:lvl1pPr>
              <a:defRPr/>
            </a:lvl1pPr>
          </a:lstStyle>
          <a:p>
            <a:r>
              <a:rPr lang="fr-FR" altLang="en-US"/>
              <a:t>- </a:t>
            </a:r>
            <a:fld id="{C91CAE63-BD7C-4C45-9702-42EB1D35FD8A}" type="slidenum">
              <a:rPr lang="fr-FR" altLang="en-US"/>
              <a:pPr/>
              <a:t>‹#›</a:t>
            </a:fld>
            <a:endParaRPr lang="fr-FR" altLang="en-US"/>
          </a:p>
        </p:txBody>
      </p:sp>
    </p:spTree>
    <p:extLst>
      <p:ext uri="{BB962C8B-B14F-4D97-AF65-F5344CB8AC3E}">
        <p14:creationId xmlns:p14="http://schemas.microsoft.com/office/powerpoint/2010/main" val="208570769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3600451"/>
            <a:ext cx="5486400" cy="425054"/>
          </a:xfrm>
        </p:spPr>
        <p:txBody>
          <a:bodyPr anchor="b"/>
          <a:lstStyle>
            <a:lvl1pPr algn="l">
              <a:defRPr sz="2000" b="1"/>
            </a:lvl1pPr>
          </a:lstStyle>
          <a:p>
            <a:r>
              <a:rPr lang="en-US"/>
              <a:t>Cliquez et modifiez le titre</a:t>
            </a:r>
            <a:endParaRPr lang="fr-FR"/>
          </a:p>
        </p:txBody>
      </p:sp>
      <p:sp>
        <p:nvSpPr>
          <p:cNvPr id="3" name="Espace réservé pour une image  2"/>
          <p:cNvSpPr>
            <a:spLocks noGrp="1"/>
          </p:cNvSpPr>
          <p:nvPr>
            <p:ph type="pic" idx="1"/>
          </p:nvPr>
        </p:nvSpPr>
        <p:spPr>
          <a:xfrm>
            <a:off x="1792288" y="459581"/>
            <a:ext cx="5486400" cy="30861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Faire glisser l'image vers l'espace réservé ou cliquer sur l'icône pour l'ajouter</a:t>
            </a:r>
            <a:endParaRPr lang="fr-FR" noProof="0"/>
          </a:p>
        </p:txBody>
      </p:sp>
      <p:sp>
        <p:nvSpPr>
          <p:cNvPr id="4" name="Espace réservé du texte 3"/>
          <p:cNvSpPr>
            <a:spLocks noGrp="1"/>
          </p:cNvSpPr>
          <p:nvPr>
            <p:ph type="body" sz="half" idx="2"/>
          </p:nvPr>
        </p:nvSpPr>
        <p:spPr>
          <a:xfrm>
            <a:off x="1792288" y="4025509"/>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Cliquez pour modifier les styles du texte du masque</a:t>
            </a:r>
          </a:p>
        </p:txBody>
      </p:sp>
      <p:sp>
        <p:nvSpPr>
          <p:cNvPr id="5" name="Rectangle 5">
            <a:extLst>
              <a:ext uri="{FF2B5EF4-FFF2-40B4-BE49-F238E27FC236}">
                <a16:creationId xmlns:a16="http://schemas.microsoft.com/office/drawing/2014/main" id="{CEC42BC1-CF82-1143-BCB0-750B7C6101C7}"/>
              </a:ext>
            </a:extLst>
          </p:cNvPr>
          <p:cNvSpPr>
            <a:spLocks noGrp="1" noChangeArrowheads="1"/>
          </p:cNvSpPr>
          <p:nvPr>
            <p:ph type="dt" sz="half" idx="10"/>
          </p:nvPr>
        </p:nvSpPr>
        <p:spPr>
          <a:ln/>
        </p:spPr>
        <p:txBody>
          <a:bodyPr/>
          <a:lstStyle>
            <a:lvl1pPr>
              <a:defRPr/>
            </a:lvl1pPr>
          </a:lstStyle>
          <a:p>
            <a:pPr>
              <a:defRPr/>
            </a:pPr>
            <a:r>
              <a:rPr lang="en-US"/>
              <a:t>00 MOIS 2011</a:t>
            </a:r>
            <a:endParaRPr lang="fr-FR"/>
          </a:p>
        </p:txBody>
      </p:sp>
      <p:sp>
        <p:nvSpPr>
          <p:cNvPr id="6" name="Rectangle 6">
            <a:extLst>
              <a:ext uri="{FF2B5EF4-FFF2-40B4-BE49-F238E27FC236}">
                <a16:creationId xmlns:a16="http://schemas.microsoft.com/office/drawing/2014/main" id="{7FBE881B-86F6-D14D-ACA7-083048FE143F}"/>
              </a:ext>
            </a:extLst>
          </p:cNvPr>
          <p:cNvSpPr>
            <a:spLocks noGrp="1" noChangeArrowheads="1"/>
          </p:cNvSpPr>
          <p:nvPr>
            <p:ph type="ftr" sz="quarter" idx="11"/>
          </p:nvPr>
        </p:nvSpPr>
        <p:spPr>
          <a:ln/>
        </p:spPr>
        <p:txBody>
          <a:bodyPr/>
          <a:lstStyle>
            <a:lvl1pPr>
              <a:defRPr/>
            </a:lvl1pPr>
          </a:lstStyle>
          <a:p>
            <a:pPr>
              <a:defRPr/>
            </a:pPr>
            <a:r>
              <a:rPr lang="fr-FR"/>
              <a:t>Lorenzi Marco IPMC 2017</a:t>
            </a:r>
          </a:p>
        </p:txBody>
      </p:sp>
      <p:sp>
        <p:nvSpPr>
          <p:cNvPr id="7" name="Rectangle 8">
            <a:extLst>
              <a:ext uri="{FF2B5EF4-FFF2-40B4-BE49-F238E27FC236}">
                <a16:creationId xmlns:a16="http://schemas.microsoft.com/office/drawing/2014/main" id="{DB133E2E-08E9-AE47-A7F4-49772200286F}"/>
              </a:ext>
            </a:extLst>
          </p:cNvPr>
          <p:cNvSpPr>
            <a:spLocks noGrp="1" noChangeArrowheads="1"/>
          </p:cNvSpPr>
          <p:nvPr>
            <p:ph type="sldNum" sz="quarter" idx="12"/>
          </p:nvPr>
        </p:nvSpPr>
        <p:spPr>
          <a:ln/>
        </p:spPr>
        <p:txBody>
          <a:bodyPr/>
          <a:lstStyle>
            <a:lvl1pPr>
              <a:defRPr/>
            </a:lvl1pPr>
          </a:lstStyle>
          <a:p>
            <a:r>
              <a:rPr lang="fr-FR" altLang="en-US"/>
              <a:t>- </a:t>
            </a:r>
            <a:fld id="{D1102AEB-C0F2-9D4B-B226-2BDDDC86EDF0}" type="slidenum">
              <a:rPr lang="fr-FR" altLang="en-US"/>
              <a:pPr/>
              <a:t>‹#›</a:t>
            </a:fld>
            <a:endParaRPr lang="fr-FR" altLang="en-US"/>
          </a:p>
        </p:txBody>
      </p:sp>
    </p:spTree>
    <p:extLst>
      <p:ext uri="{BB962C8B-B14F-4D97-AF65-F5344CB8AC3E}">
        <p14:creationId xmlns:p14="http://schemas.microsoft.com/office/powerpoint/2010/main" val="2026556696"/>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a:t>Cliquez et modifiez le titre</a:t>
            </a:r>
            <a:endParaRPr lang="fr-FR"/>
          </a:p>
        </p:txBody>
      </p:sp>
      <p:sp>
        <p:nvSpPr>
          <p:cNvPr id="7" name="Espace réservé du contenu 2"/>
          <p:cNvSpPr>
            <a:spLocks noGrp="1"/>
          </p:cNvSpPr>
          <p:nvPr>
            <p:ph sz="half" idx="13"/>
          </p:nvPr>
        </p:nvSpPr>
        <p:spPr>
          <a:xfrm rot="5400000">
            <a:off x="3548400" y="-895881"/>
            <a:ext cx="2770585" cy="7861581"/>
          </a:xfrm>
          <a:prstGeom prst="rect">
            <a:avLst/>
          </a:prstGeom>
        </p:spPr>
        <p:txBody>
          <a:bodyPr/>
          <a:lstStyle>
            <a:lvl1pPr>
              <a:buClr>
                <a:srgbClr val="FF0000"/>
              </a:buClr>
              <a:defRPr sz="2400"/>
            </a:lvl1pPr>
            <a:lvl2pPr>
              <a:defRPr sz="2000"/>
            </a:lvl2pPr>
            <a:lvl3pPr marL="554038" indent="-192088">
              <a:buClr>
                <a:srgbClr val="FF0000"/>
              </a:buClr>
              <a:tabLst>
                <a:tab pos="714375" algn="l"/>
              </a:tabLst>
              <a:defRPr sz="2400"/>
            </a:lvl3pPr>
            <a:lvl4pPr marL="714375" indent="276225">
              <a:buFont typeface="Arial" pitchFamily="34" charset="0"/>
              <a:buChar char="•"/>
              <a:defRPr sz="2000"/>
            </a:lvl4pPr>
            <a:lvl5pPr marL="990600" indent="447675">
              <a:defRPr sz="2000"/>
            </a:lvl5pPr>
            <a:lvl6pPr>
              <a:defRPr sz="1800"/>
            </a:lvl6pPr>
            <a:lvl7pPr>
              <a:defRPr sz="1800"/>
            </a:lvl7pPr>
            <a:lvl8pPr>
              <a:defRPr sz="1800"/>
            </a:lvl8pPr>
            <a:lvl9pPr>
              <a:defRPr sz="1800"/>
            </a:lvl9pPr>
          </a:lstStyle>
          <a:p>
            <a:pPr lvl="0"/>
            <a:r>
              <a:rPr lang="en-US"/>
              <a:t>Cliquez pour modifier les styles du texte du masque</a:t>
            </a:r>
          </a:p>
          <a:p>
            <a:pPr lvl="1"/>
            <a:r>
              <a:rPr lang="en-US"/>
              <a:t>Deuxième niveau</a:t>
            </a:r>
          </a:p>
          <a:p>
            <a:pPr lvl="2"/>
            <a:r>
              <a:rPr lang="en-US"/>
              <a:t>Troisième niveau</a:t>
            </a:r>
          </a:p>
          <a:p>
            <a:pPr lvl="3"/>
            <a:r>
              <a:rPr lang="en-US"/>
              <a:t>Quatrième niveau</a:t>
            </a:r>
          </a:p>
        </p:txBody>
      </p:sp>
      <p:sp>
        <p:nvSpPr>
          <p:cNvPr id="4" name="Rectangle 5">
            <a:extLst>
              <a:ext uri="{FF2B5EF4-FFF2-40B4-BE49-F238E27FC236}">
                <a16:creationId xmlns:a16="http://schemas.microsoft.com/office/drawing/2014/main" id="{03214117-C127-3747-844A-87FA09AD5967}"/>
              </a:ext>
            </a:extLst>
          </p:cNvPr>
          <p:cNvSpPr>
            <a:spLocks noGrp="1" noChangeArrowheads="1"/>
          </p:cNvSpPr>
          <p:nvPr>
            <p:ph type="dt" sz="half" idx="14"/>
          </p:nvPr>
        </p:nvSpPr>
        <p:spPr>
          <a:ln/>
        </p:spPr>
        <p:txBody>
          <a:bodyPr/>
          <a:lstStyle>
            <a:lvl1pPr>
              <a:defRPr/>
            </a:lvl1pPr>
          </a:lstStyle>
          <a:p>
            <a:pPr>
              <a:defRPr/>
            </a:pPr>
            <a:r>
              <a:rPr lang="en-US"/>
              <a:t>00 MOIS 2011</a:t>
            </a:r>
            <a:endParaRPr lang="fr-FR"/>
          </a:p>
        </p:txBody>
      </p:sp>
      <p:sp>
        <p:nvSpPr>
          <p:cNvPr id="5" name="Rectangle 6">
            <a:extLst>
              <a:ext uri="{FF2B5EF4-FFF2-40B4-BE49-F238E27FC236}">
                <a16:creationId xmlns:a16="http://schemas.microsoft.com/office/drawing/2014/main" id="{C782E7A1-206D-1240-8033-401AB6444C0F}"/>
              </a:ext>
            </a:extLst>
          </p:cNvPr>
          <p:cNvSpPr>
            <a:spLocks noGrp="1" noChangeArrowheads="1"/>
          </p:cNvSpPr>
          <p:nvPr>
            <p:ph type="ftr" sz="quarter" idx="15"/>
          </p:nvPr>
        </p:nvSpPr>
        <p:spPr>
          <a:ln/>
        </p:spPr>
        <p:txBody>
          <a:bodyPr/>
          <a:lstStyle>
            <a:lvl1pPr>
              <a:defRPr/>
            </a:lvl1pPr>
          </a:lstStyle>
          <a:p>
            <a:pPr>
              <a:defRPr/>
            </a:pPr>
            <a:r>
              <a:rPr lang="fr-FR"/>
              <a:t>Lorenzi Marco IPMC 2017</a:t>
            </a:r>
          </a:p>
        </p:txBody>
      </p:sp>
      <p:sp>
        <p:nvSpPr>
          <p:cNvPr id="6" name="Rectangle 8">
            <a:extLst>
              <a:ext uri="{FF2B5EF4-FFF2-40B4-BE49-F238E27FC236}">
                <a16:creationId xmlns:a16="http://schemas.microsoft.com/office/drawing/2014/main" id="{BAA28735-E293-1047-B4D3-C6250FD717D4}"/>
              </a:ext>
            </a:extLst>
          </p:cNvPr>
          <p:cNvSpPr>
            <a:spLocks noGrp="1" noChangeArrowheads="1"/>
          </p:cNvSpPr>
          <p:nvPr>
            <p:ph type="sldNum" sz="quarter" idx="16"/>
          </p:nvPr>
        </p:nvSpPr>
        <p:spPr>
          <a:ln/>
        </p:spPr>
        <p:txBody>
          <a:bodyPr/>
          <a:lstStyle>
            <a:lvl1pPr>
              <a:defRPr/>
            </a:lvl1pPr>
          </a:lstStyle>
          <a:p>
            <a:r>
              <a:rPr lang="fr-FR" altLang="en-US"/>
              <a:t>- </a:t>
            </a:r>
            <a:fld id="{D591DD26-4121-514D-8D58-4A067633EC82}" type="slidenum">
              <a:rPr lang="fr-FR" altLang="en-US"/>
              <a:pPr/>
              <a:t>‹#›</a:t>
            </a:fld>
            <a:endParaRPr lang="fr-FR" altLang="en-US"/>
          </a:p>
        </p:txBody>
      </p:sp>
    </p:spTree>
    <p:extLst>
      <p:ext uri="{BB962C8B-B14F-4D97-AF65-F5344CB8AC3E}">
        <p14:creationId xmlns:p14="http://schemas.microsoft.com/office/powerpoint/2010/main" val="10518755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D670BC84-4C27-764B-B3C8-0D8488C67D71}"/>
              </a:ext>
            </a:extLst>
          </p:cNvPr>
          <p:cNvSpPr>
            <a:spLocks noGrp="1" noChangeArrowheads="1"/>
          </p:cNvSpPr>
          <p:nvPr>
            <p:ph type="dt" sz="half" idx="10"/>
          </p:nvPr>
        </p:nvSpPr>
        <p:spPr>
          <a:ln/>
        </p:spPr>
        <p:txBody>
          <a:bodyPr/>
          <a:lstStyle>
            <a:lvl1pPr>
              <a:defRPr/>
            </a:lvl1pPr>
          </a:lstStyle>
          <a:p>
            <a:pPr>
              <a:defRPr/>
            </a:pPr>
            <a:r>
              <a:rPr lang="en-US"/>
              <a:t>00 MOIS 2011</a:t>
            </a:r>
          </a:p>
        </p:txBody>
      </p:sp>
      <p:sp>
        <p:nvSpPr>
          <p:cNvPr id="3" name="Rectangle 6">
            <a:extLst>
              <a:ext uri="{FF2B5EF4-FFF2-40B4-BE49-F238E27FC236}">
                <a16:creationId xmlns:a16="http://schemas.microsoft.com/office/drawing/2014/main" id="{50932E95-F766-984F-99B1-2D7F88E86EB8}"/>
              </a:ext>
            </a:extLst>
          </p:cNvPr>
          <p:cNvSpPr>
            <a:spLocks noGrp="1" noChangeArrowheads="1"/>
          </p:cNvSpPr>
          <p:nvPr>
            <p:ph type="ftr" sz="quarter" idx="11"/>
          </p:nvPr>
        </p:nvSpPr>
        <p:spPr>
          <a:ln/>
        </p:spPr>
        <p:txBody>
          <a:bodyPr/>
          <a:lstStyle>
            <a:lvl1pPr>
              <a:defRPr/>
            </a:lvl1pPr>
          </a:lstStyle>
          <a:p>
            <a:pPr>
              <a:defRPr/>
            </a:pPr>
            <a:r>
              <a:rPr lang="en-US"/>
              <a:t>Lorenzi Marco IPMC 2017</a:t>
            </a:r>
          </a:p>
        </p:txBody>
      </p:sp>
      <p:sp>
        <p:nvSpPr>
          <p:cNvPr id="4" name="Rectangle 10">
            <a:extLst>
              <a:ext uri="{FF2B5EF4-FFF2-40B4-BE49-F238E27FC236}">
                <a16:creationId xmlns:a16="http://schemas.microsoft.com/office/drawing/2014/main" id="{DED5024E-1D68-6C4D-BD60-D9E3008FE645}"/>
              </a:ext>
            </a:extLst>
          </p:cNvPr>
          <p:cNvSpPr>
            <a:spLocks noGrp="1" noChangeArrowheads="1"/>
          </p:cNvSpPr>
          <p:nvPr>
            <p:ph type="sldNum" sz="quarter" idx="12"/>
          </p:nvPr>
        </p:nvSpPr>
        <p:spPr>
          <a:ln/>
        </p:spPr>
        <p:txBody>
          <a:bodyPr/>
          <a:lstStyle>
            <a:lvl1pPr>
              <a:defRPr/>
            </a:lvl1pPr>
          </a:lstStyle>
          <a:p>
            <a:fld id="{F6969B5B-4DE2-354D-BE24-2F486CA2FEFF}" type="slidenum">
              <a:rPr lang="en-US" altLang="en-US"/>
              <a:pPr/>
              <a:t>‹#›</a:t>
            </a:fld>
            <a:endParaRPr lang="en-US" altLang="en-US"/>
          </a:p>
        </p:txBody>
      </p:sp>
    </p:spTree>
    <p:extLst>
      <p:ext uri="{BB962C8B-B14F-4D97-AF65-F5344CB8AC3E}">
        <p14:creationId xmlns:p14="http://schemas.microsoft.com/office/powerpoint/2010/main" val="1634344013"/>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7005638" y="263129"/>
            <a:ext cx="1884362" cy="4551759"/>
          </a:xfrm>
        </p:spPr>
        <p:txBody>
          <a:bodyPr vert="eaVert"/>
          <a:lstStyle/>
          <a:p>
            <a:r>
              <a:rPr lang="en-US"/>
              <a:t>Cliquez et modifiez le titre</a:t>
            </a:r>
            <a:endParaRPr lang="fr-FR"/>
          </a:p>
        </p:txBody>
      </p:sp>
      <p:sp>
        <p:nvSpPr>
          <p:cNvPr id="7" name="Espace réservé du contenu 2"/>
          <p:cNvSpPr>
            <a:spLocks noGrp="1"/>
          </p:cNvSpPr>
          <p:nvPr>
            <p:ph sz="half" idx="13"/>
          </p:nvPr>
        </p:nvSpPr>
        <p:spPr>
          <a:xfrm rot="5400000">
            <a:off x="1521591" y="-474447"/>
            <a:ext cx="4021989" cy="5767309"/>
          </a:xfrm>
          <a:prstGeom prst="rect">
            <a:avLst/>
          </a:prstGeom>
        </p:spPr>
        <p:txBody>
          <a:bodyPr/>
          <a:lstStyle>
            <a:lvl1pPr>
              <a:buClr>
                <a:srgbClr val="FF0000"/>
              </a:buClr>
              <a:defRPr sz="2400"/>
            </a:lvl1pPr>
            <a:lvl2pPr>
              <a:defRPr sz="2000"/>
            </a:lvl2pPr>
            <a:lvl3pPr marL="554038" indent="-192088">
              <a:buClr>
                <a:srgbClr val="FF0000"/>
              </a:buClr>
              <a:tabLst>
                <a:tab pos="714375" algn="l"/>
              </a:tabLst>
              <a:defRPr sz="2400"/>
            </a:lvl3pPr>
            <a:lvl4pPr marL="714375" indent="276225">
              <a:buFont typeface="Arial" pitchFamily="34" charset="0"/>
              <a:buChar char="•"/>
              <a:defRPr sz="2000"/>
            </a:lvl4pPr>
            <a:lvl5pPr marL="990600" indent="447675">
              <a:defRPr sz="2000"/>
            </a:lvl5pPr>
            <a:lvl6pPr>
              <a:defRPr sz="1800"/>
            </a:lvl6pPr>
            <a:lvl7pPr>
              <a:defRPr sz="1800"/>
            </a:lvl7pPr>
            <a:lvl8pPr>
              <a:defRPr sz="1800"/>
            </a:lvl8pPr>
            <a:lvl9pPr>
              <a:defRPr sz="1800"/>
            </a:lvl9pPr>
          </a:lstStyle>
          <a:p>
            <a:pPr lvl="0"/>
            <a:r>
              <a:rPr lang="en-US"/>
              <a:t>Cliquez pour modifier les styles du texte du masque</a:t>
            </a:r>
          </a:p>
          <a:p>
            <a:pPr lvl="1"/>
            <a:r>
              <a:rPr lang="en-US"/>
              <a:t>Deuxième niveau</a:t>
            </a:r>
          </a:p>
          <a:p>
            <a:pPr lvl="2"/>
            <a:r>
              <a:rPr lang="en-US"/>
              <a:t>Troisième niveau</a:t>
            </a:r>
          </a:p>
          <a:p>
            <a:pPr lvl="3"/>
            <a:r>
              <a:rPr lang="en-US"/>
              <a:t>Quatrième niveau</a:t>
            </a:r>
          </a:p>
        </p:txBody>
      </p:sp>
      <p:sp>
        <p:nvSpPr>
          <p:cNvPr id="4" name="Rectangle 5">
            <a:extLst>
              <a:ext uri="{FF2B5EF4-FFF2-40B4-BE49-F238E27FC236}">
                <a16:creationId xmlns:a16="http://schemas.microsoft.com/office/drawing/2014/main" id="{CB1E5616-422F-F343-B5F7-3253248038B8}"/>
              </a:ext>
            </a:extLst>
          </p:cNvPr>
          <p:cNvSpPr>
            <a:spLocks noGrp="1" noChangeArrowheads="1"/>
          </p:cNvSpPr>
          <p:nvPr>
            <p:ph type="dt" sz="half" idx="14"/>
          </p:nvPr>
        </p:nvSpPr>
        <p:spPr>
          <a:ln/>
        </p:spPr>
        <p:txBody>
          <a:bodyPr/>
          <a:lstStyle>
            <a:lvl1pPr>
              <a:defRPr/>
            </a:lvl1pPr>
          </a:lstStyle>
          <a:p>
            <a:pPr>
              <a:defRPr/>
            </a:pPr>
            <a:r>
              <a:rPr lang="en-US"/>
              <a:t>00 MOIS 2011</a:t>
            </a:r>
            <a:endParaRPr lang="fr-FR"/>
          </a:p>
        </p:txBody>
      </p:sp>
      <p:sp>
        <p:nvSpPr>
          <p:cNvPr id="5" name="Rectangle 6">
            <a:extLst>
              <a:ext uri="{FF2B5EF4-FFF2-40B4-BE49-F238E27FC236}">
                <a16:creationId xmlns:a16="http://schemas.microsoft.com/office/drawing/2014/main" id="{72A07CC0-B5E1-3D46-8289-143D39E1D5D8}"/>
              </a:ext>
            </a:extLst>
          </p:cNvPr>
          <p:cNvSpPr>
            <a:spLocks noGrp="1" noChangeArrowheads="1"/>
          </p:cNvSpPr>
          <p:nvPr>
            <p:ph type="ftr" sz="quarter" idx="15"/>
          </p:nvPr>
        </p:nvSpPr>
        <p:spPr>
          <a:ln/>
        </p:spPr>
        <p:txBody>
          <a:bodyPr/>
          <a:lstStyle>
            <a:lvl1pPr>
              <a:defRPr/>
            </a:lvl1pPr>
          </a:lstStyle>
          <a:p>
            <a:pPr>
              <a:defRPr/>
            </a:pPr>
            <a:r>
              <a:rPr lang="fr-FR"/>
              <a:t>Lorenzi Marco IPMC 2017</a:t>
            </a:r>
          </a:p>
        </p:txBody>
      </p:sp>
      <p:sp>
        <p:nvSpPr>
          <p:cNvPr id="6" name="Rectangle 8">
            <a:extLst>
              <a:ext uri="{FF2B5EF4-FFF2-40B4-BE49-F238E27FC236}">
                <a16:creationId xmlns:a16="http://schemas.microsoft.com/office/drawing/2014/main" id="{AE781D1C-6B53-DD4C-8757-554590291929}"/>
              </a:ext>
            </a:extLst>
          </p:cNvPr>
          <p:cNvSpPr>
            <a:spLocks noGrp="1" noChangeArrowheads="1"/>
          </p:cNvSpPr>
          <p:nvPr>
            <p:ph type="sldNum" sz="quarter" idx="16"/>
          </p:nvPr>
        </p:nvSpPr>
        <p:spPr>
          <a:ln/>
        </p:spPr>
        <p:txBody>
          <a:bodyPr/>
          <a:lstStyle>
            <a:lvl1pPr>
              <a:defRPr/>
            </a:lvl1pPr>
          </a:lstStyle>
          <a:p>
            <a:r>
              <a:rPr lang="fr-FR" altLang="en-US"/>
              <a:t>- </a:t>
            </a:r>
            <a:fld id="{1226EBFE-251E-F443-9807-10BC6C307A1B}" type="slidenum">
              <a:rPr lang="fr-FR" altLang="en-US"/>
              <a:pPr/>
              <a:t>‹#›</a:t>
            </a:fld>
            <a:endParaRPr lang="fr-FR" altLang="en-US"/>
          </a:p>
        </p:txBody>
      </p:sp>
    </p:spTree>
    <p:extLst>
      <p:ext uri="{BB962C8B-B14F-4D97-AF65-F5344CB8AC3E}">
        <p14:creationId xmlns:p14="http://schemas.microsoft.com/office/powerpoint/2010/main" val="246082003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pic>
        <p:nvPicPr>
          <p:cNvPr id="4" name="Picture 7" descr="fond_chapitre_violet">
            <a:extLst>
              <a:ext uri="{FF2B5EF4-FFF2-40B4-BE49-F238E27FC236}">
                <a16:creationId xmlns:a16="http://schemas.microsoft.com/office/drawing/2014/main" id="{690DA441-545E-B247-B2FC-2797662053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8" name="Rectangle 4"/>
          <p:cNvSpPr>
            <a:spLocks noGrp="1" noChangeArrowheads="1"/>
          </p:cNvSpPr>
          <p:nvPr>
            <p:ph type="ctrTitle"/>
          </p:nvPr>
        </p:nvSpPr>
        <p:spPr bwMode="white">
          <a:xfrm>
            <a:off x="1349375" y="2571757"/>
            <a:ext cx="7486650" cy="522685"/>
          </a:xfrm>
        </p:spPr>
        <p:txBody>
          <a:bodyPr anchor="b"/>
          <a:lstStyle>
            <a:lvl1pPr>
              <a:defRPr sz="3300">
                <a:solidFill>
                  <a:schemeClr val="bg1"/>
                </a:solidFill>
              </a:defRPr>
            </a:lvl1pPr>
          </a:lstStyle>
          <a:p>
            <a:pPr lvl="0"/>
            <a:r>
              <a:rPr lang="en-US" noProof="0"/>
              <a:t>Cliquez et modifiez le titre</a:t>
            </a:r>
            <a:endParaRPr lang="fr-FR" noProof="0"/>
          </a:p>
        </p:txBody>
      </p:sp>
      <p:sp>
        <p:nvSpPr>
          <p:cNvPr id="16389" name="Rectangle 5"/>
          <p:cNvSpPr>
            <a:spLocks noGrp="1" noChangeArrowheads="1"/>
          </p:cNvSpPr>
          <p:nvPr>
            <p:ph type="subTitle" idx="1"/>
          </p:nvPr>
        </p:nvSpPr>
        <p:spPr bwMode="white">
          <a:xfrm>
            <a:off x="1349375" y="3143250"/>
            <a:ext cx="7486650" cy="1657350"/>
          </a:xfrm>
          <a:prstGeom prst="rect">
            <a:avLst/>
          </a:prstGeom>
        </p:spPr>
        <p:txBody>
          <a:bodyPr lIns="0" tIns="0" rIns="0" bIns="0"/>
          <a:lstStyle>
            <a:lvl1pPr marL="0" indent="0">
              <a:lnSpc>
                <a:spcPct val="100000"/>
              </a:lnSpc>
              <a:buNone/>
              <a:defRPr sz="2300" b="1">
                <a:solidFill>
                  <a:schemeClr val="bg1"/>
                </a:solidFill>
              </a:defRPr>
            </a:lvl1pPr>
          </a:lstStyle>
          <a:p>
            <a:pPr lvl="0"/>
            <a:r>
              <a:rPr lang="en-US" noProof="0"/>
              <a:t>Cliquez pour modifier le style des sous-titres du masque</a:t>
            </a:r>
            <a:endParaRPr lang="fr-FR" noProof="0"/>
          </a:p>
        </p:txBody>
      </p:sp>
      <p:sp>
        <p:nvSpPr>
          <p:cNvPr id="5" name="Rectangle 3">
            <a:extLst>
              <a:ext uri="{FF2B5EF4-FFF2-40B4-BE49-F238E27FC236}">
                <a16:creationId xmlns:a16="http://schemas.microsoft.com/office/drawing/2014/main" id="{2DB0E80B-F2C1-7E45-83E6-01AFAACE55AB}"/>
              </a:ext>
            </a:extLst>
          </p:cNvPr>
          <p:cNvSpPr>
            <a:spLocks noGrp="1" noChangeArrowheads="1"/>
          </p:cNvSpPr>
          <p:nvPr>
            <p:ph type="ftr" sz="quarter" idx="10"/>
          </p:nvPr>
        </p:nvSpPr>
        <p:spPr bwMode="gray"/>
        <p:txBody>
          <a:bodyPr/>
          <a:lstStyle>
            <a:lvl1pPr>
              <a:defRPr>
                <a:solidFill>
                  <a:schemeClr val="tx2"/>
                </a:solidFill>
              </a:defRPr>
            </a:lvl1pPr>
          </a:lstStyle>
          <a:p>
            <a:pPr>
              <a:defRPr/>
            </a:pPr>
            <a:r>
              <a:rPr lang="fr-FR"/>
              <a:t>Lorenzi Marco IPMC 2017</a:t>
            </a:r>
          </a:p>
        </p:txBody>
      </p:sp>
      <p:sp>
        <p:nvSpPr>
          <p:cNvPr id="6" name="Rectangle 6">
            <a:extLst>
              <a:ext uri="{FF2B5EF4-FFF2-40B4-BE49-F238E27FC236}">
                <a16:creationId xmlns:a16="http://schemas.microsoft.com/office/drawing/2014/main" id="{C0F94220-E4AC-FF44-AB45-2AC8B60B5CA6}"/>
              </a:ext>
            </a:extLst>
          </p:cNvPr>
          <p:cNvSpPr>
            <a:spLocks noGrp="1" noChangeArrowheads="1"/>
          </p:cNvSpPr>
          <p:nvPr>
            <p:ph type="dt" sz="half" idx="11"/>
          </p:nvPr>
        </p:nvSpPr>
        <p:spPr bwMode="gray">
          <a:xfrm>
            <a:off x="6578600" y="4865688"/>
            <a:ext cx="2011363" cy="204787"/>
          </a:xfrm>
        </p:spPr>
        <p:txBody>
          <a:bodyPr/>
          <a:lstStyle>
            <a:lvl1pPr>
              <a:defRPr>
                <a:solidFill>
                  <a:schemeClr val="tx2"/>
                </a:solidFill>
              </a:defRPr>
            </a:lvl1pPr>
          </a:lstStyle>
          <a:p>
            <a:pPr>
              <a:defRPr/>
            </a:pPr>
            <a:r>
              <a:rPr lang="en-US"/>
              <a:t>00 MOIS 2011</a:t>
            </a:r>
            <a:endParaRPr lang="fr-FR"/>
          </a:p>
        </p:txBody>
      </p:sp>
      <p:sp>
        <p:nvSpPr>
          <p:cNvPr id="7" name="Rectangle 8">
            <a:extLst>
              <a:ext uri="{FF2B5EF4-FFF2-40B4-BE49-F238E27FC236}">
                <a16:creationId xmlns:a16="http://schemas.microsoft.com/office/drawing/2014/main" id="{FBFB3177-813E-DB40-92A3-ABD932509724}"/>
              </a:ext>
            </a:extLst>
          </p:cNvPr>
          <p:cNvSpPr>
            <a:spLocks noGrp="1" noChangeArrowheads="1"/>
          </p:cNvSpPr>
          <p:nvPr>
            <p:ph type="sldNum" sz="quarter" idx="12"/>
          </p:nvPr>
        </p:nvSpPr>
        <p:spPr bwMode="gray"/>
        <p:txBody>
          <a:bodyPr/>
          <a:lstStyle>
            <a:lvl1pPr>
              <a:defRPr>
                <a:solidFill>
                  <a:schemeClr val="tx2"/>
                </a:solidFill>
              </a:defRPr>
            </a:lvl1pPr>
          </a:lstStyle>
          <a:p>
            <a:r>
              <a:rPr lang="fr-FR" altLang="en-US"/>
              <a:t>- </a:t>
            </a:r>
            <a:fld id="{4C50A730-2CFA-2C42-A8D4-27D123B1C517}" type="slidenum">
              <a:rPr lang="fr-FR" altLang="en-US"/>
              <a:pPr/>
              <a:t>‹#›</a:t>
            </a:fld>
            <a:endParaRPr lang="fr-FR" altLang="en-US"/>
          </a:p>
        </p:txBody>
      </p:sp>
    </p:spTree>
    <p:extLst>
      <p:ext uri="{BB962C8B-B14F-4D97-AF65-F5344CB8AC3E}">
        <p14:creationId xmlns:p14="http://schemas.microsoft.com/office/powerpoint/2010/main" val="2831681776"/>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5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a:t>Cliquez et modifiez le titre</a:t>
            </a:r>
            <a:endParaRPr lang="fr-FR"/>
          </a:p>
        </p:txBody>
      </p:sp>
      <p:sp>
        <p:nvSpPr>
          <p:cNvPr id="8" name="Espace réservé du contenu 2"/>
          <p:cNvSpPr>
            <a:spLocks noGrp="1"/>
          </p:cNvSpPr>
          <p:nvPr>
            <p:ph idx="1"/>
          </p:nvPr>
        </p:nvSpPr>
        <p:spPr>
          <a:xfrm>
            <a:off x="1349390" y="1491632"/>
            <a:ext cx="7540625" cy="3152775"/>
          </a:xfrm>
          <a:prstGeom prst="rect">
            <a:avLst/>
          </a:prstGeom>
        </p:spPr>
        <p:txBody>
          <a:bodyPr/>
          <a:lstStyle>
            <a:lvl1pPr algn="l" defTabSz="200025" rtl="0" fontAlgn="base">
              <a:lnSpc>
                <a:spcPct val="170000"/>
              </a:lnSpc>
              <a:spcBef>
                <a:spcPct val="0"/>
              </a:spcBef>
              <a:spcAft>
                <a:spcPct val="0"/>
              </a:spcAft>
              <a:buClr>
                <a:srgbClr val="FF0000"/>
              </a:buClr>
              <a:buFontTx/>
              <a:buNone/>
              <a:defRPr lang="fr-FR" sz="2200" dirty="0" smtClean="0">
                <a:solidFill>
                  <a:schemeClr val="tx2"/>
                </a:solidFill>
                <a:latin typeface="+mn-lt"/>
                <a:ea typeface="+mn-ea"/>
                <a:cs typeface="+mn-cs"/>
              </a:defRPr>
            </a:lvl1pPr>
            <a:lvl2pPr marL="361950" indent="352425">
              <a:buFont typeface="Arial" pitchFamily="34" charset="0"/>
              <a:buChar char="•"/>
              <a:defRPr sz="2200"/>
            </a:lvl2pPr>
            <a:lvl3pPr marL="1076325" indent="361950">
              <a:buFont typeface="Arial" pitchFamily="34" charset="0"/>
              <a:buNone/>
              <a:defRPr sz="2000"/>
            </a:lvl3pPr>
            <a:lvl4pPr marL="1438275" indent="371475">
              <a:buFont typeface="Arial" pitchFamily="34" charset="0"/>
              <a:buNone/>
              <a:defRPr lang="fr-FR" sz="1800" dirty="0" smtClean="0">
                <a:solidFill>
                  <a:schemeClr val="tx2"/>
                </a:solidFill>
                <a:latin typeface="+mn-lt"/>
                <a:ea typeface="ＭＳ Ｐゴシック" pitchFamily="23" charset="-128"/>
                <a:cs typeface="+mn-cs"/>
              </a:defRPr>
            </a:lvl4pPr>
            <a:lvl5pPr marL="1790700" indent="361950">
              <a:buFont typeface="Arial" pitchFamily="34" charset="0"/>
              <a:buNone/>
              <a:defRPr sz="1600"/>
            </a:lvl5pPr>
          </a:lstStyle>
          <a:p>
            <a:pPr lvl="0"/>
            <a:r>
              <a:rPr lang="en-US"/>
              <a:t>Cliquez pour modifier les styles du texte du masque</a:t>
            </a:r>
          </a:p>
          <a:p>
            <a:pPr lvl="1"/>
            <a:r>
              <a:rPr lang="en-US"/>
              <a:t>Deuxième niveau</a:t>
            </a:r>
          </a:p>
          <a:p>
            <a:pPr lvl="2"/>
            <a:r>
              <a:rPr lang="en-US"/>
              <a:t>Troisième niveau</a:t>
            </a:r>
          </a:p>
          <a:p>
            <a:pPr lvl="3"/>
            <a:r>
              <a:rPr lang="en-US"/>
              <a:t>Quatrième niveau</a:t>
            </a:r>
          </a:p>
          <a:p>
            <a:pPr lvl="4"/>
            <a:r>
              <a:rPr lang="en-US"/>
              <a:t>Cinquième niveau</a:t>
            </a:r>
            <a:endParaRPr lang="fr-FR"/>
          </a:p>
        </p:txBody>
      </p:sp>
      <p:sp>
        <p:nvSpPr>
          <p:cNvPr id="4" name="Rectangle 5">
            <a:extLst>
              <a:ext uri="{FF2B5EF4-FFF2-40B4-BE49-F238E27FC236}">
                <a16:creationId xmlns:a16="http://schemas.microsoft.com/office/drawing/2014/main" id="{8D5510EB-D45C-6F40-B39B-4213EED014ED}"/>
              </a:ext>
            </a:extLst>
          </p:cNvPr>
          <p:cNvSpPr>
            <a:spLocks noGrp="1" noChangeArrowheads="1"/>
          </p:cNvSpPr>
          <p:nvPr>
            <p:ph type="dt" sz="half" idx="10"/>
          </p:nvPr>
        </p:nvSpPr>
        <p:spPr>
          <a:ln/>
        </p:spPr>
        <p:txBody>
          <a:bodyPr/>
          <a:lstStyle>
            <a:lvl1pPr>
              <a:defRPr/>
            </a:lvl1pPr>
          </a:lstStyle>
          <a:p>
            <a:pPr>
              <a:defRPr/>
            </a:pPr>
            <a:r>
              <a:rPr lang="en-US"/>
              <a:t>00 MOIS 2011</a:t>
            </a:r>
            <a:endParaRPr lang="fr-FR"/>
          </a:p>
        </p:txBody>
      </p:sp>
      <p:sp>
        <p:nvSpPr>
          <p:cNvPr id="5" name="Rectangle 6">
            <a:extLst>
              <a:ext uri="{FF2B5EF4-FFF2-40B4-BE49-F238E27FC236}">
                <a16:creationId xmlns:a16="http://schemas.microsoft.com/office/drawing/2014/main" id="{BD710F25-BA82-E74F-ABDB-431CE20F7FEA}"/>
              </a:ext>
            </a:extLst>
          </p:cNvPr>
          <p:cNvSpPr>
            <a:spLocks noGrp="1" noChangeArrowheads="1"/>
          </p:cNvSpPr>
          <p:nvPr>
            <p:ph type="ftr" sz="quarter" idx="11"/>
          </p:nvPr>
        </p:nvSpPr>
        <p:spPr>
          <a:ln/>
        </p:spPr>
        <p:txBody>
          <a:bodyPr/>
          <a:lstStyle>
            <a:lvl1pPr>
              <a:defRPr/>
            </a:lvl1pPr>
          </a:lstStyle>
          <a:p>
            <a:pPr>
              <a:defRPr/>
            </a:pPr>
            <a:r>
              <a:rPr lang="fr-FR"/>
              <a:t>Lorenzi Marco IPMC 2017</a:t>
            </a:r>
          </a:p>
        </p:txBody>
      </p:sp>
      <p:sp>
        <p:nvSpPr>
          <p:cNvPr id="6" name="Rectangle 8">
            <a:extLst>
              <a:ext uri="{FF2B5EF4-FFF2-40B4-BE49-F238E27FC236}">
                <a16:creationId xmlns:a16="http://schemas.microsoft.com/office/drawing/2014/main" id="{71A82146-1EBD-C946-800A-B3229B63DC94}"/>
              </a:ext>
            </a:extLst>
          </p:cNvPr>
          <p:cNvSpPr>
            <a:spLocks noGrp="1" noChangeArrowheads="1"/>
          </p:cNvSpPr>
          <p:nvPr>
            <p:ph type="sldNum" sz="quarter" idx="12"/>
          </p:nvPr>
        </p:nvSpPr>
        <p:spPr>
          <a:ln/>
        </p:spPr>
        <p:txBody>
          <a:bodyPr/>
          <a:lstStyle>
            <a:lvl1pPr>
              <a:defRPr/>
            </a:lvl1pPr>
          </a:lstStyle>
          <a:p>
            <a:r>
              <a:rPr lang="fr-FR" altLang="en-US"/>
              <a:t>- </a:t>
            </a:r>
            <a:fld id="{FCC74535-D632-8F47-ACBF-11E650D9B61B}" type="slidenum">
              <a:rPr lang="fr-FR" altLang="en-US"/>
              <a:pPr/>
              <a:t>‹#›</a:t>
            </a:fld>
            <a:endParaRPr lang="fr-FR" altLang="en-US"/>
          </a:p>
        </p:txBody>
      </p:sp>
    </p:spTree>
    <p:extLst>
      <p:ext uri="{BB962C8B-B14F-4D97-AF65-F5344CB8AC3E}">
        <p14:creationId xmlns:p14="http://schemas.microsoft.com/office/powerpoint/2010/main" val="207747793"/>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liste à puc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a:t>Cliquez et modifiez le titre</a:t>
            </a:r>
            <a:endParaRPr lang="fr-FR"/>
          </a:p>
        </p:txBody>
      </p:sp>
      <p:sp>
        <p:nvSpPr>
          <p:cNvPr id="8" name="Espace réservé du contenu 2"/>
          <p:cNvSpPr>
            <a:spLocks noGrp="1"/>
          </p:cNvSpPr>
          <p:nvPr>
            <p:ph idx="1"/>
          </p:nvPr>
        </p:nvSpPr>
        <p:spPr>
          <a:xfrm>
            <a:off x="1349390" y="1640681"/>
            <a:ext cx="7540625" cy="3152775"/>
          </a:xfrm>
          <a:prstGeom prst="rect">
            <a:avLst/>
          </a:prstGeom>
        </p:spPr>
        <p:txBody>
          <a:bodyPr/>
          <a:lstStyle>
            <a:lvl1pPr>
              <a:buClr>
                <a:srgbClr val="FF0000"/>
              </a:buClr>
              <a:defRPr lang="fr-FR" sz="2400" dirty="0" smtClean="0">
                <a:solidFill>
                  <a:schemeClr val="tx2"/>
                </a:solidFill>
                <a:latin typeface="+mn-lt"/>
                <a:ea typeface="+mn-ea"/>
                <a:cs typeface="+mn-cs"/>
              </a:defRPr>
            </a:lvl1pPr>
            <a:lvl2pPr marL="361950" indent="352425">
              <a:buFont typeface="Arial" pitchFamily="34" charset="0"/>
              <a:buChar char=""/>
              <a:defRPr lang="fr-FR" sz="2200" dirty="0" smtClean="0">
                <a:solidFill>
                  <a:schemeClr val="tx2"/>
                </a:solidFill>
                <a:latin typeface="+mn-lt"/>
                <a:ea typeface="ＭＳ Ｐゴシック" pitchFamily="23" charset="-128"/>
                <a:cs typeface="+mn-cs"/>
              </a:defRPr>
            </a:lvl2pPr>
            <a:lvl3pPr marL="1076325" indent="361950">
              <a:buFont typeface="Arial" pitchFamily="34" charset="0"/>
              <a:buChar char="•"/>
              <a:defRPr sz="2000"/>
            </a:lvl3pPr>
            <a:lvl4pPr marL="1438275" indent="371475">
              <a:defRPr lang="fr-FR" sz="1800" dirty="0" smtClean="0">
                <a:solidFill>
                  <a:schemeClr val="tx2"/>
                </a:solidFill>
                <a:latin typeface="+mn-lt"/>
                <a:ea typeface="ＭＳ Ｐゴシック" pitchFamily="23" charset="-128"/>
                <a:cs typeface="+mn-cs"/>
              </a:defRPr>
            </a:lvl4pPr>
            <a:lvl5pPr marL="1790700" indent="361950">
              <a:defRPr sz="1600"/>
            </a:lvl5pPr>
          </a:lstStyle>
          <a:p>
            <a:pPr lvl="0"/>
            <a:r>
              <a:rPr lang="en-US"/>
              <a:t>Cliquez pour modifier les styles du texte du masque</a:t>
            </a:r>
          </a:p>
          <a:p>
            <a:pPr lvl="1"/>
            <a:r>
              <a:rPr lang="en-US"/>
              <a:t>Deuxième niveau</a:t>
            </a:r>
          </a:p>
          <a:p>
            <a:pPr lvl="2"/>
            <a:r>
              <a:rPr lang="en-US"/>
              <a:t>Troisième niveau</a:t>
            </a:r>
          </a:p>
          <a:p>
            <a:pPr lvl="3"/>
            <a:r>
              <a:rPr lang="en-US"/>
              <a:t>Quatrième niveau</a:t>
            </a:r>
          </a:p>
          <a:p>
            <a:pPr lvl="4"/>
            <a:r>
              <a:rPr lang="en-US"/>
              <a:t>Cinquième niveau</a:t>
            </a:r>
            <a:endParaRPr lang="fr-FR"/>
          </a:p>
        </p:txBody>
      </p:sp>
      <p:sp>
        <p:nvSpPr>
          <p:cNvPr id="4" name="Rectangle 5">
            <a:extLst>
              <a:ext uri="{FF2B5EF4-FFF2-40B4-BE49-F238E27FC236}">
                <a16:creationId xmlns:a16="http://schemas.microsoft.com/office/drawing/2014/main" id="{2ABBC249-0AB5-F44F-816E-4A594EAD29DE}"/>
              </a:ext>
            </a:extLst>
          </p:cNvPr>
          <p:cNvSpPr>
            <a:spLocks noGrp="1" noChangeArrowheads="1"/>
          </p:cNvSpPr>
          <p:nvPr>
            <p:ph type="dt" sz="half" idx="10"/>
          </p:nvPr>
        </p:nvSpPr>
        <p:spPr>
          <a:ln/>
        </p:spPr>
        <p:txBody>
          <a:bodyPr/>
          <a:lstStyle>
            <a:lvl1pPr>
              <a:defRPr/>
            </a:lvl1pPr>
          </a:lstStyle>
          <a:p>
            <a:pPr>
              <a:defRPr/>
            </a:pPr>
            <a:r>
              <a:rPr lang="en-US"/>
              <a:t>00 MOIS 2011</a:t>
            </a:r>
            <a:endParaRPr lang="fr-FR"/>
          </a:p>
        </p:txBody>
      </p:sp>
      <p:sp>
        <p:nvSpPr>
          <p:cNvPr id="5" name="Rectangle 6">
            <a:extLst>
              <a:ext uri="{FF2B5EF4-FFF2-40B4-BE49-F238E27FC236}">
                <a16:creationId xmlns:a16="http://schemas.microsoft.com/office/drawing/2014/main" id="{9BA8909F-19FD-E249-843B-FBE23923C35B}"/>
              </a:ext>
            </a:extLst>
          </p:cNvPr>
          <p:cNvSpPr>
            <a:spLocks noGrp="1" noChangeArrowheads="1"/>
          </p:cNvSpPr>
          <p:nvPr>
            <p:ph type="ftr" sz="quarter" idx="11"/>
          </p:nvPr>
        </p:nvSpPr>
        <p:spPr>
          <a:ln/>
        </p:spPr>
        <p:txBody>
          <a:bodyPr/>
          <a:lstStyle>
            <a:lvl1pPr>
              <a:defRPr/>
            </a:lvl1pPr>
          </a:lstStyle>
          <a:p>
            <a:pPr>
              <a:defRPr/>
            </a:pPr>
            <a:r>
              <a:rPr lang="fr-FR"/>
              <a:t>Lorenzi Marco IPMC 2017</a:t>
            </a:r>
          </a:p>
        </p:txBody>
      </p:sp>
      <p:sp>
        <p:nvSpPr>
          <p:cNvPr id="6" name="Rectangle 8">
            <a:extLst>
              <a:ext uri="{FF2B5EF4-FFF2-40B4-BE49-F238E27FC236}">
                <a16:creationId xmlns:a16="http://schemas.microsoft.com/office/drawing/2014/main" id="{2819C756-B78A-EB4F-891D-E4AFFE942B63}"/>
              </a:ext>
            </a:extLst>
          </p:cNvPr>
          <p:cNvSpPr>
            <a:spLocks noGrp="1" noChangeArrowheads="1"/>
          </p:cNvSpPr>
          <p:nvPr>
            <p:ph type="sldNum" sz="quarter" idx="12"/>
          </p:nvPr>
        </p:nvSpPr>
        <p:spPr>
          <a:ln/>
        </p:spPr>
        <p:txBody>
          <a:bodyPr/>
          <a:lstStyle>
            <a:lvl1pPr>
              <a:defRPr/>
            </a:lvl1pPr>
          </a:lstStyle>
          <a:p>
            <a:r>
              <a:rPr lang="fr-FR" altLang="en-US"/>
              <a:t>- </a:t>
            </a:r>
            <a:fld id="{EED5290F-8FCF-0347-9633-B8ACDA9F7B0E}" type="slidenum">
              <a:rPr lang="fr-FR" altLang="en-US"/>
              <a:pPr/>
              <a:t>‹#›</a:t>
            </a:fld>
            <a:endParaRPr lang="fr-FR" altLang="en-US"/>
          </a:p>
        </p:txBody>
      </p:sp>
    </p:spTree>
    <p:extLst>
      <p:ext uri="{BB962C8B-B14F-4D97-AF65-F5344CB8AC3E}">
        <p14:creationId xmlns:p14="http://schemas.microsoft.com/office/powerpoint/2010/main" val="373626077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3305176"/>
            <a:ext cx="7772400" cy="1021556"/>
          </a:xfrm>
        </p:spPr>
        <p:txBody>
          <a:bodyPr anchor="t"/>
          <a:lstStyle>
            <a:lvl1pPr algn="l">
              <a:defRPr sz="4000" b="1" cap="all"/>
            </a:lvl1pPr>
          </a:lstStyle>
          <a:p>
            <a:r>
              <a:rPr lang="en-US"/>
              <a:t>Cliquez et modifiez le titre</a:t>
            </a:r>
            <a:endParaRPr lang="fr-FR"/>
          </a:p>
        </p:txBody>
      </p:sp>
      <p:sp>
        <p:nvSpPr>
          <p:cNvPr id="3" name="Espace réservé du texte 2"/>
          <p:cNvSpPr>
            <a:spLocks noGrp="1"/>
          </p:cNvSpPr>
          <p:nvPr>
            <p:ph type="body" idx="1"/>
          </p:nvPr>
        </p:nvSpPr>
        <p:spPr>
          <a:xfrm>
            <a:off x="722313" y="2180035"/>
            <a:ext cx="7772400" cy="1125140"/>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Cliquez pour modifier les styles du texte du masque</a:t>
            </a:r>
          </a:p>
        </p:txBody>
      </p:sp>
      <p:sp>
        <p:nvSpPr>
          <p:cNvPr id="4" name="Rectangle 5">
            <a:extLst>
              <a:ext uri="{FF2B5EF4-FFF2-40B4-BE49-F238E27FC236}">
                <a16:creationId xmlns:a16="http://schemas.microsoft.com/office/drawing/2014/main" id="{8A866EE0-98DA-4043-AF7B-6549C8AA228F}"/>
              </a:ext>
            </a:extLst>
          </p:cNvPr>
          <p:cNvSpPr>
            <a:spLocks noGrp="1" noChangeArrowheads="1"/>
          </p:cNvSpPr>
          <p:nvPr>
            <p:ph type="dt" sz="half" idx="10"/>
          </p:nvPr>
        </p:nvSpPr>
        <p:spPr>
          <a:ln/>
        </p:spPr>
        <p:txBody>
          <a:bodyPr/>
          <a:lstStyle>
            <a:lvl1pPr>
              <a:defRPr/>
            </a:lvl1pPr>
          </a:lstStyle>
          <a:p>
            <a:pPr>
              <a:defRPr/>
            </a:pPr>
            <a:r>
              <a:rPr lang="en-US"/>
              <a:t>00 MOIS 2011</a:t>
            </a:r>
            <a:endParaRPr lang="fr-FR"/>
          </a:p>
        </p:txBody>
      </p:sp>
      <p:sp>
        <p:nvSpPr>
          <p:cNvPr id="5" name="Rectangle 6">
            <a:extLst>
              <a:ext uri="{FF2B5EF4-FFF2-40B4-BE49-F238E27FC236}">
                <a16:creationId xmlns:a16="http://schemas.microsoft.com/office/drawing/2014/main" id="{6AA97DE5-2DB1-C346-ADB7-A51F801AAE29}"/>
              </a:ext>
            </a:extLst>
          </p:cNvPr>
          <p:cNvSpPr>
            <a:spLocks noGrp="1" noChangeArrowheads="1"/>
          </p:cNvSpPr>
          <p:nvPr>
            <p:ph type="ftr" sz="quarter" idx="11"/>
          </p:nvPr>
        </p:nvSpPr>
        <p:spPr>
          <a:ln/>
        </p:spPr>
        <p:txBody>
          <a:bodyPr/>
          <a:lstStyle>
            <a:lvl1pPr>
              <a:defRPr/>
            </a:lvl1pPr>
          </a:lstStyle>
          <a:p>
            <a:pPr>
              <a:defRPr/>
            </a:pPr>
            <a:r>
              <a:rPr lang="fr-FR"/>
              <a:t>Lorenzi Marco IPMC 2017</a:t>
            </a:r>
          </a:p>
        </p:txBody>
      </p:sp>
      <p:sp>
        <p:nvSpPr>
          <p:cNvPr id="6" name="Rectangle 8">
            <a:extLst>
              <a:ext uri="{FF2B5EF4-FFF2-40B4-BE49-F238E27FC236}">
                <a16:creationId xmlns:a16="http://schemas.microsoft.com/office/drawing/2014/main" id="{BE6D27D4-4940-1843-8679-27E45BD53EEA}"/>
              </a:ext>
            </a:extLst>
          </p:cNvPr>
          <p:cNvSpPr>
            <a:spLocks noGrp="1" noChangeArrowheads="1"/>
          </p:cNvSpPr>
          <p:nvPr>
            <p:ph type="sldNum" sz="quarter" idx="12"/>
          </p:nvPr>
        </p:nvSpPr>
        <p:spPr>
          <a:ln/>
        </p:spPr>
        <p:txBody>
          <a:bodyPr/>
          <a:lstStyle>
            <a:lvl1pPr>
              <a:defRPr/>
            </a:lvl1pPr>
          </a:lstStyle>
          <a:p>
            <a:r>
              <a:rPr lang="fr-FR" altLang="en-US"/>
              <a:t>- </a:t>
            </a:r>
            <a:fld id="{8818B061-82F6-6F45-9272-17C5B499DA3F}" type="slidenum">
              <a:rPr lang="fr-FR" altLang="en-US"/>
              <a:pPr/>
              <a:t>‹#›</a:t>
            </a:fld>
            <a:endParaRPr lang="fr-FR" altLang="en-US"/>
          </a:p>
        </p:txBody>
      </p:sp>
    </p:spTree>
    <p:extLst>
      <p:ext uri="{BB962C8B-B14F-4D97-AF65-F5344CB8AC3E}">
        <p14:creationId xmlns:p14="http://schemas.microsoft.com/office/powerpoint/2010/main" val="2296052128"/>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a:t>Cliquez et modifiez le titre</a:t>
            </a:r>
            <a:endParaRPr lang="fr-FR"/>
          </a:p>
        </p:txBody>
      </p:sp>
      <p:sp>
        <p:nvSpPr>
          <p:cNvPr id="10" name="Espace réservé du contenu 2"/>
          <p:cNvSpPr>
            <a:spLocks noGrp="1"/>
          </p:cNvSpPr>
          <p:nvPr>
            <p:ph sz="half" idx="1"/>
          </p:nvPr>
        </p:nvSpPr>
        <p:spPr>
          <a:xfrm>
            <a:off x="1349375" y="1254920"/>
            <a:ext cx="3694113" cy="3497835"/>
          </a:xfrm>
          <a:prstGeom prst="rect">
            <a:avLst/>
          </a:prstGeom>
        </p:spPr>
        <p:txBody>
          <a:bodyPr/>
          <a:lstStyle>
            <a:lvl1pPr>
              <a:buClr>
                <a:srgbClr val="FF0000"/>
              </a:buClr>
              <a:defRPr sz="2200"/>
            </a:lvl1pPr>
            <a:lvl2pPr>
              <a:defRPr sz="2000"/>
            </a:lvl2pPr>
            <a:lvl3pPr marL="714375" indent="-352425">
              <a:buClr>
                <a:srgbClr val="FF0000"/>
              </a:buClr>
              <a:buFont typeface="Arial" pitchFamily="34" charset="0"/>
              <a:buChar char=""/>
              <a:tabLst>
                <a:tab pos="714375" algn="l"/>
              </a:tabLst>
              <a:defRPr sz="2000"/>
            </a:lvl3pPr>
            <a:lvl4pPr marL="714375" indent="276225">
              <a:buFont typeface="Arial" pitchFamily="34" charset="0"/>
              <a:buChar char="•"/>
              <a:defRPr sz="1800"/>
            </a:lvl4pPr>
            <a:lvl5pPr marL="990600" indent="447675">
              <a:defRPr sz="1800"/>
            </a:lvl5pPr>
            <a:lvl6pPr>
              <a:defRPr sz="1800"/>
            </a:lvl6pPr>
            <a:lvl7pPr>
              <a:defRPr sz="1800"/>
            </a:lvl7pPr>
            <a:lvl8pPr>
              <a:defRPr sz="1800"/>
            </a:lvl8pPr>
            <a:lvl9pPr>
              <a:defRPr sz="1800"/>
            </a:lvl9pPr>
          </a:lstStyle>
          <a:p>
            <a:pPr lvl="0"/>
            <a:r>
              <a:rPr lang="en-US"/>
              <a:t>Cliquez pour modifier les styles du texte du masque</a:t>
            </a:r>
          </a:p>
          <a:p>
            <a:pPr lvl="1"/>
            <a:r>
              <a:rPr lang="en-US"/>
              <a:t>Deuxième niveau</a:t>
            </a:r>
          </a:p>
          <a:p>
            <a:pPr lvl="2"/>
            <a:r>
              <a:rPr lang="en-US"/>
              <a:t>Troisième niveau</a:t>
            </a:r>
          </a:p>
          <a:p>
            <a:pPr lvl="3"/>
            <a:r>
              <a:rPr lang="en-US"/>
              <a:t>Quatrième niveau</a:t>
            </a:r>
          </a:p>
        </p:txBody>
      </p:sp>
      <p:sp>
        <p:nvSpPr>
          <p:cNvPr id="11" name="Espace réservé du contenu 2"/>
          <p:cNvSpPr>
            <a:spLocks noGrp="1"/>
          </p:cNvSpPr>
          <p:nvPr>
            <p:ph sz="half" idx="13"/>
          </p:nvPr>
        </p:nvSpPr>
        <p:spPr>
          <a:xfrm>
            <a:off x="5130800" y="1254920"/>
            <a:ext cx="3694113" cy="3497835"/>
          </a:xfrm>
          <a:prstGeom prst="rect">
            <a:avLst/>
          </a:prstGeom>
        </p:spPr>
        <p:txBody>
          <a:bodyPr/>
          <a:lstStyle>
            <a:lvl1pPr>
              <a:buClr>
                <a:srgbClr val="FF0000"/>
              </a:buClr>
              <a:defRPr sz="2200"/>
            </a:lvl1pPr>
            <a:lvl2pPr>
              <a:defRPr sz="2000"/>
            </a:lvl2pPr>
            <a:lvl3pPr marL="712788" indent="-350838">
              <a:buClr>
                <a:srgbClr val="FF0000"/>
              </a:buClr>
              <a:buFont typeface="Arial" pitchFamily="34" charset="0"/>
              <a:buChar char=""/>
              <a:tabLst>
                <a:tab pos="714375" algn="l"/>
              </a:tabLst>
              <a:defRPr sz="2000"/>
            </a:lvl3pPr>
            <a:lvl4pPr marL="714375" indent="276225">
              <a:buFont typeface="Arial" pitchFamily="34" charset="0"/>
              <a:buChar char="•"/>
              <a:defRPr sz="1800"/>
            </a:lvl4pPr>
            <a:lvl5pPr marL="990600" indent="447675">
              <a:defRPr sz="1800"/>
            </a:lvl5pPr>
            <a:lvl6pPr>
              <a:defRPr sz="1800"/>
            </a:lvl6pPr>
            <a:lvl7pPr>
              <a:defRPr sz="1800"/>
            </a:lvl7pPr>
            <a:lvl8pPr>
              <a:defRPr sz="1800"/>
            </a:lvl8pPr>
            <a:lvl9pPr>
              <a:defRPr sz="1800"/>
            </a:lvl9pPr>
          </a:lstStyle>
          <a:p>
            <a:pPr lvl="0"/>
            <a:r>
              <a:rPr lang="en-US"/>
              <a:t>Cliquez pour modifier les styles du texte du masque</a:t>
            </a:r>
          </a:p>
          <a:p>
            <a:pPr lvl="1"/>
            <a:r>
              <a:rPr lang="en-US"/>
              <a:t>Deuxième niveau</a:t>
            </a:r>
          </a:p>
          <a:p>
            <a:pPr lvl="2"/>
            <a:r>
              <a:rPr lang="en-US"/>
              <a:t>Troisième niveau</a:t>
            </a:r>
          </a:p>
          <a:p>
            <a:pPr lvl="3"/>
            <a:r>
              <a:rPr lang="en-US"/>
              <a:t>Quatrième niveau</a:t>
            </a:r>
          </a:p>
        </p:txBody>
      </p:sp>
      <p:sp>
        <p:nvSpPr>
          <p:cNvPr id="5" name="Rectangle 5">
            <a:extLst>
              <a:ext uri="{FF2B5EF4-FFF2-40B4-BE49-F238E27FC236}">
                <a16:creationId xmlns:a16="http://schemas.microsoft.com/office/drawing/2014/main" id="{0FB5E1A1-2BD1-3348-970C-50CFC8D641DA}"/>
              </a:ext>
            </a:extLst>
          </p:cNvPr>
          <p:cNvSpPr>
            <a:spLocks noGrp="1" noChangeArrowheads="1"/>
          </p:cNvSpPr>
          <p:nvPr>
            <p:ph type="dt" sz="half" idx="14"/>
          </p:nvPr>
        </p:nvSpPr>
        <p:spPr>
          <a:ln/>
        </p:spPr>
        <p:txBody>
          <a:bodyPr/>
          <a:lstStyle>
            <a:lvl1pPr>
              <a:defRPr/>
            </a:lvl1pPr>
          </a:lstStyle>
          <a:p>
            <a:pPr>
              <a:defRPr/>
            </a:pPr>
            <a:r>
              <a:rPr lang="en-US"/>
              <a:t>00 MOIS 2011</a:t>
            </a:r>
            <a:endParaRPr lang="fr-FR"/>
          </a:p>
        </p:txBody>
      </p:sp>
      <p:sp>
        <p:nvSpPr>
          <p:cNvPr id="6" name="Rectangle 6">
            <a:extLst>
              <a:ext uri="{FF2B5EF4-FFF2-40B4-BE49-F238E27FC236}">
                <a16:creationId xmlns:a16="http://schemas.microsoft.com/office/drawing/2014/main" id="{446CA980-2430-014D-8EFE-B9E4C81F6286}"/>
              </a:ext>
            </a:extLst>
          </p:cNvPr>
          <p:cNvSpPr>
            <a:spLocks noGrp="1" noChangeArrowheads="1"/>
          </p:cNvSpPr>
          <p:nvPr>
            <p:ph type="ftr" sz="quarter" idx="15"/>
          </p:nvPr>
        </p:nvSpPr>
        <p:spPr>
          <a:ln/>
        </p:spPr>
        <p:txBody>
          <a:bodyPr/>
          <a:lstStyle>
            <a:lvl1pPr>
              <a:defRPr/>
            </a:lvl1pPr>
          </a:lstStyle>
          <a:p>
            <a:pPr>
              <a:defRPr/>
            </a:pPr>
            <a:r>
              <a:rPr lang="fr-FR"/>
              <a:t>Lorenzi Marco IPMC 2017</a:t>
            </a:r>
          </a:p>
        </p:txBody>
      </p:sp>
      <p:sp>
        <p:nvSpPr>
          <p:cNvPr id="7" name="Rectangle 8">
            <a:extLst>
              <a:ext uri="{FF2B5EF4-FFF2-40B4-BE49-F238E27FC236}">
                <a16:creationId xmlns:a16="http://schemas.microsoft.com/office/drawing/2014/main" id="{0B9F592C-7C9C-2844-AC19-38BADD5DED53}"/>
              </a:ext>
            </a:extLst>
          </p:cNvPr>
          <p:cNvSpPr>
            <a:spLocks noGrp="1" noChangeArrowheads="1"/>
          </p:cNvSpPr>
          <p:nvPr>
            <p:ph type="sldNum" sz="quarter" idx="16"/>
          </p:nvPr>
        </p:nvSpPr>
        <p:spPr>
          <a:ln/>
        </p:spPr>
        <p:txBody>
          <a:bodyPr/>
          <a:lstStyle>
            <a:lvl1pPr>
              <a:defRPr/>
            </a:lvl1pPr>
          </a:lstStyle>
          <a:p>
            <a:r>
              <a:rPr lang="fr-FR" altLang="en-US"/>
              <a:t>- </a:t>
            </a:r>
            <a:fld id="{56AFC831-26B4-8B4E-B0BD-05FB59D304DD}" type="slidenum">
              <a:rPr lang="fr-FR" altLang="en-US"/>
              <a:pPr/>
              <a:t>‹#›</a:t>
            </a:fld>
            <a:endParaRPr lang="fr-FR" altLang="en-US"/>
          </a:p>
        </p:txBody>
      </p:sp>
    </p:spTree>
    <p:extLst>
      <p:ext uri="{BB962C8B-B14F-4D97-AF65-F5344CB8AC3E}">
        <p14:creationId xmlns:p14="http://schemas.microsoft.com/office/powerpoint/2010/main" val="2427638350"/>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457200" y="205979"/>
            <a:ext cx="8229600" cy="857250"/>
          </a:xfrm>
        </p:spPr>
        <p:txBody>
          <a:bodyPr/>
          <a:lstStyle>
            <a:lvl1pPr>
              <a:defRPr/>
            </a:lvl1pPr>
          </a:lstStyle>
          <a:p>
            <a:r>
              <a:rPr lang="en-US"/>
              <a:t>Cliquez et modifiez le titre</a:t>
            </a:r>
            <a:endParaRPr lang="fr-FR"/>
          </a:p>
        </p:txBody>
      </p:sp>
      <p:sp>
        <p:nvSpPr>
          <p:cNvPr id="3" name="Espace réservé du texte 2"/>
          <p:cNvSpPr>
            <a:spLocks noGrp="1"/>
          </p:cNvSpPr>
          <p:nvPr>
            <p:ph type="body" idx="1"/>
          </p:nvPr>
        </p:nvSpPr>
        <p:spPr>
          <a:xfrm>
            <a:off x="457200" y="1151335"/>
            <a:ext cx="4040188" cy="47982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Cliquez pour modifier les styles du texte du masque</a:t>
            </a:r>
          </a:p>
        </p:txBody>
      </p:sp>
      <p:sp>
        <p:nvSpPr>
          <p:cNvPr id="5" name="Espace réservé du texte 4"/>
          <p:cNvSpPr>
            <a:spLocks noGrp="1"/>
          </p:cNvSpPr>
          <p:nvPr>
            <p:ph type="body" sz="quarter" idx="3"/>
          </p:nvPr>
        </p:nvSpPr>
        <p:spPr>
          <a:xfrm>
            <a:off x="4645033" y="1151335"/>
            <a:ext cx="4041775" cy="47982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Cliquez pour modifier les styles du texte du masque</a:t>
            </a:r>
          </a:p>
        </p:txBody>
      </p:sp>
      <p:sp>
        <p:nvSpPr>
          <p:cNvPr id="12" name="Espace réservé du contenu 2"/>
          <p:cNvSpPr>
            <a:spLocks noGrp="1"/>
          </p:cNvSpPr>
          <p:nvPr>
            <p:ph sz="half" idx="13"/>
          </p:nvPr>
        </p:nvSpPr>
        <p:spPr>
          <a:xfrm>
            <a:off x="445608" y="1231003"/>
            <a:ext cx="4126392" cy="3559969"/>
          </a:xfrm>
          <a:prstGeom prst="rect">
            <a:avLst/>
          </a:prstGeom>
        </p:spPr>
        <p:txBody>
          <a:bodyPr/>
          <a:lstStyle>
            <a:lvl1pPr>
              <a:buClr>
                <a:srgbClr val="FF0000"/>
              </a:buClr>
              <a:defRPr sz="2200"/>
            </a:lvl1pPr>
            <a:lvl2pPr>
              <a:defRPr sz="2000"/>
            </a:lvl2pPr>
            <a:lvl3pPr marL="714375" indent="-352425">
              <a:buClr>
                <a:srgbClr val="FF0000"/>
              </a:buClr>
              <a:buFont typeface="Arial" pitchFamily="34" charset="0"/>
              <a:buChar char=""/>
              <a:tabLst>
                <a:tab pos="714375" algn="l"/>
              </a:tabLst>
              <a:defRPr sz="2000"/>
            </a:lvl3pPr>
            <a:lvl4pPr marL="714375" indent="276225">
              <a:buFont typeface="Arial" pitchFamily="34" charset="0"/>
              <a:buChar char="•"/>
              <a:defRPr sz="1800"/>
            </a:lvl4pPr>
            <a:lvl5pPr marL="990600" indent="447675">
              <a:defRPr sz="1800"/>
            </a:lvl5pPr>
            <a:lvl6pPr>
              <a:defRPr sz="1800"/>
            </a:lvl6pPr>
            <a:lvl7pPr>
              <a:defRPr sz="1800"/>
            </a:lvl7pPr>
            <a:lvl8pPr>
              <a:defRPr sz="1800"/>
            </a:lvl8pPr>
            <a:lvl9pPr>
              <a:defRPr sz="1800"/>
            </a:lvl9pPr>
          </a:lstStyle>
          <a:p>
            <a:pPr lvl="0"/>
            <a:r>
              <a:rPr lang="en-US"/>
              <a:t>Cliquez pour modifier les styles du texte du masque</a:t>
            </a:r>
          </a:p>
          <a:p>
            <a:pPr lvl="1"/>
            <a:r>
              <a:rPr lang="en-US"/>
              <a:t>Deuxième niveau</a:t>
            </a:r>
          </a:p>
          <a:p>
            <a:pPr lvl="2"/>
            <a:r>
              <a:rPr lang="en-US"/>
              <a:t>Troisième niveau</a:t>
            </a:r>
          </a:p>
          <a:p>
            <a:pPr lvl="3"/>
            <a:r>
              <a:rPr lang="en-US"/>
              <a:t>Quatrième niveau</a:t>
            </a:r>
          </a:p>
        </p:txBody>
      </p:sp>
      <p:sp>
        <p:nvSpPr>
          <p:cNvPr id="13" name="Espace réservé du contenu 2"/>
          <p:cNvSpPr>
            <a:spLocks noGrp="1"/>
          </p:cNvSpPr>
          <p:nvPr>
            <p:ph sz="half" idx="14"/>
          </p:nvPr>
        </p:nvSpPr>
        <p:spPr>
          <a:xfrm>
            <a:off x="4769309" y="1231003"/>
            <a:ext cx="3694113" cy="3559969"/>
          </a:xfrm>
          <a:prstGeom prst="rect">
            <a:avLst/>
          </a:prstGeom>
        </p:spPr>
        <p:txBody>
          <a:bodyPr/>
          <a:lstStyle>
            <a:lvl1pPr>
              <a:buClr>
                <a:srgbClr val="FF0000"/>
              </a:buClr>
              <a:defRPr sz="2200"/>
            </a:lvl1pPr>
            <a:lvl2pPr>
              <a:defRPr sz="2000"/>
            </a:lvl2pPr>
            <a:lvl3pPr marL="712788" indent="-350838">
              <a:buClr>
                <a:srgbClr val="FF0000"/>
              </a:buClr>
              <a:buFont typeface="Arial" pitchFamily="34" charset="0"/>
              <a:buChar char=""/>
              <a:tabLst>
                <a:tab pos="714375" algn="l"/>
              </a:tabLst>
              <a:defRPr sz="2000"/>
            </a:lvl3pPr>
            <a:lvl4pPr marL="714375" indent="276225">
              <a:buFont typeface="Arial" pitchFamily="34" charset="0"/>
              <a:buChar char="•"/>
              <a:defRPr sz="1800"/>
            </a:lvl4pPr>
            <a:lvl5pPr marL="990600" indent="447675">
              <a:defRPr sz="1800"/>
            </a:lvl5pPr>
            <a:lvl6pPr>
              <a:defRPr sz="1800"/>
            </a:lvl6pPr>
            <a:lvl7pPr>
              <a:defRPr sz="1800"/>
            </a:lvl7pPr>
            <a:lvl8pPr>
              <a:defRPr sz="1800"/>
            </a:lvl8pPr>
            <a:lvl9pPr>
              <a:defRPr sz="1800"/>
            </a:lvl9pPr>
          </a:lstStyle>
          <a:p>
            <a:pPr lvl="0"/>
            <a:r>
              <a:rPr lang="en-US"/>
              <a:t>Cliquez pour modifier les styles du texte du masque</a:t>
            </a:r>
          </a:p>
          <a:p>
            <a:pPr lvl="1"/>
            <a:r>
              <a:rPr lang="en-US"/>
              <a:t>Deuxième niveau</a:t>
            </a:r>
          </a:p>
          <a:p>
            <a:pPr lvl="2"/>
            <a:r>
              <a:rPr lang="en-US"/>
              <a:t>Troisième niveau</a:t>
            </a:r>
          </a:p>
          <a:p>
            <a:pPr lvl="3"/>
            <a:r>
              <a:rPr lang="en-US"/>
              <a:t>Quatrième niveau</a:t>
            </a:r>
          </a:p>
        </p:txBody>
      </p:sp>
      <p:sp>
        <p:nvSpPr>
          <p:cNvPr id="7" name="Rectangle 5">
            <a:extLst>
              <a:ext uri="{FF2B5EF4-FFF2-40B4-BE49-F238E27FC236}">
                <a16:creationId xmlns:a16="http://schemas.microsoft.com/office/drawing/2014/main" id="{951EFF20-35B5-B54D-B932-CD9410F75DCF}"/>
              </a:ext>
            </a:extLst>
          </p:cNvPr>
          <p:cNvSpPr>
            <a:spLocks noGrp="1" noChangeArrowheads="1"/>
          </p:cNvSpPr>
          <p:nvPr>
            <p:ph type="dt" sz="half" idx="15"/>
          </p:nvPr>
        </p:nvSpPr>
        <p:spPr>
          <a:ln/>
        </p:spPr>
        <p:txBody>
          <a:bodyPr/>
          <a:lstStyle>
            <a:lvl1pPr>
              <a:defRPr/>
            </a:lvl1pPr>
          </a:lstStyle>
          <a:p>
            <a:pPr>
              <a:defRPr/>
            </a:pPr>
            <a:r>
              <a:rPr lang="en-US"/>
              <a:t>00 MOIS 2011</a:t>
            </a:r>
            <a:endParaRPr lang="fr-FR"/>
          </a:p>
        </p:txBody>
      </p:sp>
      <p:sp>
        <p:nvSpPr>
          <p:cNvPr id="8" name="Rectangle 6">
            <a:extLst>
              <a:ext uri="{FF2B5EF4-FFF2-40B4-BE49-F238E27FC236}">
                <a16:creationId xmlns:a16="http://schemas.microsoft.com/office/drawing/2014/main" id="{702B4FB4-9A66-C240-999E-2CE5C2A4B14A}"/>
              </a:ext>
            </a:extLst>
          </p:cNvPr>
          <p:cNvSpPr>
            <a:spLocks noGrp="1" noChangeArrowheads="1"/>
          </p:cNvSpPr>
          <p:nvPr>
            <p:ph type="ftr" sz="quarter" idx="16"/>
          </p:nvPr>
        </p:nvSpPr>
        <p:spPr>
          <a:ln/>
        </p:spPr>
        <p:txBody>
          <a:bodyPr/>
          <a:lstStyle>
            <a:lvl1pPr>
              <a:defRPr/>
            </a:lvl1pPr>
          </a:lstStyle>
          <a:p>
            <a:pPr>
              <a:defRPr/>
            </a:pPr>
            <a:r>
              <a:rPr lang="fr-FR"/>
              <a:t>Lorenzi Marco IPMC 2017</a:t>
            </a:r>
          </a:p>
        </p:txBody>
      </p:sp>
      <p:sp>
        <p:nvSpPr>
          <p:cNvPr id="9" name="Rectangle 8">
            <a:extLst>
              <a:ext uri="{FF2B5EF4-FFF2-40B4-BE49-F238E27FC236}">
                <a16:creationId xmlns:a16="http://schemas.microsoft.com/office/drawing/2014/main" id="{DA1BBDFD-C1EF-1043-9F27-A0CE6522ED5B}"/>
              </a:ext>
            </a:extLst>
          </p:cNvPr>
          <p:cNvSpPr>
            <a:spLocks noGrp="1" noChangeArrowheads="1"/>
          </p:cNvSpPr>
          <p:nvPr>
            <p:ph type="sldNum" sz="quarter" idx="17"/>
          </p:nvPr>
        </p:nvSpPr>
        <p:spPr>
          <a:ln/>
        </p:spPr>
        <p:txBody>
          <a:bodyPr/>
          <a:lstStyle>
            <a:lvl1pPr>
              <a:defRPr/>
            </a:lvl1pPr>
          </a:lstStyle>
          <a:p>
            <a:r>
              <a:rPr lang="fr-FR" altLang="en-US"/>
              <a:t>- </a:t>
            </a:r>
            <a:fld id="{4F65D2BB-E3D3-BE42-8168-3C0B5DC4E12F}" type="slidenum">
              <a:rPr lang="fr-FR" altLang="en-US"/>
              <a:pPr/>
              <a:t>‹#›</a:t>
            </a:fld>
            <a:endParaRPr lang="fr-FR" altLang="en-US"/>
          </a:p>
        </p:txBody>
      </p:sp>
    </p:spTree>
    <p:extLst>
      <p:ext uri="{BB962C8B-B14F-4D97-AF65-F5344CB8AC3E}">
        <p14:creationId xmlns:p14="http://schemas.microsoft.com/office/powerpoint/2010/main" val="1182857772"/>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a:t>Cliquez et modifiez le titre</a:t>
            </a:r>
            <a:endParaRPr lang="fr-FR"/>
          </a:p>
        </p:txBody>
      </p:sp>
      <p:sp>
        <p:nvSpPr>
          <p:cNvPr id="3" name="Rectangle 5">
            <a:extLst>
              <a:ext uri="{FF2B5EF4-FFF2-40B4-BE49-F238E27FC236}">
                <a16:creationId xmlns:a16="http://schemas.microsoft.com/office/drawing/2014/main" id="{2F96E50A-3923-2145-BE06-445784AF8345}"/>
              </a:ext>
            </a:extLst>
          </p:cNvPr>
          <p:cNvSpPr>
            <a:spLocks noGrp="1" noChangeArrowheads="1"/>
          </p:cNvSpPr>
          <p:nvPr>
            <p:ph type="dt" sz="half" idx="10"/>
          </p:nvPr>
        </p:nvSpPr>
        <p:spPr>
          <a:ln/>
        </p:spPr>
        <p:txBody>
          <a:bodyPr/>
          <a:lstStyle>
            <a:lvl1pPr>
              <a:defRPr/>
            </a:lvl1pPr>
          </a:lstStyle>
          <a:p>
            <a:pPr>
              <a:defRPr/>
            </a:pPr>
            <a:r>
              <a:rPr lang="en-US"/>
              <a:t>00 MOIS 2011</a:t>
            </a:r>
            <a:endParaRPr lang="fr-FR"/>
          </a:p>
        </p:txBody>
      </p:sp>
      <p:sp>
        <p:nvSpPr>
          <p:cNvPr id="4" name="Rectangle 6">
            <a:extLst>
              <a:ext uri="{FF2B5EF4-FFF2-40B4-BE49-F238E27FC236}">
                <a16:creationId xmlns:a16="http://schemas.microsoft.com/office/drawing/2014/main" id="{1452A594-67F3-B445-9D1F-73EB8B01873C}"/>
              </a:ext>
            </a:extLst>
          </p:cNvPr>
          <p:cNvSpPr>
            <a:spLocks noGrp="1" noChangeArrowheads="1"/>
          </p:cNvSpPr>
          <p:nvPr>
            <p:ph type="ftr" sz="quarter" idx="11"/>
          </p:nvPr>
        </p:nvSpPr>
        <p:spPr>
          <a:ln/>
        </p:spPr>
        <p:txBody>
          <a:bodyPr/>
          <a:lstStyle>
            <a:lvl1pPr>
              <a:defRPr/>
            </a:lvl1pPr>
          </a:lstStyle>
          <a:p>
            <a:pPr>
              <a:defRPr/>
            </a:pPr>
            <a:r>
              <a:rPr lang="fr-FR"/>
              <a:t>Lorenzi Marco IPMC 2017</a:t>
            </a:r>
          </a:p>
        </p:txBody>
      </p:sp>
      <p:sp>
        <p:nvSpPr>
          <p:cNvPr id="5" name="Rectangle 8">
            <a:extLst>
              <a:ext uri="{FF2B5EF4-FFF2-40B4-BE49-F238E27FC236}">
                <a16:creationId xmlns:a16="http://schemas.microsoft.com/office/drawing/2014/main" id="{C5CE6B5D-2181-7B46-8990-BA2DB8B372EF}"/>
              </a:ext>
            </a:extLst>
          </p:cNvPr>
          <p:cNvSpPr>
            <a:spLocks noGrp="1" noChangeArrowheads="1"/>
          </p:cNvSpPr>
          <p:nvPr>
            <p:ph type="sldNum" sz="quarter" idx="12"/>
          </p:nvPr>
        </p:nvSpPr>
        <p:spPr>
          <a:ln/>
        </p:spPr>
        <p:txBody>
          <a:bodyPr/>
          <a:lstStyle>
            <a:lvl1pPr>
              <a:defRPr/>
            </a:lvl1pPr>
          </a:lstStyle>
          <a:p>
            <a:r>
              <a:rPr lang="fr-FR" altLang="en-US"/>
              <a:t>- </a:t>
            </a:r>
            <a:fld id="{827D585D-D136-5A45-8B1F-19D195A800DF}" type="slidenum">
              <a:rPr lang="fr-FR" altLang="en-US"/>
              <a:pPr/>
              <a:t>‹#›</a:t>
            </a:fld>
            <a:endParaRPr lang="fr-FR" altLang="en-US"/>
          </a:p>
        </p:txBody>
      </p:sp>
    </p:spTree>
    <p:extLst>
      <p:ext uri="{BB962C8B-B14F-4D97-AF65-F5344CB8AC3E}">
        <p14:creationId xmlns:p14="http://schemas.microsoft.com/office/powerpoint/2010/main" val="3134927634"/>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27A41EEF-BA86-0743-9DB5-32E5D0E74BB4}"/>
              </a:ext>
            </a:extLst>
          </p:cNvPr>
          <p:cNvSpPr>
            <a:spLocks noGrp="1" noChangeArrowheads="1"/>
          </p:cNvSpPr>
          <p:nvPr>
            <p:ph type="dt" sz="half" idx="10"/>
          </p:nvPr>
        </p:nvSpPr>
        <p:spPr>
          <a:ln/>
        </p:spPr>
        <p:txBody>
          <a:bodyPr/>
          <a:lstStyle>
            <a:lvl1pPr>
              <a:defRPr/>
            </a:lvl1pPr>
          </a:lstStyle>
          <a:p>
            <a:pPr>
              <a:defRPr/>
            </a:pPr>
            <a:r>
              <a:rPr lang="en-US"/>
              <a:t>00 MOIS 2011</a:t>
            </a:r>
            <a:endParaRPr lang="fr-FR"/>
          </a:p>
        </p:txBody>
      </p:sp>
      <p:sp>
        <p:nvSpPr>
          <p:cNvPr id="3" name="Rectangle 6">
            <a:extLst>
              <a:ext uri="{FF2B5EF4-FFF2-40B4-BE49-F238E27FC236}">
                <a16:creationId xmlns:a16="http://schemas.microsoft.com/office/drawing/2014/main" id="{BD888E0E-8435-DA42-9B0D-A98962362DFD}"/>
              </a:ext>
            </a:extLst>
          </p:cNvPr>
          <p:cNvSpPr>
            <a:spLocks noGrp="1" noChangeArrowheads="1"/>
          </p:cNvSpPr>
          <p:nvPr>
            <p:ph type="ftr" sz="quarter" idx="11"/>
          </p:nvPr>
        </p:nvSpPr>
        <p:spPr>
          <a:ln/>
        </p:spPr>
        <p:txBody>
          <a:bodyPr/>
          <a:lstStyle>
            <a:lvl1pPr>
              <a:defRPr/>
            </a:lvl1pPr>
          </a:lstStyle>
          <a:p>
            <a:pPr>
              <a:defRPr/>
            </a:pPr>
            <a:r>
              <a:rPr lang="fr-FR"/>
              <a:t>Lorenzi Marco IPMC 2017</a:t>
            </a:r>
          </a:p>
        </p:txBody>
      </p:sp>
      <p:sp>
        <p:nvSpPr>
          <p:cNvPr id="4" name="Rectangle 8">
            <a:extLst>
              <a:ext uri="{FF2B5EF4-FFF2-40B4-BE49-F238E27FC236}">
                <a16:creationId xmlns:a16="http://schemas.microsoft.com/office/drawing/2014/main" id="{E33E0AB4-6B92-5048-90E1-F0577D341F4D}"/>
              </a:ext>
            </a:extLst>
          </p:cNvPr>
          <p:cNvSpPr>
            <a:spLocks noGrp="1" noChangeArrowheads="1"/>
          </p:cNvSpPr>
          <p:nvPr>
            <p:ph type="sldNum" sz="quarter" idx="12"/>
          </p:nvPr>
        </p:nvSpPr>
        <p:spPr>
          <a:ln/>
        </p:spPr>
        <p:txBody>
          <a:bodyPr/>
          <a:lstStyle>
            <a:lvl1pPr>
              <a:defRPr/>
            </a:lvl1pPr>
          </a:lstStyle>
          <a:p>
            <a:r>
              <a:rPr lang="fr-FR" altLang="en-US"/>
              <a:t>- </a:t>
            </a:r>
            <a:fld id="{FA6EF847-57FE-5441-9163-D4BFB847BD01}" type="slidenum">
              <a:rPr lang="fr-FR" altLang="en-US"/>
              <a:pPr/>
              <a:t>‹#›</a:t>
            </a:fld>
            <a:endParaRPr lang="fr-FR" altLang="en-US"/>
          </a:p>
        </p:txBody>
      </p:sp>
    </p:spTree>
    <p:extLst>
      <p:ext uri="{BB962C8B-B14F-4D97-AF65-F5344CB8AC3E}">
        <p14:creationId xmlns:p14="http://schemas.microsoft.com/office/powerpoint/2010/main" val="2913693246"/>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15" y="204787"/>
            <a:ext cx="3008313" cy="871538"/>
          </a:xfrm>
        </p:spPr>
        <p:txBody>
          <a:bodyPr anchor="b"/>
          <a:lstStyle>
            <a:lvl1pPr algn="l">
              <a:defRPr sz="2000" b="1"/>
            </a:lvl1pPr>
          </a:lstStyle>
          <a:p>
            <a:r>
              <a:rPr lang="en-US"/>
              <a:t>Cliquez et modifiez le titre</a:t>
            </a:r>
            <a:endParaRPr lang="fr-FR"/>
          </a:p>
        </p:txBody>
      </p:sp>
      <p:sp>
        <p:nvSpPr>
          <p:cNvPr id="4" name="Espace réservé du texte 3"/>
          <p:cNvSpPr>
            <a:spLocks noGrp="1"/>
          </p:cNvSpPr>
          <p:nvPr>
            <p:ph type="body" sz="half" idx="2"/>
          </p:nvPr>
        </p:nvSpPr>
        <p:spPr>
          <a:xfrm>
            <a:off x="457215" y="1076328"/>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Cliquez pour modifier les styles du texte du masque</a:t>
            </a:r>
          </a:p>
        </p:txBody>
      </p:sp>
      <p:sp>
        <p:nvSpPr>
          <p:cNvPr id="8" name="Espace réservé du contenu 2"/>
          <p:cNvSpPr>
            <a:spLocks noGrp="1"/>
          </p:cNvSpPr>
          <p:nvPr>
            <p:ph sz="half" idx="13"/>
          </p:nvPr>
        </p:nvSpPr>
        <p:spPr>
          <a:xfrm>
            <a:off x="4572000" y="248341"/>
            <a:ext cx="4188542" cy="4319972"/>
          </a:xfrm>
          <a:prstGeom prst="rect">
            <a:avLst/>
          </a:prstGeom>
        </p:spPr>
        <p:txBody>
          <a:bodyPr/>
          <a:lstStyle>
            <a:lvl1pPr>
              <a:buClr>
                <a:srgbClr val="FF0000"/>
              </a:buClr>
              <a:defRPr sz="2400"/>
            </a:lvl1pPr>
            <a:lvl2pPr>
              <a:defRPr sz="2000"/>
            </a:lvl2pPr>
            <a:lvl3pPr marL="554038" indent="-192088">
              <a:buClr>
                <a:srgbClr val="FF0000"/>
              </a:buClr>
              <a:tabLst>
                <a:tab pos="714375" algn="l"/>
              </a:tabLst>
              <a:defRPr sz="2400"/>
            </a:lvl3pPr>
            <a:lvl4pPr marL="714375" indent="276225">
              <a:buFont typeface="Arial" pitchFamily="34" charset="0"/>
              <a:buChar char="•"/>
              <a:defRPr sz="2000"/>
            </a:lvl4pPr>
            <a:lvl5pPr marL="990600" indent="447675">
              <a:defRPr sz="2000"/>
            </a:lvl5pPr>
            <a:lvl6pPr>
              <a:defRPr sz="1800"/>
            </a:lvl6pPr>
            <a:lvl7pPr>
              <a:defRPr sz="1800"/>
            </a:lvl7pPr>
            <a:lvl8pPr>
              <a:defRPr sz="1800"/>
            </a:lvl8pPr>
            <a:lvl9pPr>
              <a:defRPr sz="1800"/>
            </a:lvl9pPr>
          </a:lstStyle>
          <a:p>
            <a:pPr lvl="0"/>
            <a:r>
              <a:rPr lang="en-US"/>
              <a:t>Cliquez pour modifier les styles du texte du masque</a:t>
            </a:r>
          </a:p>
          <a:p>
            <a:pPr lvl="1"/>
            <a:r>
              <a:rPr lang="en-US"/>
              <a:t>Deuxième niveau</a:t>
            </a:r>
          </a:p>
          <a:p>
            <a:pPr lvl="2"/>
            <a:r>
              <a:rPr lang="en-US"/>
              <a:t>Troisième niveau</a:t>
            </a:r>
          </a:p>
          <a:p>
            <a:pPr lvl="3"/>
            <a:r>
              <a:rPr lang="en-US"/>
              <a:t>Quatrième niveau</a:t>
            </a:r>
          </a:p>
        </p:txBody>
      </p:sp>
      <p:sp>
        <p:nvSpPr>
          <p:cNvPr id="5" name="Rectangle 5">
            <a:extLst>
              <a:ext uri="{FF2B5EF4-FFF2-40B4-BE49-F238E27FC236}">
                <a16:creationId xmlns:a16="http://schemas.microsoft.com/office/drawing/2014/main" id="{C4D7B8E9-4B37-1B4D-A367-6EB2CD0D39AA}"/>
              </a:ext>
            </a:extLst>
          </p:cNvPr>
          <p:cNvSpPr>
            <a:spLocks noGrp="1" noChangeArrowheads="1"/>
          </p:cNvSpPr>
          <p:nvPr>
            <p:ph type="dt" sz="half" idx="14"/>
          </p:nvPr>
        </p:nvSpPr>
        <p:spPr>
          <a:ln/>
        </p:spPr>
        <p:txBody>
          <a:bodyPr/>
          <a:lstStyle>
            <a:lvl1pPr>
              <a:defRPr/>
            </a:lvl1pPr>
          </a:lstStyle>
          <a:p>
            <a:pPr>
              <a:defRPr/>
            </a:pPr>
            <a:r>
              <a:rPr lang="en-US"/>
              <a:t>00 MOIS 2011</a:t>
            </a:r>
            <a:endParaRPr lang="fr-FR"/>
          </a:p>
        </p:txBody>
      </p:sp>
      <p:sp>
        <p:nvSpPr>
          <p:cNvPr id="6" name="Rectangle 6">
            <a:extLst>
              <a:ext uri="{FF2B5EF4-FFF2-40B4-BE49-F238E27FC236}">
                <a16:creationId xmlns:a16="http://schemas.microsoft.com/office/drawing/2014/main" id="{84731BA0-3B71-CE42-809B-37DF13941EEF}"/>
              </a:ext>
            </a:extLst>
          </p:cNvPr>
          <p:cNvSpPr>
            <a:spLocks noGrp="1" noChangeArrowheads="1"/>
          </p:cNvSpPr>
          <p:nvPr>
            <p:ph type="ftr" sz="quarter" idx="15"/>
          </p:nvPr>
        </p:nvSpPr>
        <p:spPr>
          <a:ln/>
        </p:spPr>
        <p:txBody>
          <a:bodyPr/>
          <a:lstStyle>
            <a:lvl1pPr>
              <a:defRPr/>
            </a:lvl1pPr>
          </a:lstStyle>
          <a:p>
            <a:pPr>
              <a:defRPr/>
            </a:pPr>
            <a:r>
              <a:rPr lang="fr-FR"/>
              <a:t>Lorenzi Marco IPMC 2017</a:t>
            </a:r>
          </a:p>
        </p:txBody>
      </p:sp>
      <p:sp>
        <p:nvSpPr>
          <p:cNvPr id="7" name="Rectangle 8">
            <a:extLst>
              <a:ext uri="{FF2B5EF4-FFF2-40B4-BE49-F238E27FC236}">
                <a16:creationId xmlns:a16="http://schemas.microsoft.com/office/drawing/2014/main" id="{73841B61-1DB1-2344-95C3-61C4F4B0B9D1}"/>
              </a:ext>
            </a:extLst>
          </p:cNvPr>
          <p:cNvSpPr>
            <a:spLocks noGrp="1" noChangeArrowheads="1"/>
          </p:cNvSpPr>
          <p:nvPr>
            <p:ph type="sldNum" sz="quarter" idx="16"/>
          </p:nvPr>
        </p:nvSpPr>
        <p:spPr>
          <a:ln/>
        </p:spPr>
        <p:txBody>
          <a:bodyPr/>
          <a:lstStyle>
            <a:lvl1pPr>
              <a:defRPr/>
            </a:lvl1pPr>
          </a:lstStyle>
          <a:p>
            <a:r>
              <a:rPr lang="fr-FR" altLang="en-US"/>
              <a:t>- </a:t>
            </a:r>
            <a:fld id="{0799C706-5719-1E42-A3DC-180E4FAFEE95}" type="slidenum">
              <a:rPr lang="fr-FR" altLang="en-US"/>
              <a:pPr/>
              <a:t>‹#›</a:t>
            </a:fld>
            <a:endParaRPr lang="fr-FR" altLang="en-US"/>
          </a:p>
        </p:txBody>
      </p:sp>
    </p:spTree>
    <p:extLst>
      <p:ext uri="{BB962C8B-B14F-4D97-AF65-F5344CB8AC3E}">
        <p14:creationId xmlns:p14="http://schemas.microsoft.com/office/powerpoint/2010/main" val="17842990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1" y="204787"/>
            <a:ext cx="3008313" cy="871538"/>
          </a:xfrm>
        </p:spPr>
        <p:txBody>
          <a:bodyPr anchor="b"/>
          <a:lstStyle>
            <a:lvl1pPr algn="l">
              <a:defRPr sz="2000" b="1"/>
            </a:lvl1pPr>
          </a:lstStyle>
          <a:p>
            <a:r>
              <a:rPr lang="en-US"/>
              <a:t>Cliquez et modifiez le titre</a:t>
            </a:r>
            <a:endParaRPr lang="fr-FR"/>
          </a:p>
        </p:txBody>
      </p:sp>
      <p:sp>
        <p:nvSpPr>
          <p:cNvPr id="3" name="Espace réservé du contenu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Cliquez pour modifier les styles du texte du masque</a:t>
            </a:r>
          </a:p>
          <a:p>
            <a:pPr lvl="1"/>
            <a:r>
              <a:rPr lang="en-US"/>
              <a:t>Deuxième niveau</a:t>
            </a:r>
          </a:p>
          <a:p>
            <a:pPr lvl="2"/>
            <a:r>
              <a:rPr lang="en-US"/>
              <a:t>Troisième niveau</a:t>
            </a:r>
          </a:p>
          <a:p>
            <a:pPr lvl="3"/>
            <a:r>
              <a:rPr lang="en-US"/>
              <a:t>Quatrième niveau</a:t>
            </a:r>
          </a:p>
          <a:p>
            <a:pPr lvl="4"/>
            <a:r>
              <a:rPr lang="en-US"/>
              <a:t>Cinquième niveau</a:t>
            </a:r>
            <a:endParaRPr lang="fr-FR"/>
          </a:p>
        </p:txBody>
      </p:sp>
      <p:sp>
        <p:nvSpPr>
          <p:cNvPr id="4" name="Espace réservé du texte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Cliquez pour modifier les styles du texte du masque</a:t>
            </a:r>
          </a:p>
        </p:txBody>
      </p:sp>
      <p:sp>
        <p:nvSpPr>
          <p:cNvPr id="5" name="Rectangle 5">
            <a:extLst>
              <a:ext uri="{FF2B5EF4-FFF2-40B4-BE49-F238E27FC236}">
                <a16:creationId xmlns:a16="http://schemas.microsoft.com/office/drawing/2014/main" id="{8047255C-85CE-BC49-AF3C-BFC16CF31D56}"/>
              </a:ext>
            </a:extLst>
          </p:cNvPr>
          <p:cNvSpPr>
            <a:spLocks noGrp="1" noChangeArrowheads="1"/>
          </p:cNvSpPr>
          <p:nvPr>
            <p:ph type="dt" sz="half" idx="10"/>
          </p:nvPr>
        </p:nvSpPr>
        <p:spPr>
          <a:ln/>
        </p:spPr>
        <p:txBody>
          <a:bodyPr/>
          <a:lstStyle>
            <a:lvl1pPr>
              <a:defRPr/>
            </a:lvl1pPr>
          </a:lstStyle>
          <a:p>
            <a:pPr>
              <a:defRPr/>
            </a:pPr>
            <a:r>
              <a:rPr lang="en-US"/>
              <a:t>00 MOIS 2011</a:t>
            </a:r>
          </a:p>
        </p:txBody>
      </p:sp>
      <p:sp>
        <p:nvSpPr>
          <p:cNvPr id="6" name="Rectangle 6">
            <a:extLst>
              <a:ext uri="{FF2B5EF4-FFF2-40B4-BE49-F238E27FC236}">
                <a16:creationId xmlns:a16="http://schemas.microsoft.com/office/drawing/2014/main" id="{E0B43B53-02B9-5F42-80C4-9830594F6223}"/>
              </a:ext>
            </a:extLst>
          </p:cNvPr>
          <p:cNvSpPr>
            <a:spLocks noGrp="1" noChangeArrowheads="1"/>
          </p:cNvSpPr>
          <p:nvPr>
            <p:ph type="ftr" sz="quarter" idx="11"/>
          </p:nvPr>
        </p:nvSpPr>
        <p:spPr>
          <a:ln/>
        </p:spPr>
        <p:txBody>
          <a:bodyPr/>
          <a:lstStyle>
            <a:lvl1pPr>
              <a:defRPr/>
            </a:lvl1pPr>
          </a:lstStyle>
          <a:p>
            <a:pPr>
              <a:defRPr/>
            </a:pPr>
            <a:r>
              <a:rPr lang="en-US"/>
              <a:t>Lorenzi Marco IPMC 2017</a:t>
            </a:r>
          </a:p>
        </p:txBody>
      </p:sp>
      <p:sp>
        <p:nvSpPr>
          <p:cNvPr id="7" name="Rectangle 10">
            <a:extLst>
              <a:ext uri="{FF2B5EF4-FFF2-40B4-BE49-F238E27FC236}">
                <a16:creationId xmlns:a16="http://schemas.microsoft.com/office/drawing/2014/main" id="{126E6872-0F5B-AC4D-8913-BCCCDCC0A3D3}"/>
              </a:ext>
            </a:extLst>
          </p:cNvPr>
          <p:cNvSpPr>
            <a:spLocks noGrp="1" noChangeArrowheads="1"/>
          </p:cNvSpPr>
          <p:nvPr>
            <p:ph type="sldNum" sz="quarter" idx="12"/>
          </p:nvPr>
        </p:nvSpPr>
        <p:spPr>
          <a:ln/>
        </p:spPr>
        <p:txBody>
          <a:bodyPr/>
          <a:lstStyle>
            <a:lvl1pPr>
              <a:defRPr/>
            </a:lvl1pPr>
          </a:lstStyle>
          <a:p>
            <a:fld id="{822C6008-B4BD-B441-8935-8802464B53D4}" type="slidenum">
              <a:rPr lang="en-US" altLang="en-US"/>
              <a:pPr/>
              <a:t>‹#›</a:t>
            </a:fld>
            <a:endParaRPr lang="en-US" altLang="en-US"/>
          </a:p>
        </p:txBody>
      </p:sp>
    </p:spTree>
    <p:extLst>
      <p:ext uri="{BB962C8B-B14F-4D97-AF65-F5344CB8AC3E}">
        <p14:creationId xmlns:p14="http://schemas.microsoft.com/office/powerpoint/2010/main" val="209446602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3600451"/>
            <a:ext cx="5486400" cy="425054"/>
          </a:xfrm>
        </p:spPr>
        <p:txBody>
          <a:bodyPr anchor="b"/>
          <a:lstStyle>
            <a:lvl1pPr algn="l">
              <a:defRPr sz="2000" b="1"/>
            </a:lvl1pPr>
          </a:lstStyle>
          <a:p>
            <a:r>
              <a:rPr lang="en-US"/>
              <a:t>Cliquez et modifiez le titre</a:t>
            </a:r>
            <a:endParaRPr lang="fr-FR"/>
          </a:p>
        </p:txBody>
      </p:sp>
      <p:sp>
        <p:nvSpPr>
          <p:cNvPr id="3" name="Espace réservé pour une image  2"/>
          <p:cNvSpPr>
            <a:spLocks noGrp="1"/>
          </p:cNvSpPr>
          <p:nvPr>
            <p:ph type="pic" idx="1"/>
          </p:nvPr>
        </p:nvSpPr>
        <p:spPr>
          <a:xfrm>
            <a:off x="1792288" y="459581"/>
            <a:ext cx="5486400" cy="30861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Faire glisser l'image vers l'espace réservé ou cliquer sur l'icône pour l'ajouter</a:t>
            </a:r>
            <a:endParaRPr lang="fr-FR" noProof="0"/>
          </a:p>
        </p:txBody>
      </p:sp>
      <p:sp>
        <p:nvSpPr>
          <p:cNvPr id="4" name="Espace réservé du texte 3"/>
          <p:cNvSpPr>
            <a:spLocks noGrp="1"/>
          </p:cNvSpPr>
          <p:nvPr>
            <p:ph type="body" sz="half" idx="2"/>
          </p:nvPr>
        </p:nvSpPr>
        <p:spPr>
          <a:xfrm>
            <a:off x="1792288" y="4025510"/>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Cliquez pour modifier les styles du texte du masque</a:t>
            </a:r>
          </a:p>
        </p:txBody>
      </p:sp>
      <p:sp>
        <p:nvSpPr>
          <p:cNvPr id="5" name="Rectangle 5">
            <a:extLst>
              <a:ext uri="{FF2B5EF4-FFF2-40B4-BE49-F238E27FC236}">
                <a16:creationId xmlns:a16="http://schemas.microsoft.com/office/drawing/2014/main" id="{88FFE100-E3DA-7A41-9CE8-41AFDD43382B}"/>
              </a:ext>
            </a:extLst>
          </p:cNvPr>
          <p:cNvSpPr>
            <a:spLocks noGrp="1" noChangeArrowheads="1"/>
          </p:cNvSpPr>
          <p:nvPr>
            <p:ph type="dt" sz="half" idx="10"/>
          </p:nvPr>
        </p:nvSpPr>
        <p:spPr>
          <a:ln/>
        </p:spPr>
        <p:txBody>
          <a:bodyPr/>
          <a:lstStyle>
            <a:lvl1pPr>
              <a:defRPr/>
            </a:lvl1pPr>
          </a:lstStyle>
          <a:p>
            <a:pPr>
              <a:defRPr/>
            </a:pPr>
            <a:r>
              <a:rPr lang="en-US"/>
              <a:t>00 MOIS 2011</a:t>
            </a:r>
            <a:endParaRPr lang="fr-FR"/>
          </a:p>
        </p:txBody>
      </p:sp>
      <p:sp>
        <p:nvSpPr>
          <p:cNvPr id="6" name="Rectangle 6">
            <a:extLst>
              <a:ext uri="{FF2B5EF4-FFF2-40B4-BE49-F238E27FC236}">
                <a16:creationId xmlns:a16="http://schemas.microsoft.com/office/drawing/2014/main" id="{DB9021E5-9DA2-E545-9636-F39B57D98486}"/>
              </a:ext>
            </a:extLst>
          </p:cNvPr>
          <p:cNvSpPr>
            <a:spLocks noGrp="1" noChangeArrowheads="1"/>
          </p:cNvSpPr>
          <p:nvPr>
            <p:ph type="ftr" sz="quarter" idx="11"/>
          </p:nvPr>
        </p:nvSpPr>
        <p:spPr>
          <a:ln/>
        </p:spPr>
        <p:txBody>
          <a:bodyPr/>
          <a:lstStyle>
            <a:lvl1pPr>
              <a:defRPr/>
            </a:lvl1pPr>
          </a:lstStyle>
          <a:p>
            <a:pPr>
              <a:defRPr/>
            </a:pPr>
            <a:r>
              <a:rPr lang="fr-FR"/>
              <a:t>Lorenzi Marco IPMC 2017</a:t>
            </a:r>
          </a:p>
        </p:txBody>
      </p:sp>
      <p:sp>
        <p:nvSpPr>
          <p:cNvPr id="7" name="Rectangle 8">
            <a:extLst>
              <a:ext uri="{FF2B5EF4-FFF2-40B4-BE49-F238E27FC236}">
                <a16:creationId xmlns:a16="http://schemas.microsoft.com/office/drawing/2014/main" id="{5A59DD96-08DB-CB4E-871A-5664849C5CE4}"/>
              </a:ext>
            </a:extLst>
          </p:cNvPr>
          <p:cNvSpPr>
            <a:spLocks noGrp="1" noChangeArrowheads="1"/>
          </p:cNvSpPr>
          <p:nvPr>
            <p:ph type="sldNum" sz="quarter" idx="12"/>
          </p:nvPr>
        </p:nvSpPr>
        <p:spPr>
          <a:ln/>
        </p:spPr>
        <p:txBody>
          <a:bodyPr/>
          <a:lstStyle>
            <a:lvl1pPr>
              <a:defRPr/>
            </a:lvl1pPr>
          </a:lstStyle>
          <a:p>
            <a:r>
              <a:rPr lang="fr-FR" altLang="en-US"/>
              <a:t>- </a:t>
            </a:r>
            <a:fld id="{45111F2B-02BE-5048-B6C8-7DC05D38D49A}" type="slidenum">
              <a:rPr lang="fr-FR" altLang="en-US"/>
              <a:pPr/>
              <a:t>‹#›</a:t>
            </a:fld>
            <a:endParaRPr lang="fr-FR" altLang="en-US"/>
          </a:p>
        </p:txBody>
      </p:sp>
    </p:spTree>
    <p:extLst>
      <p:ext uri="{BB962C8B-B14F-4D97-AF65-F5344CB8AC3E}">
        <p14:creationId xmlns:p14="http://schemas.microsoft.com/office/powerpoint/2010/main" val="2596374007"/>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a:t>Cliquez et modifiez le titre</a:t>
            </a:r>
            <a:endParaRPr lang="fr-FR"/>
          </a:p>
        </p:txBody>
      </p:sp>
      <p:sp>
        <p:nvSpPr>
          <p:cNvPr id="7" name="Espace réservé du contenu 2"/>
          <p:cNvSpPr>
            <a:spLocks noGrp="1"/>
          </p:cNvSpPr>
          <p:nvPr>
            <p:ph sz="half" idx="13"/>
          </p:nvPr>
        </p:nvSpPr>
        <p:spPr>
          <a:xfrm rot="5400000">
            <a:off x="3548402" y="-895880"/>
            <a:ext cx="2770585" cy="7861581"/>
          </a:xfrm>
          <a:prstGeom prst="rect">
            <a:avLst/>
          </a:prstGeom>
        </p:spPr>
        <p:txBody>
          <a:bodyPr/>
          <a:lstStyle>
            <a:lvl1pPr>
              <a:buClr>
                <a:srgbClr val="FF0000"/>
              </a:buClr>
              <a:defRPr sz="2400"/>
            </a:lvl1pPr>
            <a:lvl2pPr>
              <a:defRPr sz="2000"/>
            </a:lvl2pPr>
            <a:lvl3pPr marL="554038" indent="-192088">
              <a:buClr>
                <a:srgbClr val="FF0000"/>
              </a:buClr>
              <a:tabLst>
                <a:tab pos="714375" algn="l"/>
              </a:tabLst>
              <a:defRPr sz="2400"/>
            </a:lvl3pPr>
            <a:lvl4pPr marL="714375" indent="276225">
              <a:buFont typeface="Arial" pitchFamily="34" charset="0"/>
              <a:buChar char="•"/>
              <a:defRPr sz="2000"/>
            </a:lvl4pPr>
            <a:lvl5pPr marL="990600" indent="447675">
              <a:defRPr sz="2000"/>
            </a:lvl5pPr>
            <a:lvl6pPr>
              <a:defRPr sz="1800"/>
            </a:lvl6pPr>
            <a:lvl7pPr>
              <a:defRPr sz="1800"/>
            </a:lvl7pPr>
            <a:lvl8pPr>
              <a:defRPr sz="1800"/>
            </a:lvl8pPr>
            <a:lvl9pPr>
              <a:defRPr sz="1800"/>
            </a:lvl9pPr>
          </a:lstStyle>
          <a:p>
            <a:pPr lvl="0"/>
            <a:r>
              <a:rPr lang="en-US"/>
              <a:t>Cliquez pour modifier les styles du texte du masque</a:t>
            </a:r>
          </a:p>
          <a:p>
            <a:pPr lvl="1"/>
            <a:r>
              <a:rPr lang="en-US"/>
              <a:t>Deuxième niveau</a:t>
            </a:r>
          </a:p>
          <a:p>
            <a:pPr lvl="2"/>
            <a:r>
              <a:rPr lang="en-US"/>
              <a:t>Troisième niveau</a:t>
            </a:r>
          </a:p>
          <a:p>
            <a:pPr lvl="3"/>
            <a:r>
              <a:rPr lang="en-US"/>
              <a:t>Quatrième niveau</a:t>
            </a:r>
          </a:p>
        </p:txBody>
      </p:sp>
      <p:sp>
        <p:nvSpPr>
          <p:cNvPr id="4" name="Rectangle 5">
            <a:extLst>
              <a:ext uri="{FF2B5EF4-FFF2-40B4-BE49-F238E27FC236}">
                <a16:creationId xmlns:a16="http://schemas.microsoft.com/office/drawing/2014/main" id="{981B6F45-2A3B-5A40-B14D-D43E9C48151B}"/>
              </a:ext>
            </a:extLst>
          </p:cNvPr>
          <p:cNvSpPr>
            <a:spLocks noGrp="1" noChangeArrowheads="1"/>
          </p:cNvSpPr>
          <p:nvPr>
            <p:ph type="dt" sz="half" idx="14"/>
          </p:nvPr>
        </p:nvSpPr>
        <p:spPr>
          <a:ln/>
        </p:spPr>
        <p:txBody>
          <a:bodyPr/>
          <a:lstStyle>
            <a:lvl1pPr>
              <a:defRPr/>
            </a:lvl1pPr>
          </a:lstStyle>
          <a:p>
            <a:pPr>
              <a:defRPr/>
            </a:pPr>
            <a:r>
              <a:rPr lang="en-US"/>
              <a:t>00 MOIS 2011</a:t>
            </a:r>
            <a:endParaRPr lang="fr-FR"/>
          </a:p>
        </p:txBody>
      </p:sp>
      <p:sp>
        <p:nvSpPr>
          <p:cNvPr id="5" name="Rectangle 6">
            <a:extLst>
              <a:ext uri="{FF2B5EF4-FFF2-40B4-BE49-F238E27FC236}">
                <a16:creationId xmlns:a16="http://schemas.microsoft.com/office/drawing/2014/main" id="{D8DD3E18-6586-F347-A88A-71F635D5E7FC}"/>
              </a:ext>
            </a:extLst>
          </p:cNvPr>
          <p:cNvSpPr>
            <a:spLocks noGrp="1" noChangeArrowheads="1"/>
          </p:cNvSpPr>
          <p:nvPr>
            <p:ph type="ftr" sz="quarter" idx="15"/>
          </p:nvPr>
        </p:nvSpPr>
        <p:spPr>
          <a:ln/>
        </p:spPr>
        <p:txBody>
          <a:bodyPr/>
          <a:lstStyle>
            <a:lvl1pPr>
              <a:defRPr/>
            </a:lvl1pPr>
          </a:lstStyle>
          <a:p>
            <a:pPr>
              <a:defRPr/>
            </a:pPr>
            <a:r>
              <a:rPr lang="fr-FR"/>
              <a:t>Lorenzi Marco IPMC 2017</a:t>
            </a:r>
          </a:p>
        </p:txBody>
      </p:sp>
      <p:sp>
        <p:nvSpPr>
          <p:cNvPr id="6" name="Rectangle 8">
            <a:extLst>
              <a:ext uri="{FF2B5EF4-FFF2-40B4-BE49-F238E27FC236}">
                <a16:creationId xmlns:a16="http://schemas.microsoft.com/office/drawing/2014/main" id="{5FDFE8A4-754F-1241-8B33-1D7D069ACFD2}"/>
              </a:ext>
            </a:extLst>
          </p:cNvPr>
          <p:cNvSpPr>
            <a:spLocks noGrp="1" noChangeArrowheads="1"/>
          </p:cNvSpPr>
          <p:nvPr>
            <p:ph type="sldNum" sz="quarter" idx="16"/>
          </p:nvPr>
        </p:nvSpPr>
        <p:spPr>
          <a:ln/>
        </p:spPr>
        <p:txBody>
          <a:bodyPr/>
          <a:lstStyle>
            <a:lvl1pPr>
              <a:defRPr/>
            </a:lvl1pPr>
          </a:lstStyle>
          <a:p>
            <a:r>
              <a:rPr lang="fr-FR" altLang="en-US"/>
              <a:t>- </a:t>
            </a:r>
            <a:fld id="{0688E7AD-F712-5D44-B424-8A1FE4CE7161}" type="slidenum">
              <a:rPr lang="fr-FR" altLang="en-US"/>
              <a:pPr/>
              <a:t>‹#›</a:t>
            </a:fld>
            <a:endParaRPr lang="fr-FR" altLang="en-US"/>
          </a:p>
        </p:txBody>
      </p:sp>
    </p:spTree>
    <p:extLst>
      <p:ext uri="{BB962C8B-B14F-4D97-AF65-F5344CB8AC3E}">
        <p14:creationId xmlns:p14="http://schemas.microsoft.com/office/powerpoint/2010/main" val="139301447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7005638" y="263129"/>
            <a:ext cx="1884362" cy="4551759"/>
          </a:xfrm>
        </p:spPr>
        <p:txBody>
          <a:bodyPr vert="eaVert"/>
          <a:lstStyle/>
          <a:p>
            <a:r>
              <a:rPr lang="en-US"/>
              <a:t>Cliquez et modifiez le titre</a:t>
            </a:r>
            <a:endParaRPr lang="fr-FR"/>
          </a:p>
        </p:txBody>
      </p:sp>
      <p:sp>
        <p:nvSpPr>
          <p:cNvPr id="7" name="Espace réservé du contenu 2"/>
          <p:cNvSpPr>
            <a:spLocks noGrp="1"/>
          </p:cNvSpPr>
          <p:nvPr>
            <p:ph sz="half" idx="13"/>
          </p:nvPr>
        </p:nvSpPr>
        <p:spPr>
          <a:xfrm rot="5400000">
            <a:off x="1521591" y="-474446"/>
            <a:ext cx="4021989" cy="5767309"/>
          </a:xfrm>
          <a:prstGeom prst="rect">
            <a:avLst/>
          </a:prstGeom>
        </p:spPr>
        <p:txBody>
          <a:bodyPr/>
          <a:lstStyle>
            <a:lvl1pPr>
              <a:buClr>
                <a:srgbClr val="FF0000"/>
              </a:buClr>
              <a:defRPr sz="2400"/>
            </a:lvl1pPr>
            <a:lvl2pPr>
              <a:defRPr sz="2000"/>
            </a:lvl2pPr>
            <a:lvl3pPr marL="554038" indent="-192088">
              <a:buClr>
                <a:srgbClr val="FF0000"/>
              </a:buClr>
              <a:tabLst>
                <a:tab pos="714375" algn="l"/>
              </a:tabLst>
              <a:defRPr sz="2400"/>
            </a:lvl3pPr>
            <a:lvl4pPr marL="714375" indent="276225">
              <a:buFont typeface="Arial" pitchFamily="34" charset="0"/>
              <a:buChar char="•"/>
              <a:defRPr sz="2000"/>
            </a:lvl4pPr>
            <a:lvl5pPr marL="990600" indent="447675">
              <a:defRPr sz="2000"/>
            </a:lvl5pPr>
            <a:lvl6pPr>
              <a:defRPr sz="1800"/>
            </a:lvl6pPr>
            <a:lvl7pPr>
              <a:defRPr sz="1800"/>
            </a:lvl7pPr>
            <a:lvl8pPr>
              <a:defRPr sz="1800"/>
            </a:lvl8pPr>
            <a:lvl9pPr>
              <a:defRPr sz="1800"/>
            </a:lvl9pPr>
          </a:lstStyle>
          <a:p>
            <a:pPr lvl="0"/>
            <a:r>
              <a:rPr lang="en-US"/>
              <a:t>Cliquez pour modifier les styles du texte du masque</a:t>
            </a:r>
          </a:p>
          <a:p>
            <a:pPr lvl="1"/>
            <a:r>
              <a:rPr lang="en-US"/>
              <a:t>Deuxième niveau</a:t>
            </a:r>
          </a:p>
          <a:p>
            <a:pPr lvl="2"/>
            <a:r>
              <a:rPr lang="en-US"/>
              <a:t>Troisième niveau</a:t>
            </a:r>
          </a:p>
          <a:p>
            <a:pPr lvl="3"/>
            <a:r>
              <a:rPr lang="en-US"/>
              <a:t>Quatrième niveau</a:t>
            </a:r>
          </a:p>
        </p:txBody>
      </p:sp>
      <p:sp>
        <p:nvSpPr>
          <p:cNvPr id="4" name="Rectangle 5">
            <a:extLst>
              <a:ext uri="{FF2B5EF4-FFF2-40B4-BE49-F238E27FC236}">
                <a16:creationId xmlns:a16="http://schemas.microsoft.com/office/drawing/2014/main" id="{22AC9621-45FC-9847-ACB4-BE73069A0D8A}"/>
              </a:ext>
            </a:extLst>
          </p:cNvPr>
          <p:cNvSpPr>
            <a:spLocks noGrp="1" noChangeArrowheads="1"/>
          </p:cNvSpPr>
          <p:nvPr>
            <p:ph type="dt" sz="half" idx="14"/>
          </p:nvPr>
        </p:nvSpPr>
        <p:spPr>
          <a:ln/>
        </p:spPr>
        <p:txBody>
          <a:bodyPr/>
          <a:lstStyle>
            <a:lvl1pPr>
              <a:defRPr/>
            </a:lvl1pPr>
          </a:lstStyle>
          <a:p>
            <a:pPr>
              <a:defRPr/>
            </a:pPr>
            <a:r>
              <a:rPr lang="en-US"/>
              <a:t>00 MOIS 2011</a:t>
            </a:r>
            <a:endParaRPr lang="fr-FR"/>
          </a:p>
        </p:txBody>
      </p:sp>
      <p:sp>
        <p:nvSpPr>
          <p:cNvPr id="5" name="Rectangle 6">
            <a:extLst>
              <a:ext uri="{FF2B5EF4-FFF2-40B4-BE49-F238E27FC236}">
                <a16:creationId xmlns:a16="http://schemas.microsoft.com/office/drawing/2014/main" id="{E303E47B-E2D0-8047-A4D7-0373381371CF}"/>
              </a:ext>
            </a:extLst>
          </p:cNvPr>
          <p:cNvSpPr>
            <a:spLocks noGrp="1" noChangeArrowheads="1"/>
          </p:cNvSpPr>
          <p:nvPr>
            <p:ph type="ftr" sz="quarter" idx="15"/>
          </p:nvPr>
        </p:nvSpPr>
        <p:spPr>
          <a:ln/>
        </p:spPr>
        <p:txBody>
          <a:bodyPr/>
          <a:lstStyle>
            <a:lvl1pPr>
              <a:defRPr/>
            </a:lvl1pPr>
          </a:lstStyle>
          <a:p>
            <a:pPr>
              <a:defRPr/>
            </a:pPr>
            <a:r>
              <a:rPr lang="fr-FR"/>
              <a:t>Lorenzi Marco IPMC 2017</a:t>
            </a:r>
          </a:p>
        </p:txBody>
      </p:sp>
      <p:sp>
        <p:nvSpPr>
          <p:cNvPr id="6" name="Rectangle 8">
            <a:extLst>
              <a:ext uri="{FF2B5EF4-FFF2-40B4-BE49-F238E27FC236}">
                <a16:creationId xmlns:a16="http://schemas.microsoft.com/office/drawing/2014/main" id="{628F91B2-6EB0-7249-8AB9-E6FBAA037C8A}"/>
              </a:ext>
            </a:extLst>
          </p:cNvPr>
          <p:cNvSpPr>
            <a:spLocks noGrp="1" noChangeArrowheads="1"/>
          </p:cNvSpPr>
          <p:nvPr>
            <p:ph type="sldNum" sz="quarter" idx="16"/>
          </p:nvPr>
        </p:nvSpPr>
        <p:spPr>
          <a:ln/>
        </p:spPr>
        <p:txBody>
          <a:bodyPr/>
          <a:lstStyle>
            <a:lvl1pPr>
              <a:defRPr/>
            </a:lvl1pPr>
          </a:lstStyle>
          <a:p>
            <a:r>
              <a:rPr lang="fr-FR" altLang="en-US"/>
              <a:t>- </a:t>
            </a:r>
            <a:fld id="{3ECA2A95-E39E-AD49-A936-A1D04626E635}" type="slidenum">
              <a:rPr lang="fr-FR" altLang="en-US"/>
              <a:pPr/>
              <a:t>‹#›</a:t>
            </a:fld>
            <a:endParaRPr lang="fr-FR" altLang="en-US"/>
          </a:p>
        </p:txBody>
      </p:sp>
    </p:spTree>
    <p:extLst>
      <p:ext uri="{BB962C8B-B14F-4D97-AF65-F5344CB8AC3E}">
        <p14:creationId xmlns:p14="http://schemas.microsoft.com/office/powerpoint/2010/main" val="2088329379"/>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pic>
        <p:nvPicPr>
          <p:cNvPr id="4" name="Picture 7" descr="fond_chapitre_gris">
            <a:extLst>
              <a:ext uri="{FF2B5EF4-FFF2-40B4-BE49-F238E27FC236}">
                <a16:creationId xmlns:a16="http://schemas.microsoft.com/office/drawing/2014/main" id="{657121F2-D61E-5244-B792-79D4217E9B0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6" name="Rectangle 4"/>
          <p:cNvSpPr>
            <a:spLocks noGrp="1" noChangeArrowheads="1"/>
          </p:cNvSpPr>
          <p:nvPr>
            <p:ph type="ctrTitle"/>
          </p:nvPr>
        </p:nvSpPr>
        <p:spPr bwMode="white">
          <a:xfrm>
            <a:off x="1349375" y="2571758"/>
            <a:ext cx="7486650" cy="522685"/>
          </a:xfrm>
        </p:spPr>
        <p:txBody>
          <a:bodyPr anchor="b"/>
          <a:lstStyle>
            <a:lvl1pPr>
              <a:defRPr sz="3300">
                <a:solidFill>
                  <a:schemeClr val="bg1"/>
                </a:solidFill>
              </a:defRPr>
            </a:lvl1pPr>
          </a:lstStyle>
          <a:p>
            <a:pPr lvl="0"/>
            <a:r>
              <a:rPr lang="en-US" noProof="0"/>
              <a:t>Cliquez et modifiez le titre</a:t>
            </a:r>
            <a:endParaRPr lang="fr-FR" noProof="0"/>
          </a:p>
        </p:txBody>
      </p:sp>
      <p:sp>
        <p:nvSpPr>
          <p:cNvPr id="18437" name="Rectangle 5"/>
          <p:cNvSpPr>
            <a:spLocks noGrp="1" noChangeArrowheads="1"/>
          </p:cNvSpPr>
          <p:nvPr>
            <p:ph type="subTitle" idx="1"/>
          </p:nvPr>
        </p:nvSpPr>
        <p:spPr bwMode="white">
          <a:xfrm>
            <a:off x="1349375" y="3143250"/>
            <a:ext cx="7486650" cy="1657350"/>
          </a:xfrm>
          <a:prstGeom prst="rect">
            <a:avLst/>
          </a:prstGeom>
        </p:spPr>
        <p:txBody>
          <a:bodyPr lIns="0" tIns="0" rIns="0" bIns="0"/>
          <a:lstStyle>
            <a:lvl1pPr marL="0" indent="0">
              <a:lnSpc>
                <a:spcPct val="100000"/>
              </a:lnSpc>
              <a:buNone/>
              <a:defRPr sz="2300" b="1">
                <a:solidFill>
                  <a:schemeClr val="bg1"/>
                </a:solidFill>
              </a:defRPr>
            </a:lvl1pPr>
          </a:lstStyle>
          <a:p>
            <a:pPr lvl="0"/>
            <a:r>
              <a:rPr lang="en-US" noProof="0"/>
              <a:t>Cliquez pour modifier le style des sous-titres du masque</a:t>
            </a:r>
            <a:endParaRPr lang="fr-FR" noProof="0"/>
          </a:p>
        </p:txBody>
      </p:sp>
      <p:sp>
        <p:nvSpPr>
          <p:cNvPr id="5" name="Rectangle 3">
            <a:extLst>
              <a:ext uri="{FF2B5EF4-FFF2-40B4-BE49-F238E27FC236}">
                <a16:creationId xmlns:a16="http://schemas.microsoft.com/office/drawing/2014/main" id="{BF6504B3-637D-DB4B-90D2-0408BC5CFD0A}"/>
              </a:ext>
            </a:extLst>
          </p:cNvPr>
          <p:cNvSpPr>
            <a:spLocks noGrp="1" noChangeArrowheads="1"/>
          </p:cNvSpPr>
          <p:nvPr>
            <p:ph type="ftr" sz="quarter" idx="10"/>
          </p:nvPr>
        </p:nvSpPr>
        <p:spPr bwMode="gray"/>
        <p:txBody>
          <a:bodyPr/>
          <a:lstStyle>
            <a:lvl1pPr>
              <a:defRPr>
                <a:solidFill>
                  <a:schemeClr val="tx2"/>
                </a:solidFill>
              </a:defRPr>
            </a:lvl1pPr>
          </a:lstStyle>
          <a:p>
            <a:pPr>
              <a:defRPr/>
            </a:pPr>
            <a:r>
              <a:rPr lang="fr-FR"/>
              <a:t>Lorenzi Marco IPMC 2017</a:t>
            </a:r>
          </a:p>
        </p:txBody>
      </p:sp>
      <p:sp>
        <p:nvSpPr>
          <p:cNvPr id="6" name="Rectangle 6">
            <a:extLst>
              <a:ext uri="{FF2B5EF4-FFF2-40B4-BE49-F238E27FC236}">
                <a16:creationId xmlns:a16="http://schemas.microsoft.com/office/drawing/2014/main" id="{567141DF-C858-0249-99C1-AE7A3324FE67}"/>
              </a:ext>
            </a:extLst>
          </p:cNvPr>
          <p:cNvSpPr>
            <a:spLocks noGrp="1" noChangeArrowheads="1"/>
          </p:cNvSpPr>
          <p:nvPr>
            <p:ph type="dt" sz="half" idx="11"/>
          </p:nvPr>
        </p:nvSpPr>
        <p:spPr bwMode="gray">
          <a:xfrm>
            <a:off x="6578600" y="4865688"/>
            <a:ext cx="2011363" cy="204787"/>
          </a:xfrm>
        </p:spPr>
        <p:txBody>
          <a:bodyPr/>
          <a:lstStyle>
            <a:lvl1pPr>
              <a:defRPr>
                <a:solidFill>
                  <a:schemeClr val="tx2"/>
                </a:solidFill>
              </a:defRPr>
            </a:lvl1pPr>
          </a:lstStyle>
          <a:p>
            <a:pPr>
              <a:defRPr/>
            </a:pPr>
            <a:r>
              <a:rPr lang="en-US"/>
              <a:t>00 MOIS 2011</a:t>
            </a:r>
            <a:endParaRPr lang="fr-FR"/>
          </a:p>
        </p:txBody>
      </p:sp>
      <p:sp>
        <p:nvSpPr>
          <p:cNvPr id="7" name="Rectangle 8">
            <a:extLst>
              <a:ext uri="{FF2B5EF4-FFF2-40B4-BE49-F238E27FC236}">
                <a16:creationId xmlns:a16="http://schemas.microsoft.com/office/drawing/2014/main" id="{37A93565-DEA8-A440-B25A-6064B10428CA}"/>
              </a:ext>
            </a:extLst>
          </p:cNvPr>
          <p:cNvSpPr>
            <a:spLocks noGrp="1" noChangeArrowheads="1"/>
          </p:cNvSpPr>
          <p:nvPr>
            <p:ph type="sldNum" sz="quarter" idx="12"/>
          </p:nvPr>
        </p:nvSpPr>
        <p:spPr bwMode="gray"/>
        <p:txBody>
          <a:bodyPr/>
          <a:lstStyle>
            <a:lvl1pPr>
              <a:defRPr>
                <a:solidFill>
                  <a:schemeClr val="tx2"/>
                </a:solidFill>
              </a:defRPr>
            </a:lvl1pPr>
          </a:lstStyle>
          <a:p>
            <a:r>
              <a:rPr lang="fr-FR" altLang="en-US"/>
              <a:t>- </a:t>
            </a:r>
            <a:fld id="{C7D29732-E744-8F48-A755-3E5B5068F4E8}" type="slidenum">
              <a:rPr lang="fr-FR" altLang="en-US"/>
              <a:pPr/>
              <a:t>‹#›</a:t>
            </a:fld>
            <a:endParaRPr lang="fr-FR" altLang="en-US"/>
          </a:p>
        </p:txBody>
      </p:sp>
    </p:spTree>
    <p:extLst>
      <p:ext uri="{BB962C8B-B14F-4D97-AF65-F5344CB8AC3E}">
        <p14:creationId xmlns:p14="http://schemas.microsoft.com/office/powerpoint/2010/main" val="4010188604"/>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4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a:t>Cliquez et modifiez le titre</a:t>
            </a:r>
            <a:endParaRPr lang="fr-FR"/>
          </a:p>
        </p:txBody>
      </p:sp>
      <p:sp>
        <p:nvSpPr>
          <p:cNvPr id="8" name="Espace réservé du contenu 2"/>
          <p:cNvSpPr>
            <a:spLocks noGrp="1"/>
          </p:cNvSpPr>
          <p:nvPr>
            <p:ph idx="1"/>
          </p:nvPr>
        </p:nvSpPr>
        <p:spPr>
          <a:xfrm>
            <a:off x="1349392" y="1491632"/>
            <a:ext cx="7540625" cy="3152775"/>
          </a:xfrm>
          <a:prstGeom prst="rect">
            <a:avLst/>
          </a:prstGeom>
        </p:spPr>
        <p:txBody>
          <a:bodyPr/>
          <a:lstStyle>
            <a:lvl1pPr algn="l" defTabSz="200025" rtl="0" fontAlgn="base">
              <a:lnSpc>
                <a:spcPct val="170000"/>
              </a:lnSpc>
              <a:spcBef>
                <a:spcPct val="0"/>
              </a:spcBef>
              <a:spcAft>
                <a:spcPct val="0"/>
              </a:spcAft>
              <a:buClr>
                <a:srgbClr val="FF0000"/>
              </a:buClr>
              <a:buFontTx/>
              <a:buNone/>
              <a:defRPr lang="fr-FR" sz="2200" dirty="0" smtClean="0">
                <a:solidFill>
                  <a:schemeClr val="tx2"/>
                </a:solidFill>
                <a:latin typeface="+mn-lt"/>
                <a:ea typeface="+mn-ea"/>
                <a:cs typeface="+mn-cs"/>
              </a:defRPr>
            </a:lvl1pPr>
            <a:lvl2pPr marL="361950" indent="352425">
              <a:buFont typeface="Arial" pitchFamily="34" charset="0"/>
              <a:buChar char="•"/>
              <a:defRPr sz="2200"/>
            </a:lvl2pPr>
            <a:lvl3pPr marL="1076325" indent="361950">
              <a:buFont typeface="Arial" pitchFamily="34" charset="0"/>
              <a:buNone/>
              <a:defRPr sz="2000"/>
            </a:lvl3pPr>
            <a:lvl4pPr marL="1438275" indent="371475">
              <a:buFont typeface="Arial" pitchFamily="34" charset="0"/>
              <a:buNone/>
              <a:defRPr lang="fr-FR" sz="1800" dirty="0" smtClean="0">
                <a:solidFill>
                  <a:schemeClr val="tx2"/>
                </a:solidFill>
                <a:latin typeface="+mn-lt"/>
                <a:ea typeface="ＭＳ Ｐゴシック" pitchFamily="23" charset="-128"/>
                <a:cs typeface="+mn-cs"/>
              </a:defRPr>
            </a:lvl4pPr>
            <a:lvl5pPr marL="1790700" indent="361950">
              <a:buFont typeface="Arial" pitchFamily="34" charset="0"/>
              <a:buNone/>
              <a:defRPr sz="1600"/>
            </a:lvl5pPr>
          </a:lstStyle>
          <a:p>
            <a:pPr lvl="0"/>
            <a:r>
              <a:rPr lang="en-US"/>
              <a:t>Cliquez pour modifier les styles du texte du masque</a:t>
            </a:r>
          </a:p>
          <a:p>
            <a:pPr lvl="1"/>
            <a:r>
              <a:rPr lang="en-US"/>
              <a:t>Deuxième niveau</a:t>
            </a:r>
          </a:p>
          <a:p>
            <a:pPr lvl="2"/>
            <a:r>
              <a:rPr lang="en-US"/>
              <a:t>Troisième niveau</a:t>
            </a:r>
          </a:p>
          <a:p>
            <a:pPr lvl="3"/>
            <a:r>
              <a:rPr lang="en-US"/>
              <a:t>Quatrième niveau</a:t>
            </a:r>
          </a:p>
          <a:p>
            <a:pPr lvl="4"/>
            <a:r>
              <a:rPr lang="en-US"/>
              <a:t>Cinquième niveau</a:t>
            </a:r>
            <a:endParaRPr lang="fr-FR"/>
          </a:p>
        </p:txBody>
      </p:sp>
      <p:sp>
        <p:nvSpPr>
          <p:cNvPr id="4" name="Rectangle 5">
            <a:extLst>
              <a:ext uri="{FF2B5EF4-FFF2-40B4-BE49-F238E27FC236}">
                <a16:creationId xmlns:a16="http://schemas.microsoft.com/office/drawing/2014/main" id="{9BB3A4E5-0AA0-4B48-877A-BAF82571B013}"/>
              </a:ext>
            </a:extLst>
          </p:cNvPr>
          <p:cNvSpPr>
            <a:spLocks noGrp="1" noChangeArrowheads="1"/>
          </p:cNvSpPr>
          <p:nvPr>
            <p:ph type="dt" sz="half" idx="10"/>
          </p:nvPr>
        </p:nvSpPr>
        <p:spPr>
          <a:ln/>
        </p:spPr>
        <p:txBody>
          <a:bodyPr/>
          <a:lstStyle>
            <a:lvl1pPr>
              <a:defRPr/>
            </a:lvl1pPr>
          </a:lstStyle>
          <a:p>
            <a:pPr>
              <a:defRPr/>
            </a:pPr>
            <a:r>
              <a:rPr lang="en-US"/>
              <a:t>00 MOIS 2011</a:t>
            </a:r>
            <a:endParaRPr lang="fr-FR"/>
          </a:p>
        </p:txBody>
      </p:sp>
      <p:sp>
        <p:nvSpPr>
          <p:cNvPr id="5" name="Rectangle 6">
            <a:extLst>
              <a:ext uri="{FF2B5EF4-FFF2-40B4-BE49-F238E27FC236}">
                <a16:creationId xmlns:a16="http://schemas.microsoft.com/office/drawing/2014/main" id="{2E69BD1F-8762-DC4A-9963-85CB7131EA20}"/>
              </a:ext>
            </a:extLst>
          </p:cNvPr>
          <p:cNvSpPr>
            <a:spLocks noGrp="1" noChangeArrowheads="1"/>
          </p:cNvSpPr>
          <p:nvPr>
            <p:ph type="ftr" sz="quarter" idx="11"/>
          </p:nvPr>
        </p:nvSpPr>
        <p:spPr>
          <a:ln/>
        </p:spPr>
        <p:txBody>
          <a:bodyPr/>
          <a:lstStyle>
            <a:lvl1pPr>
              <a:defRPr/>
            </a:lvl1pPr>
          </a:lstStyle>
          <a:p>
            <a:pPr>
              <a:defRPr/>
            </a:pPr>
            <a:r>
              <a:rPr lang="fr-FR"/>
              <a:t>Lorenzi Marco IPMC 2017</a:t>
            </a:r>
          </a:p>
        </p:txBody>
      </p:sp>
      <p:sp>
        <p:nvSpPr>
          <p:cNvPr id="6" name="Rectangle 8">
            <a:extLst>
              <a:ext uri="{FF2B5EF4-FFF2-40B4-BE49-F238E27FC236}">
                <a16:creationId xmlns:a16="http://schemas.microsoft.com/office/drawing/2014/main" id="{EDA6B102-D3DB-CB4E-BD39-D6B888EF09B6}"/>
              </a:ext>
            </a:extLst>
          </p:cNvPr>
          <p:cNvSpPr>
            <a:spLocks noGrp="1" noChangeArrowheads="1"/>
          </p:cNvSpPr>
          <p:nvPr>
            <p:ph type="sldNum" sz="quarter" idx="12"/>
          </p:nvPr>
        </p:nvSpPr>
        <p:spPr>
          <a:ln/>
        </p:spPr>
        <p:txBody>
          <a:bodyPr/>
          <a:lstStyle>
            <a:lvl1pPr>
              <a:defRPr/>
            </a:lvl1pPr>
          </a:lstStyle>
          <a:p>
            <a:r>
              <a:rPr lang="fr-FR" altLang="en-US"/>
              <a:t>- </a:t>
            </a:r>
            <a:fld id="{8A164DAF-A2C8-424E-96AF-BA944AE9F4A5}" type="slidenum">
              <a:rPr lang="fr-FR" altLang="en-US"/>
              <a:pPr/>
              <a:t>‹#›</a:t>
            </a:fld>
            <a:endParaRPr lang="fr-FR" altLang="en-US"/>
          </a:p>
        </p:txBody>
      </p:sp>
    </p:spTree>
    <p:extLst>
      <p:ext uri="{BB962C8B-B14F-4D97-AF65-F5344CB8AC3E}">
        <p14:creationId xmlns:p14="http://schemas.microsoft.com/office/powerpoint/2010/main" val="20654083"/>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liste à puc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a:t>Cliquez et modifiez le titre</a:t>
            </a:r>
            <a:endParaRPr lang="fr-FR"/>
          </a:p>
        </p:txBody>
      </p:sp>
      <p:sp>
        <p:nvSpPr>
          <p:cNvPr id="8" name="Espace réservé du contenu 2"/>
          <p:cNvSpPr>
            <a:spLocks noGrp="1"/>
          </p:cNvSpPr>
          <p:nvPr>
            <p:ph idx="1"/>
          </p:nvPr>
        </p:nvSpPr>
        <p:spPr>
          <a:xfrm>
            <a:off x="1349392" y="1640681"/>
            <a:ext cx="7540625" cy="3152775"/>
          </a:xfrm>
          <a:prstGeom prst="rect">
            <a:avLst/>
          </a:prstGeom>
        </p:spPr>
        <p:txBody>
          <a:bodyPr/>
          <a:lstStyle>
            <a:lvl1pPr>
              <a:buClr>
                <a:srgbClr val="FF0000"/>
              </a:buClr>
              <a:defRPr lang="fr-FR" sz="2400" dirty="0" smtClean="0">
                <a:solidFill>
                  <a:schemeClr val="tx2"/>
                </a:solidFill>
                <a:latin typeface="+mn-lt"/>
                <a:ea typeface="+mn-ea"/>
                <a:cs typeface="+mn-cs"/>
              </a:defRPr>
            </a:lvl1pPr>
            <a:lvl2pPr marL="361950" indent="352425">
              <a:buFont typeface="Arial" pitchFamily="34" charset="0"/>
              <a:buChar char=""/>
              <a:defRPr lang="fr-FR" sz="2200" dirty="0" smtClean="0">
                <a:solidFill>
                  <a:schemeClr val="tx2"/>
                </a:solidFill>
                <a:latin typeface="+mn-lt"/>
                <a:ea typeface="ＭＳ Ｐゴシック" pitchFamily="23" charset="-128"/>
                <a:cs typeface="+mn-cs"/>
              </a:defRPr>
            </a:lvl2pPr>
            <a:lvl3pPr marL="1076325" indent="361950">
              <a:buFont typeface="Arial" pitchFamily="34" charset="0"/>
              <a:buChar char="•"/>
              <a:defRPr sz="2000"/>
            </a:lvl3pPr>
            <a:lvl4pPr marL="1438275" indent="371475">
              <a:defRPr lang="fr-FR" sz="1800" dirty="0" smtClean="0">
                <a:solidFill>
                  <a:schemeClr val="tx2"/>
                </a:solidFill>
                <a:latin typeface="+mn-lt"/>
                <a:ea typeface="ＭＳ Ｐゴシック" pitchFamily="23" charset="-128"/>
                <a:cs typeface="+mn-cs"/>
              </a:defRPr>
            </a:lvl4pPr>
            <a:lvl5pPr marL="1790700" indent="361950">
              <a:defRPr sz="1600"/>
            </a:lvl5pPr>
          </a:lstStyle>
          <a:p>
            <a:pPr lvl="0"/>
            <a:r>
              <a:rPr lang="en-US"/>
              <a:t>Cliquez pour modifier les styles du texte du masque</a:t>
            </a:r>
          </a:p>
          <a:p>
            <a:pPr lvl="1"/>
            <a:r>
              <a:rPr lang="en-US"/>
              <a:t>Deuxième niveau</a:t>
            </a:r>
          </a:p>
          <a:p>
            <a:pPr lvl="2"/>
            <a:r>
              <a:rPr lang="en-US"/>
              <a:t>Troisième niveau</a:t>
            </a:r>
          </a:p>
          <a:p>
            <a:pPr lvl="3"/>
            <a:r>
              <a:rPr lang="en-US"/>
              <a:t>Quatrième niveau</a:t>
            </a:r>
          </a:p>
          <a:p>
            <a:pPr lvl="4"/>
            <a:r>
              <a:rPr lang="en-US"/>
              <a:t>Cinquième niveau</a:t>
            </a:r>
            <a:endParaRPr lang="fr-FR"/>
          </a:p>
        </p:txBody>
      </p:sp>
      <p:sp>
        <p:nvSpPr>
          <p:cNvPr id="4" name="Rectangle 5">
            <a:extLst>
              <a:ext uri="{FF2B5EF4-FFF2-40B4-BE49-F238E27FC236}">
                <a16:creationId xmlns:a16="http://schemas.microsoft.com/office/drawing/2014/main" id="{988CB2F3-D1C9-7F49-BB6F-A167FA77030B}"/>
              </a:ext>
            </a:extLst>
          </p:cNvPr>
          <p:cNvSpPr>
            <a:spLocks noGrp="1" noChangeArrowheads="1"/>
          </p:cNvSpPr>
          <p:nvPr>
            <p:ph type="dt" sz="half" idx="10"/>
          </p:nvPr>
        </p:nvSpPr>
        <p:spPr>
          <a:ln/>
        </p:spPr>
        <p:txBody>
          <a:bodyPr/>
          <a:lstStyle>
            <a:lvl1pPr>
              <a:defRPr/>
            </a:lvl1pPr>
          </a:lstStyle>
          <a:p>
            <a:pPr>
              <a:defRPr/>
            </a:pPr>
            <a:r>
              <a:rPr lang="en-US"/>
              <a:t>00 MOIS 2011</a:t>
            </a:r>
            <a:endParaRPr lang="fr-FR"/>
          </a:p>
        </p:txBody>
      </p:sp>
      <p:sp>
        <p:nvSpPr>
          <p:cNvPr id="5" name="Rectangle 6">
            <a:extLst>
              <a:ext uri="{FF2B5EF4-FFF2-40B4-BE49-F238E27FC236}">
                <a16:creationId xmlns:a16="http://schemas.microsoft.com/office/drawing/2014/main" id="{4C85B077-E00F-814F-8744-882D59895E51}"/>
              </a:ext>
            </a:extLst>
          </p:cNvPr>
          <p:cNvSpPr>
            <a:spLocks noGrp="1" noChangeArrowheads="1"/>
          </p:cNvSpPr>
          <p:nvPr>
            <p:ph type="ftr" sz="quarter" idx="11"/>
          </p:nvPr>
        </p:nvSpPr>
        <p:spPr>
          <a:ln/>
        </p:spPr>
        <p:txBody>
          <a:bodyPr/>
          <a:lstStyle>
            <a:lvl1pPr>
              <a:defRPr/>
            </a:lvl1pPr>
          </a:lstStyle>
          <a:p>
            <a:pPr>
              <a:defRPr/>
            </a:pPr>
            <a:r>
              <a:rPr lang="fr-FR"/>
              <a:t>Lorenzi Marco IPMC 2017</a:t>
            </a:r>
          </a:p>
        </p:txBody>
      </p:sp>
      <p:sp>
        <p:nvSpPr>
          <p:cNvPr id="6" name="Rectangle 8">
            <a:extLst>
              <a:ext uri="{FF2B5EF4-FFF2-40B4-BE49-F238E27FC236}">
                <a16:creationId xmlns:a16="http://schemas.microsoft.com/office/drawing/2014/main" id="{EE0048E7-47FC-0942-8E11-475EEF15B9EC}"/>
              </a:ext>
            </a:extLst>
          </p:cNvPr>
          <p:cNvSpPr>
            <a:spLocks noGrp="1" noChangeArrowheads="1"/>
          </p:cNvSpPr>
          <p:nvPr>
            <p:ph type="sldNum" sz="quarter" idx="12"/>
          </p:nvPr>
        </p:nvSpPr>
        <p:spPr>
          <a:ln/>
        </p:spPr>
        <p:txBody>
          <a:bodyPr/>
          <a:lstStyle>
            <a:lvl1pPr>
              <a:defRPr/>
            </a:lvl1pPr>
          </a:lstStyle>
          <a:p>
            <a:r>
              <a:rPr lang="fr-FR" altLang="en-US"/>
              <a:t>- </a:t>
            </a:r>
            <a:fld id="{CF4FD252-2D2D-D44A-89E8-160EA0DA0D73}" type="slidenum">
              <a:rPr lang="fr-FR" altLang="en-US"/>
              <a:pPr/>
              <a:t>‹#›</a:t>
            </a:fld>
            <a:endParaRPr lang="fr-FR" altLang="en-US"/>
          </a:p>
        </p:txBody>
      </p:sp>
    </p:spTree>
    <p:extLst>
      <p:ext uri="{BB962C8B-B14F-4D97-AF65-F5344CB8AC3E}">
        <p14:creationId xmlns:p14="http://schemas.microsoft.com/office/powerpoint/2010/main" val="682538752"/>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3305176"/>
            <a:ext cx="7772400" cy="1021556"/>
          </a:xfrm>
        </p:spPr>
        <p:txBody>
          <a:bodyPr anchor="t"/>
          <a:lstStyle>
            <a:lvl1pPr algn="l">
              <a:defRPr sz="4000" b="1" cap="all"/>
            </a:lvl1pPr>
          </a:lstStyle>
          <a:p>
            <a:r>
              <a:rPr lang="en-US"/>
              <a:t>Cliquez et modifiez le titre</a:t>
            </a:r>
            <a:endParaRPr lang="fr-FR"/>
          </a:p>
        </p:txBody>
      </p:sp>
      <p:sp>
        <p:nvSpPr>
          <p:cNvPr id="3" name="Espace réservé du texte 2"/>
          <p:cNvSpPr>
            <a:spLocks noGrp="1"/>
          </p:cNvSpPr>
          <p:nvPr>
            <p:ph type="body" idx="1"/>
          </p:nvPr>
        </p:nvSpPr>
        <p:spPr>
          <a:xfrm>
            <a:off x="722313" y="2180035"/>
            <a:ext cx="7772400" cy="1125140"/>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Cliquez pour modifier les styles du texte du masque</a:t>
            </a:r>
          </a:p>
        </p:txBody>
      </p:sp>
      <p:sp>
        <p:nvSpPr>
          <p:cNvPr id="4" name="Rectangle 5">
            <a:extLst>
              <a:ext uri="{FF2B5EF4-FFF2-40B4-BE49-F238E27FC236}">
                <a16:creationId xmlns:a16="http://schemas.microsoft.com/office/drawing/2014/main" id="{99DFA8AC-64C1-314C-975F-20718A810EDD}"/>
              </a:ext>
            </a:extLst>
          </p:cNvPr>
          <p:cNvSpPr>
            <a:spLocks noGrp="1" noChangeArrowheads="1"/>
          </p:cNvSpPr>
          <p:nvPr>
            <p:ph type="dt" sz="half" idx="10"/>
          </p:nvPr>
        </p:nvSpPr>
        <p:spPr>
          <a:ln/>
        </p:spPr>
        <p:txBody>
          <a:bodyPr/>
          <a:lstStyle>
            <a:lvl1pPr>
              <a:defRPr/>
            </a:lvl1pPr>
          </a:lstStyle>
          <a:p>
            <a:pPr>
              <a:defRPr/>
            </a:pPr>
            <a:r>
              <a:rPr lang="en-US"/>
              <a:t>00 MOIS 2011</a:t>
            </a:r>
            <a:endParaRPr lang="fr-FR"/>
          </a:p>
        </p:txBody>
      </p:sp>
      <p:sp>
        <p:nvSpPr>
          <p:cNvPr id="5" name="Rectangle 6">
            <a:extLst>
              <a:ext uri="{FF2B5EF4-FFF2-40B4-BE49-F238E27FC236}">
                <a16:creationId xmlns:a16="http://schemas.microsoft.com/office/drawing/2014/main" id="{2F63E991-FEE6-A340-A60A-8A6C0B1DD7E6}"/>
              </a:ext>
            </a:extLst>
          </p:cNvPr>
          <p:cNvSpPr>
            <a:spLocks noGrp="1" noChangeArrowheads="1"/>
          </p:cNvSpPr>
          <p:nvPr>
            <p:ph type="ftr" sz="quarter" idx="11"/>
          </p:nvPr>
        </p:nvSpPr>
        <p:spPr>
          <a:ln/>
        </p:spPr>
        <p:txBody>
          <a:bodyPr/>
          <a:lstStyle>
            <a:lvl1pPr>
              <a:defRPr/>
            </a:lvl1pPr>
          </a:lstStyle>
          <a:p>
            <a:pPr>
              <a:defRPr/>
            </a:pPr>
            <a:r>
              <a:rPr lang="fr-FR"/>
              <a:t>Lorenzi Marco IPMC 2017</a:t>
            </a:r>
          </a:p>
        </p:txBody>
      </p:sp>
      <p:sp>
        <p:nvSpPr>
          <p:cNvPr id="6" name="Rectangle 8">
            <a:extLst>
              <a:ext uri="{FF2B5EF4-FFF2-40B4-BE49-F238E27FC236}">
                <a16:creationId xmlns:a16="http://schemas.microsoft.com/office/drawing/2014/main" id="{9C045595-7E5C-2645-AA8E-8070F6C0243E}"/>
              </a:ext>
            </a:extLst>
          </p:cNvPr>
          <p:cNvSpPr>
            <a:spLocks noGrp="1" noChangeArrowheads="1"/>
          </p:cNvSpPr>
          <p:nvPr>
            <p:ph type="sldNum" sz="quarter" idx="12"/>
          </p:nvPr>
        </p:nvSpPr>
        <p:spPr>
          <a:ln/>
        </p:spPr>
        <p:txBody>
          <a:bodyPr/>
          <a:lstStyle>
            <a:lvl1pPr>
              <a:defRPr/>
            </a:lvl1pPr>
          </a:lstStyle>
          <a:p>
            <a:r>
              <a:rPr lang="fr-FR" altLang="en-US"/>
              <a:t>- </a:t>
            </a:r>
            <a:fld id="{617610A6-A3E6-A24E-84F8-1BB8ADF2655E}" type="slidenum">
              <a:rPr lang="fr-FR" altLang="en-US"/>
              <a:pPr/>
              <a:t>‹#›</a:t>
            </a:fld>
            <a:endParaRPr lang="fr-FR" altLang="en-US"/>
          </a:p>
        </p:txBody>
      </p:sp>
    </p:spTree>
    <p:extLst>
      <p:ext uri="{BB962C8B-B14F-4D97-AF65-F5344CB8AC3E}">
        <p14:creationId xmlns:p14="http://schemas.microsoft.com/office/powerpoint/2010/main" val="1094171495"/>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a:t>Cliquez et modifiez le titre</a:t>
            </a:r>
            <a:endParaRPr lang="fr-FR"/>
          </a:p>
        </p:txBody>
      </p:sp>
      <p:sp>
        <p:nvSpPr>
          <p:cNvPr id="13" name="Espace réservé du contenu 2"/>
          <p:cNvSpPr>
            <a:spLocks noGrp="1"/>
          </p:cNvSpPr>
          <p:nvPr>
            <p:ph sz="half" idx="1"/>
          </p:nvPr>
        </p:nvSpPr>
        <p:spPr>
          <a:xfrm>
            <a:off x="1349375" y="1254920"/>
            <a:ext cx="3694113" cy="3497835"/>
          </a:xfrm>
          <a:prstGeom prst="rect">
            <a:avLst/>
          </a:prstGeom>
        </p:spPr>
        <p:txBody>
          <a:bodyPr/>
          <a:lstStyle>
            <a:lvl1pPr>
              <a:buClr>
                <a:srgbClr val="FF0000"/>
              </a:buClr>
              <a:defRPr sz="2200"/>
            </a:lvl1pPr>
            <a:lvl2pPr>
              <a:defRPr sz="2000"/>
            </a:lvl2pPr>
            <a:lvl3pPr marL="714375" indent="-352425">
              <a:buClr>
                <a:srgbClr val="FF0000"/>
              </a:buClr>
              <a:buFont typeface="Arial" pitchFamily="34" charset="0"/>
              <a:buChar char=""/>
              <a:tabLst>
                <a:tab pos="714375" algn="l"/>
              </a:tabLst>
              <a:defRPr sz="2000"/>
            </a:lvl3pPr>
            <a:lvl4pPr marL="714375" indent="276225">
              <a:buFont typeface="Arial" pitchFamily="34" charset="0"/>
              <a:buChar char="•"/>
              <a:defRPr sz="1800"/>
            </a:lvl4pPr>
            <a:lvl5pPr marL="990600" indent="447675">
              <a:defRPr sz="1800"/>
            </a:lvl5pPr>
            <a:lvl6pPr>
              <a:defRPr sz="1800"/>
            </a:lvl6pPr>
            <a:lvl7pPr>
              <a:defRPr sz="1800"/>
            </a:lvl7pPr>
            <a:lvl8pPr>
              <a:defRPr sz="1800"/>
            </a:lvl8pPr>
            <a:lvl9pPr>
              <a:defRPr sz="1800"/>
            </a:lvl9pPr>
          </a:lstStyle>
          <a:p>
            <a:pPr lvl="0"/>
            <a:r>
              <a:rPr lang="en-US"/>
              <a:t>Cliquez pour modifier les styles du texte du masque</a:t>
            </a:r>
          </a:p>
          <a:p>
            <a:pPr lvl="1"/>
            <a:r>
              <a:rPr lang="en-US"/>
              <a:t>Deuxième niveau</a:t>
            </a:r>
          </a:p>
          <a:p>
            <a:pPr lvl="2"/>
            <a:r>
              <a:rPr lang="en-US"/>
              <a:t>Troisième niveau</a:t>
            </a:r>
          </a:p>
          <a:p>
            <a:pPr lvl="3"/>
            <a:r>
              <a:rPr lang="en-US"/>
              <a:t>Quatrième niveau</a:t>
            </a:r>
          </a:p>
        </p:txBody>
      </p:sp>
      <p:sp>
        <p:nvSpPr>
          <p:cNvPr id="14" name="Espace réservé du contenu 2"/>
          <p:cNvSpPr>
            <a:spLocks noGrp="1"/>
          </p:cNvSpPr>
          <p:nvPr>
            <p:ph sz="half" idx="13"/>
          </p:nvPr>
        </p:nvSpPr>
        <p:spPr>
          <a:xfrm>
            <a:off x="5130800" y="1254920"/>
            <a:ext cx="3694113" cy="3497835"/>
          </a:xfrm>
          <a:prstGeom prst="rect">
            <a:avLst/>
          </a:prstGeom>
        </p:spPr>
        <p:txBody>
          <a:bodyPr/>
          <a:lstStyle>
            <a:lvl1pPr>
              <a:buClr>
                <a:srgbClr val="FF0000"/>
              </a:buClr>
              <a:defRPr sz="2200"/>
            </a:lvl1pPr>
            <a:lvl2pPr>
              <a:defRPr sz="2000"/>
            </a:lvl2pPr>
            <a:lvl3pPr marL="712788" indent="-350838">
              <a:buClr>
                <a:srgbClr val="FF0000"/>
              </a:buClr>
              <a:buFont typeface="Arial" pitchFamily="34" charset="0"/>
              <a:buChar char=""/>
              <a:tabLst>
                <a:tab pos="714375" algn="l"/>
              </a:tabLst>
              <a:defRPr sz="2000"/>
            </a:lvl3pPr>
            <a:lvl4pPr marL="714375" indent="276225">
              <a:buFont typeface="Arial" pitchFamily="34" charset="0"/>
              <a:buChar char="•"/>
              <a:defRPr sz="1800"/>
            </a:lvl4pPr>
            <a:lvl5pPr marL="990600" indent="447675">
              <a:defRPr sz="1800"/>
            </a:lvl5pPr>
            <a:lvl6pPr>
              <a:defRPr sz="1800"/>
            </a:lvl6pPr>
            <a:lvl7pPr>
              <a:defRPr sz="1800"/>
            </a:lvl7pPr>
            <a:lvl8pPr>
              <a:defRPr sz="1800"/>
            </a:lvl8pPr>
            <a:lvl9pPr>
              <a:defRPr sz="1800"/>
            </a:lvl9pPr>
          </a:lstStyle>
          <a:p>
            <a:pPr lvl="0"/>
            <a:r>
              <a:rPr lang="en-US"/>
              <a:t>Cliquez pour modifier les styles du texte du masque</a:t>
            </a:r>
          </a:p>
          <a:p>
            <a:pPr lvl="1"/>
            <a:r>
              <a:rPr lang="en-US"/>
              <a:t>Deuxième niveau</a:t>
            </a:r>
          </a:p>
          <a:p>
            <a:pPr lvl="2"/>
            <a:r>
              <a:rPr lang="en-US"/>
              <a:t>Troisième niveau</a:t>
            </a:r>
          </a:p>
          <a:p>
            <a:pPr lvl="3"/>
            <a:r>
              <a:rPr lang="en-US"/>
              <a:t>Quatrième niveau</a:t>
            </a:r>
          </a:p>
        </p:txBody>
      </p:sp>
      <p:sp>
        <p:nvSpPr>
          <p:cNvPr id="5" name="Rectangle 5">
            <a:extLst>
              <a:ext uri="{FF2B5EF4-FFF2-40B4-BE49-F238E27FC236}">
                <a16:creationId xmlns:a16="http://schemas.microsoft.com/office/drawing/2014/main" id="{B8250DE6-27C5-5D42-A88F-CC15E5E18B6C}"/>
              </a:ext>
            </a:extLst>
          </p:cNvPr>
          <p:cNvSpPr>
            <a:spLocks noGrp="1" noChangeArrowheads="1"/>
          </p:cNvSpPr>
          <p:nvPr>
            <p:ph type="dt" sz="half" idx="14"/>
          </p:nvPr>
        </p:nvSpPr>
        <p:spPr>
          <a:ln/>
        </p:spPr>
        <p:txBody>
          <a:bodyPr/>
          <a:lstStyle>
            <a:lvl1pPr>
              <a:defRPr/>
            </a:lvl1pPr>
          </a:lstStyle>
          <a:p>
            <a:pPr>
              <a:defRPr/>
            </a:pPr>
            <a:r>
              <a:rPr lang="en-US"/>
              <a:t>00 MOIS 2011</a:t>
            </a:r>
            <a:endParaRPr lang="fr-FR"/>
          </a:p>
        </p:txBody>
      </p:sp>
      <p:sp>
        <p:nvSpPr>
          <p:cNvPr id="6" name="Rectangle 6">
            <a:extLst>
              <a:ext uri="{FF2B5EF4-FFF2-40B4-BE49-F238E27FC236}">
                <a16:creationId xmlns:a16="http://schemas.microsoft.com/office/drawing/2014/main" id="{506944CE-0202-3041-B4C3-E9113C7C9D15}"/>
              </a:ext>
            </a:extLst>
          </p:cNvPr>
          <p:cNvSpPr>
            <a:spLocks noGrp="1" noChangeArrowheads="1"/>
          </p:cNvSpPr>
          <p:nvPr>
            <p:ph type="ftr" sz="quarter" idx="15"/>
          </p:nvPr>
        </p:nvSpPr>
        <p:spPr>
          <a:ln/>
        </p:spPr>
        <p:txBody>
          <a:bodyPr/>
          <a:lstStyle>
            <a:lvl1pPr>
              <a:defRPr/>
            </a:lvl1pPr>
          </a:lstStyle>
          <a:p>
            <a:pPr>
              <a:defRPr/>
            </a:pPr>
            <a:r>
              <a:rPr lang="fr-FR"/>
              <a:t>Lorenzi Marco IPMC 2017</a:t>
            </a:r>
          </a:p>
        </p:txBody>
      </p:sp>
      <p:sp>
        <p:nvSpPr>
          <p:cNvPr id="7" name="Rectangle 8">
            <a:extLst>
              <a:ext uri="{FF2B5EF4-FFF2-40B4-BE49-F238E27FC236}">
                <a16:creationId xmlns:a16="http://schemas.microsoft.com/office/drawing/2014/main" id="{B5596872-93A0-1A40-AA2B-126F1506CC20}"/>
              </a:ext>
            </a:extLst>
          </p:cNvPr>
          <p:cNvSpPr>
            <a:spLocks noGrp="1" noChangeArrowheads="1"/>
          </p:cNvSpPr>
          <p:nvPr>
            <p:ph type="sldNum" sz="quarter" idx="16"/>
          </p:nvPr>
        </p:nvSpPr>
        <p:spPr>
          <a:ln/>
        </p:spPr>
        <p:txBody>
          <a:bodyPr/>
          <a:lstStyle>
            <a:lvl1pPr>
              <a:defRPr/>
            </a:lvl1pPr>
          </a:lstStyle>
          <a:p>
            <a:r>
              <a:rPr lang="fr-FR" altLang="en-US"/>
              <a:t>- </a:t>
            </a:r>
            <a:fld id="{D364A227-201A-9543-AAE8-BD0D30803BCC}" type="slidenum">
              <a:rPr lang="fr-FR" altLang="en-US"/>
              <a:pPr/>
              <a:t>‹#›</a:t>
            </a:fld>
            <a:endParaRPr lang="fr-FR" altLang="en-US"/>
          </a:p>
        </p:txBody>
      </p:sp>
    </p:spTree>
    <p:extLst>
      <p:ext uri="{BB962C8B-B14F-4D97-AF65-F5344CB8AC3E}">
        <p14:creationId xmlns:p14="http://schemas.microsoft.com/office/powerpoint/2010/main" val="1182145679"/>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457200" y="205979"/>
            <a:ext cx="8229600" cy="857250"/>
          </a:xfrm>
        </p:spPr>
        <p:txBody>
          <a:bodyPr/>
          <a:lstStyle>
            <a:lvl1pPr>
              <a:defRPr/>
            </a:lvl1pPr>
          </a:lstStyle>
          <a:p>
            <a:r>
              <a:rPr lang="en-US"/>
              <a:t>Cliquez et modifiez le titre</a:t>
            </a:r>
            <a:endParaRPr lang="fr-FR"/>
          </a:p>
        </p:txBody>
      </p:sp>
      <p:sp>
        <p:nvSpPr>
          <p:cNvPr id="3" name="Espace réservé du texte 2"/>
          <p:cNvSpPr>
            <a:spLocks noGrp="1"/>
          </p:cNvSpPr>
          <p:nvPr>
            <p:ph type="body" idx="1"/>
          </p:nvPr>
        </p:nvSpPr>
        <p:spPr>
          <a:xfrm>
            <a:off x="457200" y="1151335"/>
            <a:ext cx="4040188" cy="47982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Cliquez pour modifier les styles du texte du masque</a:t>
            </a:r>
          </a:p>
        </p:txBody>
      </p:sp>
      <p:sp>
        <p:nvSpPr>
          <p:cNvPr id="5" name="Espace réservé du texte 4"/>
          <p:cNvSpPr>
            <a:spLocks noGrp="1"/>
          </p:cNvSpPr>
          <p:nvPr>
            <p:ph type="body" sz="quarter" idx="3"/>
          </p:nvPr>
        </p:nvSpPr>
        <p:spPr>
          <a:xfrm>
            <a:off x="4645033" y="1151335"/>
            <a:ext cx="4041775" cy="47982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Cliquez pour modifier les styles du texte du masque</a:t>
            </a:r>
          </a:p>
        </p:txBody>
      </p:sp>
      <p:sp>
        <p:nvSpPr>
          <p:cNvPr id="12" name="Espace réservé du contenu 2"/>
          <p:cNvSpPr>
            <a:spLocks noGrp="1"/>
          </p:cNvSpPr>
          <p:nvPr>
            <p:ph sz="half" idx="13"/>
          </p:nvPr>
        </p:nvSpPr>
        <p:spPr>
          <a:xfrm>
            <a:off x="445610" y="1270876"/>
            <a:ext cx="4126393" cy="3457963"/>
          </a:xfrm>
          <a:prstGeom prst="rect">
            <a:avLst/>
          </a:prstGeom>
        </p:spPr>
        <p:txBody>
          <a:bodyPr/>
          <a:lstStyle>
            <a:lvl1pPr>
              <a:buClr>
                <a:srgbClr val="FF0000"/>
              </a:buClr>
              <a:defRPr sz="2200"/>
            </a:lvl1pPr>
            <a:lvl2pPr>
              <a:defRPr sz="2000"/>
            </a:lvl2pPr>
            <a:lvl3pPr marL="714375" indent="-352425">
              <a:buClr>
                <a:srgbClr val="FF0000"/>
              </a:buClr>
              <a:buFont typeface="Arial" pitchFamily="34" charset="0"/>
              <a:buChar char=""/>
              <a:tabLst>
                <a:tab pos="714375" algn="l"/>
              </a:tabLst>
              <a:defRPr sz="2000"/>
            </a:lvl3pPr>
            <a:lvl4pPr marL="714375" indent="276225">
              <a:buFont typeface="Arial" pitchFamily="34" charset="0"/>
              <a:buChar char="•"/>
              <a:defRPr sz="1800"/>
            </a:lvl4pPr>
            <a:lvl5pPr marL="990600" indent="447675">
              <a:defRPr sz="1800"/>
            </a:lvl5pPr>
            <a:lvl6pPr>
              <a:defRPr sz="1800"/>
            </a:lvl6pPr>
            <a:lvl7pPr>
              <a:defRPr sz="1800"/>
            </a:lvl7pPr>
            <a:lvl8pPr>
              <a:defRPr sz="1800"/>
            </a:lvl8pPr>
            <a:lvl9pPr>
              <a:defRPr sz="1800"/>
            </a:lvl9pPr>
          </a:lstStyle>
          <a:p>
            <a:pPr lvl="0"/>
            <a:r>
              <a:rPr lang="en-US"/>
              <a:t>Cliquez pour modifier les styles du texte du masque</a:t>
            </a:r>
          </a:p>
          <a:p>
            <a:pPr lvl="1"/>
            <a:r>
              <a:rPr lang="en-US"/>
              <a:t>Deuxième niveau</a:t>
            </a:r>
          </a:p>
          <a:p>
            <a:pPr lvl="2"/>
            <a:r>
              <a:rPr lang="en-US"/>
              <a:t>Troisième niveau</a:t>
            </a:r>
          </a:p>
          <a:p>
            <a:pPr lvl="3"/>
            <a:r>
              <a:rPr lang="en-US"/>
              <a:t>Quatrième niveau</a:t>
            </a:r>
          </a:p>
        </p:txBody>
      </p:sp>
      <p:sp>
        <p:nvSpPr>
          <p:cNvPr id="13" name="Espace réservé du contenu 2"/>
          <p:cNvSpPr>
            <a:spLocks noGrp="1"/>
          </p:cNvSpPr>
          <p:nvPr>
            <p:ph sz="half" idx="14"/>
          </p:nvPr>
        </p:nvSpPr>
        <p:spPr>
          <a:xfrm>
            <a:off x="4572000" y="1283881"/>
            <a:ext cx="4178596" cy="3452924"/>
          </a:xfrm>
          <a:prstGeom prst="rect">
            <a:avLst/>
          </a:prstGeom>
        </p:spPr>
        <p:txBody>
          <a:bodyPr/>
          <a:lstStyle>
            <a:lvl1pPr>
              <a:buClr>
                <a:srgbClr val="FF0000"/>
              </a:buClr>
              <a:defRPr sz="2200"/>
            </a:lvl1pPr>
            <a:lvl2pPr>
              <a:defRPr sz="2000"/>
            </a:lvl2pPr>
            <a:lvl3pPr marL="712788" indent="-350838">
              <a:buClr>
                <a:srgbClr val="FF0000"/>
              </a:buClr>
              <a:buFont typeface="Arial" pitchFamily="34" charset="0"/>
              <a:buChar char=""/>
              <a:tabLst>
                <a:tab pos="714375" algn="l"/>
              </a:tabLst>
              <a:defRPr sz="2000"/>
            </a:lvl3pPr>
            <a:lvl4pPr marL="714375" indent="276225">
              <a:buFont typeface="Arial" pitchFamily="34" charset="0"/>
              <a:buChar char="•"/>
              <a:defRPr sz="1800"/>
            </a:lvl4pPr>
            <a:lvl5pPr marL="990600" indent="447675">
              <a:defRPr sz="1800"/>
            </a:lvl5pPr>
            <a:lvl6pPr>
              <a:defRPr sz="1800"/>
            </a:lvl6pPr>
            <a:lvl7pPr>
              <a:defRPr sz="1800"/>
            </a:lvl7pPr>
            <a:lvl8pPr>
              <a:defRPr sz="1800"/>
            </a:lvl8pPr>
            <a:lvl9pPr>
              <a:defRPr sz="1800"/>
            </a:lvl9pPr>
          </a:lstStyle>
          <a:p>
            <a:pPr lvl="0"/>
            <a:r>
              <a:rPr lang="en-US"/>
              <a:t>Cliquez pour modifier les styles du texte du masque</a:t>
            </a:r>
          </a:p>
          <a:p>
            <a:pPr lvl="1"/>
            <a:r>
              <a:rPr lang="en-US"/>
              <a:t>Deuxième niveau</a:t>
            </a:r>
          </a:p>
          <a:p>
            <a:pPr lvl="2"/>
            <a:r>
              <a:rPr lang="en-US"/>
              <a:t>Troisième niveau</a:t>
            </a:r>
          </a:p>
          <a:p>
            <a:pPr lvl="3"/>
            <a:r>
              <a:rPr lang="en-US"/>
              <a:t>Quatrième niveau</a:t>
            </a:r>
          </a:p>
        </p:txBody>
      </p:sp>
      <p:sp>
        <p:nvSpPr>
          <p:cNvPr id="7" name="Rectangle 5">
            <a:extLst>
              <a:ext uri="{FF2B5EF4-FFF2-40B4-BE49-F238E27FC236}">
                <a16:creationId xmlns:a16="http://schemas.microsoft.com/office/drawing/2014/main" id="{F1938ABD-16B8-CE49-9B77-D1E8BD759882}"/>
              </a:ext>
            </a:extLst>
          </p:cNvPr>
          <p:cNvSpPr>
            <a:spLocks noGrp="1" noChangeArrowheads="1"/>
          </p:cNvSpPr>
          <p:nvPr>
            <p:ph type="dt" sz="half" idx="15"/>
          </p:nvPr>
        </p:nvSpPr>
        <p:spPr>
          <a:ln/>
        </p:spPr>
        <p:txBody>
          <a:bodyPr/>
          <a:lstStyle>
            <a:lvl1pPr>
              <a:defRPr/>
            </a:lvl1pPr>
          </a:lstStyle>
          <a:p>
            <a:pPr>
              <a:defRPr/>
            </a:pPr>
            <a:r>
              <a:rPr lang="en-US"/>
              <a:t>00 MOIS 2011</a:t>
            </a:r>
            <a:endParaRPr lang="fr-FR"/>
          </a:p>
        </p:txBody>
      </p:sp>
      <p:sp>
        <p:nvSpPr>
          <p:cNvPr id="8" name="Rectangle 6">
            <a:extLst>
              <a:ext uri="{FF2B5EF4-FFF2-40B4-BE49-F238E27FC236}">
                <a16:creationId xmlns:a16="http://schemas.microsoft.com/office/drawing/2014/main" id="{61C03E9E-B5EA-7D4B-9D0F-57285C7DA337}"/>
              </a:ext>
            </a:extLst>
          </p:cNvPr>
          <p:cNvSpPr>
            <a:spLocks noGrp="1" noChangeArrowheads="1"/>
          </p:cNvSpPr>
          <p:nvPr>
            <p:ph type="ftr" sz="quarter" idx="16"/>
          </p:nvPr>
        </p:nvSpPr>
        <p:spPr>
          <a:ln/>
        </p:spPr>
        <p:txBody>
          <a:bodyPr/>
          <a:lstStyle>
            <a:lvl1pPr>
              <a:defRPr/>
            </a:lvl1pPr>
          </a:lstStyle>
          <a:p>
            <a:pPr>
              <a:defRPr/>
            </a:pPr>
            <a:r>
              <a:rPr lang="fr-FR"/>
              <a:t>Lorenzi Marco IPMC 2017</a:t>
            </a:r>
          </a:p>
        </p:txBody>
      </p:sp>
      <p:sp>
        <p:nvSpPr>
          <p:cNvPr id="9" name="Rectangle 8">
            <a:extLst>
              <a:ext uri="{FF2B5EF4-FFF2-40B4-BE49-F238E27FC236}">
                <a16:creationId xmlns:a16="http://schemas.microsoft.com/office/drawing/2014/main" id="{1E20AA63-03A3-EC4C-9F44-4AAE0F0B0005}"/>
              </a:ext>
            </a:extLst>
          </p:cNvPr>
          <p:cNvSpPr>
            <a:spLocks noGrp="1" noChangeArrowheads="1"/>
          </p:cNvSpPr>
          <p:nvPr>
            <p:ph type="sldNum" sz="quarter" idx="17"/>
          </p:nvPr>
        </p:nvSpPr>
        <p:spPr>
          <a:ln/>
        </p:spPr>
        <p:txBody>
          <a:bodyPr/>
          <a:lstStyle>
            <a:lvl1pPr>
              <a:defRPr/>
            </a:lvl1pPr>
          </a:lstStyle>
          <a:p>
            <a:r>
              <a:rPr lang="fr-FR" altLang="en-US"/>
              <a:t>- </a:t>
            </a:r>
            <a:fld id="{37B1A81E-42B2-4E4B-8154-446790F5B6F6}" type="slidenum">
              <a:rPr lang="fr-FR" altLang="en-US"/>
              <a:pPr/>
              <a:t>‹#›</a:t>
            </a:fld>
            <a:endParaRPr lang="fr-FR" altLang="en-US"/>
          </a:p>
        </p:txBody>
      </p:sp>
    </p:spTree>
    <p:extLst>
      <p:ext uri="{BB962C8B-B14F-4D97-AF65-F5344CB8AC3E}">
        <p14:creationId xmlns:p14="http://schemas.microsoft.com/office/powerpoint/2010/main" val="2874398004"/>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a:t>Cliquez et modifiez le titre</a:t>
            </a:r>
            <a:endParaRPr lang="fr-FR"/>
          </a:p>
        </p:txBody>
      </p:sp>
      <p:sp>
        <p:nvSpPr>
          <p:cNvPr id="3" name="Rectangle 5">
            <a:extLst>
              <a:ext uri="{FF2B5EF4-FFF2-40B4-BE49-F238E27FC236}">
                <a16:creationId xmlns:a16="http://schemas.microsoft.com/office/drawing/2014/main" id="{D2501664-BAA9-1B40-A1B8-BEE7A0E6169C}"/>
              </a:ext>
            </a:extLst>
          </p:cNvPr>
          <p:cNvSpPr>
            <a:spLocks noGrp="1" noChangeArrowheads="1"/>
          </p:cNvSpPr>
          <p:nvPr>
            <p:ph type="dt" sz="half" idx="10"/>
          </p:nvPr>
        </p:nvSpPr>
        <p:spPr>
          <a:ln/>
        </p:spPr>
        <p:txBody>
          <a:bodyPr/>
          <a:lstStyle>
            <a:lvl1pPr>
              <a:defRPr/>
            </a:lvl1pPr>
          </a:lstStyle>
          <a:p>
            <a:pPr>
              <a:defRPr/>
            </a:pPr>
            <a:r>
              <a:rPr lang="en-US"/>
              <a:t>00 MOIS 2011</a:t>
            </a:r>
            <a:endParaRPr lang="fr-FR"/>
          </a:p>
        </p:txBody>
      </p:sp>
      <p:sp>
        <p:nvSpPr>
          <p:cNvPr id="4" name="Rectangle 6">
            <a:extLst>
              <a:ext uri="{FF2B5EF4-FFF2-40B4-BE49-F238E27FC236}">
                <a16:creationId xmlns:a16="http://schemas.microsoft.com/office/drawing/2014/main" id="{43C77362-8E2A-4240-99E8-186B2EA9B669}"/>
              </a:ext>
            </a:extLst>
          </p:cNvPr>
          <p:cNvSpPr>
            <a:spLocks noGrp="1" noChangeArrowheads="1"/>
          </p:cNvSpPr>
          <p:nvPr>
            <p:ph type="ftr" sz="quarter" idx="11"/>
          </p:nvPr>
        </p:nvSpPr>
        <p:spPr>
          <a:ln/>
        </p:spPr>
        <p:txBody>
          <a:bodyPr/>
          <a:lstStyle>
            <a:lvl1pPr>
              <a:defRPr/>
            </a:lvl1pPr>
          </a:lstStyle>
          <a:p>
            <a:pPr>
              <a:defRPr/>
            </a:pPr>
            <a:r>
              <a:rPr lang="fr-FR"/>
              <a:t>Lorenzi Marco IPMC 2017</a:t>
            </a:r>
          </a:p>
        </p:txBody>
      </p:sp>
      <p:sp>
        <p:nvSpPr>
          <p:cNvPr id="5" name="Rectangle 8">
            <a:extLst>
              <a:ext uri="{FF2B5EF4-FFF2-40B4-BE49-F238E27FC236}">
                <a16:creationId xmlns:a16="http://schemas.microsoft.com/office/drawing/2014/main" id="{D7483E45-5628-0A49-888E-38DF9D0D2E89}"/>
              </a:ext>
            </a:extLst>
          </p:cNvPr>
          <p:cNvSpPr>
            <a:spLocks noGrp="1" noChangeArrowheads="1"/>
          </p:cNvSpPr>
          <p:nvPr>
            <p:ph type="sldNum" sz="quarter" idx="12"/>
          </p:nvPr>
        </p:nvSpPr>
        <p:spPr>
          <a:ln/>
        </p:spPr>
        <p:txBody>
          <a:bodyPr/>
          <a:lstStyle>
            <a:lvl1pPr>
              <a:defRPr/>
            </a:lvl1pPr>
          </a:lstStyle>
          <a:p>
            <a:r>
              <a:rPr lang="fr-FR" altLang="en-US"/>
              <a:t>- </a:t>
            </a:r>
            <a:fld id="{7B8BB566-199C-8340-95FE-79E4FAD2B76C}" type="slidenum">
              <a:rPr lang="fr-FR" altLang="en-US"/>
              <a:pPr/>
              <a:t>‹#›</a:t>
            </a:fld>
            <a:endParaRPr lang="fr-FR" altLang="en-US"/>
          </a:p>
        </p:txBody>
      </p:sp>
    </p:spTree>
    <p:extLst>
      <p:ext uri="{BB962C8B-B14F-4D97-AF65-F5344CB8AC3E}">
        <p14:creationId xmlns:p14="http://schemas.microsoft.com/office/powerpoint/2010/main" val="24642374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3600450"/>
            <a:ext cx="5486400" cy="425054"/>
          </a:xfrm>
        </p:spPr>
        <p:txBody>
          <a:bodyPr anchor="b"/>
          <a:lstStyle>
            <a:lvl1pPr algn="l">
              <a:defRPr sz="2000" b="1"/>
            </a:lvl1pPr>
          </a:lstStyle>
          <a:p>
            <a:r>
              <a:rPr lang="en-US"/>
              <a:t>Cliquez et modifiez le titre</a:t>
            </a:r>
            <a:endParaRPr lang="fr-FR"/>
          </a:p>
        </p:txBody>
      </p:sp>
      <p:sp>
        <p:nvSpPr>
          <p:cNvPr id="3" name="Espace réservé pour une image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Faire glisser l'image vers l'espace réservé ou cliquer sur l'icône pour l'ajouter</a:t>
            </a:r>
            <a:endParaRPr lang="fr-FR" noProof="0"/>
          </a:p>
        </p:txBody>
      </p:sp>
      <p:sp>
        <p:nvSpPr>
          <p:cNvPr id="4" name="Espace réservé du texte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Cliquez pour modifier les styles du texte du masque</a:t>
            </a:r>
          </a:p>
        </p:txBody>
      </p:sp>
      <p:sp>
        <p:nvSpPr>
          <p:cNvPr id="5" name="Rectangle 5">
            <a:extLst>
              <a:ext uri="{FF2B5EF4-FFF2-40B4-BE49-F238E27FC236}">
                <a16:creationId xmlns:a16="http://schemas.microsoft.com/office/drawing/2014/main" id="{9EDF28C2-19E4-D24C-AE2B-0E74AA649CC0}"/>
              </a:ext>
            </a:extLst>
          </p:cNvPr>
          <p:cNvSpPr>
            <a:spLocks noGrp="1" noChangeArrowheads="1"/>
          </p:cNvSpPr>
          <p:nvPr>
            <p:ph type="dt" sz="half" idx="10"/>
          </p:nvPr>
        </p:nvSpPr>
        <p:spPr>
          <a:ln/>
        </p:spPr>
        <p:txBody>
          <a:bodyPr/>
          <a:lstStyle>
            <a:lvl1pPr>
              <a:defRPr/>
            </a:lvl1pPr>
          </a:lstStyle>
          <a:p>
            <a:pPr>
              <a:defRPr/>
            </a:pPr>
            <a:r>
              <a:rPr lang="en-US"/>
              <a:t>00 MOIS 2011</a:t>
            </a:r>
          </a:p>
        </p:txBody>
      </p:sp>
      <p:sp>
        <p:nvSpPr>
          <p:cNvPr id="6" name="Rectangle 6">
            <a:extLst>
              <a:ext uri="{FF2B5EF4-FFF2-40B4-BE49-F238E27FC236}">
                <a16:creationId xmlns:a16="http://schemas.microsoft.com/office/drawing/2014/main" id="{AAFC009E-6032-BE4B-B051-07374340F615}"/>
              </a:ext>
            </a:extLst>
          </p:cNvPr>
          <p:cNvSpPr>
            <a:spLocks noGrp="1" noChangeArrowheads="1"/>
          </p:cNvSpPr>
          <p:nvPr>
            <p:ph type="ftr" sz="quarter" idx="11"/>
          </p:nvPr>
        </p:nvSpPr>
        <p:spPr>
          <a:ln/>
        </p:spPr>
        <p:txBody>
          <a:bodyPr/>
          <a:lstStyle>
            <a:lvl1pPr>
              <a:defRPr/>
            </a:lvl1pPr>
          </a:lstStyle>
          <a:p>
            <a:pPr>
              <a:defRPr/>
            </a:pPr>
            <a:r>
              <a:rPr lang="en-US"/>
              <a:t>Lorenzi Marco IPMC 2017</a:t>
            </a:r>
          </a:p>
        </p:txBody>
      </p:sp>
      <p:sp>
        <p:nvSpPr>
          <p:cNvPr id="7" name="Rectangle 10">
            <a:extLst>
              <a:ext uri="{FF2B5EF4-FFF2-40B4-BE49-F238E27FC236}">
                <a16:creationId xmlns:a16="http://schemas.microsoft.com/office/drawing/2014/main" id="{CBF1C04C-3F5F-4145-B3F4-CAA7257595E8}"/>
              </a:ext>
            </a:extLst>
          </p:cNvPr>
          <p:cNvSpPr>
            <a:spLocks noGrp="1" noChangeArrowheads="1"/>
          </p:cNvSpPr>
          <p:nvPr>
            <p:ph type="sldNum" sz="quarter" idx="12"/>
          </p:nvPr>
        </p:nvSpPr>
        <p:spPr>
          <a:ln/>
        </p:spPr>
        <p:txBody>
          <a:bodyPr/>
          <a:lstStyle>
            <a:lvl1pPr>
              <a:defRPr/>
            </a:lvl1pPr>
          </a:lstStyle>
          <a:p>
            <a:fld id="{EC02B31A-D978-3E43-A780-2BE443CCACDA}" type="slidenum">
              <a:rPr lang="en-US" altLang="en-US"/>
              <a:pPr/>
              <a:t>‹#›</a:t>
            </a:fld>
            <a:endParaRPr lang="en-US" altLang="en-US"/>
          </a:p>
        </p:txBody>
      </p:sp>
    </p:spTree>
    <p:extLst>
      <p:ext uri="{BB962C8B-B14F-4D97-AF65-F5344CB8AC3E}">
        <p14:creationId xmlns:p14="http://schemas.microsoft.com/office/powerpoint/2010/main" val="3522248940"/>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8BBF8892-4BE0-A74C-A1FE-41E1170CEE2E}"/>
              </a:ext>
            </a:extLst>
          </p:cNvPr>
          <p:cNvSpPr>
            <a:spLocks noGrp="1" noChangeArrowheads="1"/>
          </p:cNvSpPr>
          <p:nvPr>
            <p:ph type="dt" sz="half" idx="10"/>
          </p:nvPr>
        </p:nvSpPr>
        <p:spPr>
          <a:ln/>
        </p:spPr>
        <p:txBody>
          <a:bodyPr/>
          <a:lstStyle>
            <a:lvl1pPr>
              <a:defRPr/>
            </a:lvl1pPr>
          </a:lstStyle>
          <a:p>
            <a:pPr>
              <a:defRPr/>
            </a:pPr>
            <a:r>
              <a:rPr lang="en-US"/>
              <a:t>00 MOIS 2011</a:t>
            </a:r>
            <a:endParaRPr lang="fr-FR"/>
          </a:p>
        </p:txBody>
      </p:sp>
      <p:sp>
        <p:nvSpPr>
          <p:cNvPr id="3" name="Rectangle 6">
            <a:extLst>
              <a:ext uri="{FF2B5EF4-FFF2-40B4-BE49-F238E27FC236}">
                <a16:creationId xmlns:a16="http://schemas.microsoft.com/office/drawing/2014/main" id="{391001AC-61F9-8C4D-A8FE-C5D6F82DF062}"/>
              </a:ext>
            </a:extLst>
          </p:cNvPr>
          <p:cNvSpPr>
            <a:spLocks noGrp="1" noChangeArrowheads="1"/>
          </p:cNvSpPr>
          <p:nvPr>
            <p:ph type="ftr" sz="quarter" idx="11"/>
          </p:nvPr>
        </p:nvSpPr>
        <p:spPr>
          <a:ln/>
        </p:spPr>
        <p:txBody>
          <a:bodyPr/>
          <a:lstStyle>
            <a:lvl1pPr>
              <a:defRPr/>
            </a:lvl1pPr>
          </a:lstStyle>
          <a:p>
            <a:pPr>
              <a:defRPr/>
            </a:pPr>
            <a:r>
              <a:rPr lang="fr-FR"/>
              <a:t>Lorenzi Marco IPMC 2017</a:t>
            </a:r>
          </a:p>
        </p:txBody>
      </p:sp>
      <p:sp>
        <p:nvSpPr>
          <p:cNvPr id="4" name="Rectangle 8">
            <a:extLst>
              <a:ext uri="{FF2B5EF4-FFF2-40B4-BE49-F238E27FC236}">
                <a16:creationId xmlns:a16="http://schemas.microsoft.com/office/drawing/2014/main" id="{EE284E6A-17E3-C743-ACB2-6BDD671ECFFE}"/>
              </a:ext>
            </a:extLst>
          </p:cNvPr>
          <p:cNvSpPr>
            <a:spLocks noGrp="1" noChangeArrowheads="1"/>
          </p:cNvSpPr>
          <p:nvPr>
            <p:ph type="sldNum" sz="quarter" idx="12"/>
          </p:nvPr>
        </p:nvSpPr>
        <p:spPr>
          <a:ln/>
        </p:spPr>
        <p:txBody>
          <a:bodyPr/>
          <a:lstStyle>
            <a:lvl1pPr>
              <a:defRPr/>
            </a:lvl1pPr>
          </a:lstStyle>
          <a:p>
            <a:r>
              <a:rPr lang="fr-FR" altLang="en-US"/>
              <a:t>- </a:t>
            </a:r>
            <a:fld id="{F6D1B34D-19D4-504A-9960-E55CB2B97828}" type="slidenum">
              <a:rPr lang="fr-FR" altLang="en-US"/>
              <a:pPr/>
              <a:t>‹#›</a:t>
            </a:fld>
            <a:endParaRPr lang="fr-FR" altLang="en-US"/>
          </a:p>
        </p:txBody>
      </p:sp>
    </p:spTree>
    <p:extLst>
      <p:ext uri="{BB962C8B-B14F-4D97-AF65-F5344CB8AC3E}">
        <p14:creationId xmlns:p14="http://schemas.microsoft.com/office/powerpoint/2010/main" val="3797482506"/>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17" y="204787"/>
            <a:ext cx="3008313" cy="871538"/>
          </a:xfrm>
        </p:spPr>
        <p:txBody>
          <a:bodyPr anchor="b"/>
          <a:lstStyle>
            <a:lvl1pPr algn="l">
              <a:defRPr sz="2000" b="1"/>
            </a:lvl1pPr>
          </a:lstStyle>
          <a:p>
            <a:r>
              <a:rPr lang="en-US"/>
              <a:t>Cliquez et modifiez le titre</a:t>
            </a:r>
            <a:endParaRPr lang="fr-FR"/>
          </a:p>
        </p:txBody>
      </p:sp>
      <p:sp>
        <p:nvSpPr>
          <p:cNvPr id="4" name="Espace réservé du texte 3"/>
          <p:cNvSpPr>
            <a:spLocks noGrp="1"/>
          </p:cNvSpPr>
          <p:nvPr>
            <p:ph type="body" sz="half" idx="2"/>
          </p:nvPr>
        </p:nvSpPr>
        <p:spPr>
          <a:xfrm>
            <a:off x="457217" y="1076328"/>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Cliquez pour modifier les styles du texte du masque</a:t>
            </a:r>
          </a:p>
        </p:txBody>
      </p:sp>
      <p:sp>
        <p:nvSpPr>
          <p:cNvPr id="9" name="Espace réservé du contenu 2"/>
          <p:cNvSpPr>
            <a:spLocks noGrp="1"/>
          </p:cNvSpPr>
          <p:nvPr>
            <p:ph idx="1"/>
          </p:nvPr>
        </p:nvSpPr>
        <p:spPr>
          <a:xfrm>
            <a:off x="3575050" y="204796"/>
            <a:ext cx="5111750" cy="4389835"/>
          </a:xfrm>
          <a:prstGeom prst="rect">
            <a:avLst/>
          </a:prstGeom>
        </p:spPr>
        <p:txBody>
          <a:bodyPr/>
          <a:lstStyle>
            <a:lvl1pPr>
              <a:buClr>
                <a:srgbClr val="FF0000"/>
              </a:buClr>
              <a:defRPr sz="2400"/>
            </a:lvl1pPr>
            <a:lvl2pPr marL="444500" indent="455613">
              <a:defRPr lang="fr-FR" sz="2200" dirty="0" smtClean="0">
                <a:solidFill>
                  <a:schemeClr val="tx2"/>
                </a:solidFill>
                <a:latin typeface="+mn-lt"/>
                <a:ea typeface="ＭＳ Ｐゴシック" pitchFamily="23" charset="-128"/>
                <a:cs typeface="+mn-cs"/>
              </a:defRPr>
            </a:lvl2pPr>
            <a:lvl3pPr marL="814388" indent="527050">
              <a:buFont typeface="Arial" pitchFamily="34" charset="0"/>
              <a:buChar char="•"/>
              <a:defRPr sz="2000"/>
            </a:lvl3pPr>
            <a:lvl4pPr marL="1076325" indent="354013">
              <a:defRPr sz="1800"/>
            </a:lvl4pPr>
            <a:lvl5pPr marL="1347788" indent="450850">
              <a:defRPr sz="2000"/>
            </a:lvl5pPr>
            <a:lvl6pPr>
              <a:defRPr sz="2000"/>
            </a:lvl6pPr>
            <a:lvl7pPr>
              <a:defRPr sz="2000"/>
            </a:lvl7pPr>
            <a:lvl8pPr>
              <a:defRPr sz="2000"/>
            </a:lvl8pPr>
            <a:lvl9pPr>
              <a:defRPr sz="2000"/>
            </a:lvl9pPr>
          </a:lstStyle>
          <a:p>
            <a:pPr lvl="0"/>
            <a:r>
              <a:rPr lang="en-US"/>
              <a:t>Cliquez pour modifier les styles du texte du masque</a:t>
            </a:r>
          </a:p>
          <a:p>
            <a:pPr lvl="1"/>
            <a:r>
              <a:rPr lang="en-US"/>
              <a:t>Deuxième niveau</a:t>
            </a:r>
          </a:p>
          <a:p>
            <a:pPr lvl="2"/>
            <a:r>
              <a:rPr lang="en-US"/>
              <a:t>Troisième niveau</a:t>
            </a:r>
          </a:p>
          <a:p>
            <a:pPr lvl="3"/>
            <a:r>
              <a:rPr lang="en-US"/>
              <a:t>Quatrième niveau</a:t>
            </a:r>
          </a:p>
          <a:p>
            <a:pPr lvl="4"/>
            <a:r>
              <a:rPr lang="en-US"/>
              <a:t>Cinquième niveau</a:t>
            </a:r>
            <a:endParaRPr lang="fr-FR"/>
          </a:p>
        </p:txBody>
      </p:sp>
      <p:sp>
        <p:nvSpPr>
          <p:cNvPr id="5" name="Rectangle 5">
            <a:extLst>
              <a:ext uri="{FF2B5EF4-FFF2-40B4-BE49-F238E27FC236}">
                <a16:creationId xmlns:a16="http://schemas.microsoft.com/office/drawing/2014/main" id="{E079FA17-299C-334E-A4D9-2E3E83C54AAD}"/>
              </a:ext>
            </a:extLst>
          </p:cNvPr>
          <p:cNvSpPr>
            <a:spLocks noGrp="1" noChangeArrowheads="1"/>
          </p:cNvSpPr>
          <p:nvPr>
            <p:ph type="dt" sz="half" idx="10"/>
          </p:nvPr>
        </p:nvSpPr>
        <p:spPr>
          <a:ln/>
        </p:spPr>
        <p:txBody>
          <a:bodyPr/>
          <a:lstStyle>
            <a:lvl1pPr>
              <a:defRPr/>
            </a:lvl1pPr>
          </a:lstStyle>
          <a:p>
            <a:pPr>
              <a:defRPr/>
            </a:pPr>
            <a:r>
              <a:rPr lang="en-US"/>
              <a:t>00 MOIS 2011</a:t>
            </a:r>
            <a:endParaRPr lang="fr-FR"/>
          </a:p>
        </p:txBody>
      </p:sp>
      <p:sp>
        <p:nvSpPr>
          <p:cNvPr id="6" name="Rectangle 6">
            <a:extLst>
              <a:ext uri="{FF2B5EF4-FFF2-40B4-BE49-F238E27FC236}">
                <a16:creationId xmlns:a16="http://schemas.microsoft.com/office/drawing/2014/main" id="{F5C94C2D-9B2C-FB4C-B088-91A69806470F}"/>
              </a:ext>
            </a:extLst>
          </p:cNvPr>
          <p:cNvSpPr>
            <a:spLocks noGrp="1" noChangeArrowheads="1"/>
          </p:cNvSpPr>
          <p:nvPr>
            <p:ph type="ftr" sz="quarter" idx="11"/>
          </p:nvPr>
        </p:nvSpPr>
        <p:spPr>
          <a:ln/>
        </p:spPr>
        <p:txBody>
          <a:bodyPr/>
          <a:lstStyle>
            <a:lvl1pPr>
              <a:defRPr/>
            </a:lvl1pPr>
          </a:lstStyle>
          <a:p>
            <a:pPr>
              <a:defRPr/>
            </a:pPr>
            <a:r>
              <a:rPr lang="fr-FR"/>
              <a:t>Lorenzi Marco IPMC 2017</a:t>
            </a:r>
          </a:p>
        </p:txBody>
      </p:sp>
      <p:sp>
        <p:nvSpPr>
          <p:cNvPr id="7" name="Rectangle 8">
            <a:extLst>
              <a:ext uri="{FF2B5EF4-FFF2-40B4-BE49-F238E27FC236}">
                <a16:creationId xmlns:a16="http://schemas.microsoft.com/office/drawing/2014/main" id="{66615E48-0F7A-B14E-B935-41100B7D89B6}"/>
              </a:ext>
            </a:extLst>
          </p:cNvPr>
          <p:cNvSpPr>
            <a:spLocks noGrp="1" noChangeArrowheads="1"/>
          </p:cNvSpPr>
          <p:nvPr>
            <p:ph type="sldNum" sz="quarter" idx="12"/>
          </p:nvPr>
        </p:nvSpPr>
        <p:spPr>
          <a:ln/>
        </p:spPr>
        <p:txBody>
          <a:bodyPr/>
          <a:lstStyle>
            <a:lvl1pPr>
              <a:defRPr/>
            </a:lvl1pPr>
          </a:lstStyle>
          <a:p>
            <a:r>
              <a:rPr lang="fr-FR" altLang="en-US"/>
              <a:t>- </a:t>
            </a:r>
            <a:fld id="{8663C396-C89E-4A48-BD79-F977DE6925A8}" type="slidenum">
              <a:rPr lang="fr-FR" altLang="en-US"/>
              <a:pPr/>
              <a:t>‹#›</a:t>
            </a:fld>
            <a:endParaRPr lang="fr-FR" altLang="en-US"/>
          </a:p>
        </p:txBody>
      </p:sp>
    </p:spTree>
    <p:extLst>
      <p:ext uri="{BB962C8B-B14F-4D97-AF65-F5344CB8AC3E}">
        <p14:creationId xmlns:p14="http://schemas.microsoft.com/office/powerpoint/2010/main" val="116809579"/>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3600451"/>
            <a:ext cx="5486400" cy="425054"/>
          </a:xfrm>
        </p:spPr>
        <p:txBody>
          <a:bodyPr anchor="b"/>
          <a:lstStyle>
            <a:lvl1pPr algn="l">
              <a:defRPr sz="2000" b="1"/>
            </a:lvl1pPr>
          </a:lstStyle>
          <a:p>
            <a:r>
              <a:rPr lang="en-US"/>
              <a:t>Cliquez et modifiez le titre</a:t>
            </a:r>
            <a:endParaRPr lang="fr-FR"/>
          </a:p>
        </p:txBody>
      </p:sp>
      <p:sp>
        <p:nvSpPr>
          <p:cNvPr id="3" name="Espace réservé pour une image  2"/>
          <p:cNvSpPr>
            <a:spLocks noGrp="1"/>
          </p:cNvSpPr>
          <p:nvPr>
            <p:ph type="pic" idx="1"/>
          </p:nvPr>
        </p:nvSpPr>
        <p:spPr>
          <a:xfrm>
            <a:off x="1792288" y="459581"/>
            <a:ext cx="5486400" cy="30861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Faire glisser l'image vers l'espace réservé ou cliquer sur l'icône pour l'ajouter</a:t>
            </a:r>
            <a:endParaRPr lang="fr-FR" noProof="0"/>
          </a:p>
        </p:txBody>
      </p:sp>
      <p:sp>
        <p:nvSpPr>
          <p:cNvPr id="4" name="Espace réservé du texte 3"/>
          <p:cNvSpPr>
            <a:spLocks noGrp="1"/>
          </p:cNvSpPr>
          <p:nvPr>
            <p:ph type="body" sz="half" idx="2"/>
          </p:nvPr>
        </p:nvSpPr>
        <p:spPr>
          <a:xfrm>
            <a:off x="1792288" y="4025511"/>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Cliquez pour modifier les styles du texte du masque</a:t>
            </a:r>
          </a:p>
        </p:txBody>
      </p:sp>
      <p:sp>
        <p:nvSpPr>
          <p:cNvPr id="5" name="Rectangle 5">
            <a:extLst>
              <a:ext uri="{FF2B5EF4-FFF2-40B4-BE49-F238E27FC236}">
                <a16:creationId xmlns:a16="http://schemas.microsoft.com/office/drawing/2014/main" id="{E627BF07-E7C7-3048-80AE-61EC7F006793}"/>
              </a:ext>
            </a:extLst>
          </p:cNvPr>
          <p:cNvSpPr>
            <a:spLocks noGrp="1" noChangeArrowheads="1"/>
          </p:cNvSpPr>
          <p:nvPr>
            <p:ph type="dt" sz="half" idx="10"/>
          </p:nvPr>
        </p:nvSpPr>
        <p:spPr>
          <a:ln/>
        </p:spPr>
        <p:txBody>
          <a:bodyPr/>
          <a:lstStyle>
            <a:lvl1pPr>
              <a:defRPr/>
            </a:lvl1pPr>
          </a:lstStyle>
          <a:p>
            <a:pPr>
              <a:defRPr/>
            </a:pPr>
            <a:r>
              <a:rPr lang="en-US"/>
              <a:t>00 MOIS 2011</a:t>
            </a:r>
            <a:endParaRPr lang="fr-FR"/>
          </a:p>
        </p:txBody>
      </p:sp>
      <p:sp>
        <p:nvSpPr>
          <p:cNvPr id="6" name="Rectangle 6">
            <a:extLst>
              <a:ext uri="{FF2B5EF4-FFF2-40B4-BE49-F238E27FC236}">
                <a16:creationId xmlns:a16="http://schemas.microsoft.com/office/drawing/2014/main" id="{AA507D93-A3AD-CD4A-AD15-F1D79EC23D88}"/>
              </a:ext>
            </a:extLst>
          </p:cNvPr>
          <p:cNvSpPr>
            <a:spLocks noGrp="1" noChangeArrowheads="1"/>
          </p:cNvSpPr>
          <p:nvPr>
            <p:ph type="ftr" sz="quarter" idx="11"/>
          </p:nvPr>
        </p:nvSpPr>
        <p:spPr>
          <a:ln/>
        </p:spPr>
        <p:txBody>
          <a:bodyPr/>
          <a:lstStyle>
            <a:lvl1pPr>
              <a:defRPr/>
            </a:lvl1pPr>
          </a:lstStyle>
          <a:p>
            <a:pPr>
              <a:defRPr/>
            </a:pPr>
            <a:r>
              <a:rPr lang="fr-FR"/>
              <a:t>Lorenzi Marco IPMC 2017</a:t>
            </a:r>
          </a:p>
        </p:txBody>
      </p:sp>
      <p:sp>
        <p:nvSpPr>
          <p:cNvPr id="7" name="Rectangle 8">
            <a:extLst>
              <a:ext uri="{FF2B5EF4-FFF2-40B4-BE49-F238E27FC236}">
                <a16:creationId xmlns:a16="http://schemas.microsoft.com/office/drawing/2014/main" id="{91DC8B19-2D6F-8D41-AF50-1B40CB6634E3}"/>
              </a:ext>
            </a:extLst>
          </p:cNvPr>
          <p:cNvSpPr>
            <a:spLocks noGrp="1" noChangeArrowheads="1"/>
          </p:cNvSpPr>
          <p:nvPr>
            <p:ph type="sldNum" sz="quarter" idx="12"/>
          </p:nvPr>
        </p:nvSpPr>
        <p:spPr>
          <a:ln/>
        </p:spPr>
        <p:txBody>
          <a:bodyPr/>
          <a:lstStyle>
            <a:lvl1pPr>
              <a:defRPr/>
            </a:lvl1pPr>
          </a:lstStyle>
          <a:p>
            <a:r>
              <a:rPr lang="fr-FR" altLang="en-US"/>
              <a:t>- </a:t>
            </a:r>
            <a:fld id="{18E13A7B-9D0C-6248-945F-6DE05B912F9B}" type="slidenum">
              <a:rPr lang="fr-FR" altLang="en-US"/>
              <a:pPr/>
              <a:t>‹#›</a:t>
            </a:fld>
            <a:endParaRPr lang="fr-FR" altLang="en-US"/>
          </a:p>
        </p:txBody>
      </p:sp>
    </p:spTree>
    <p:extLst>
      <p:ext uri="{BB962C8B-B14F-4D97-AF65-F5344CB8AC3E}">
        <p14:creationId xmlns:p14="http://schemas.microsoft.com/office/powerpoint/2010/main" val="2954075246"/>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a:t>Cliquez et modifiez le titre</a:t>
            </a:r>
            <a:endParaRPr lang="fr-FR"/>
          </a:p>
        </p:txBody>
      </p:sp>
      <p:sp>
        <p:nvSpPr>
          <p:cNvPr id="8" name="Espace réservé du contenu 2"/>
          <p:cNvSpPr>
            <a:spLocks noGrp="1"/>
          </p:cNvSpPr>
          <p:nvPr>
            <p:ph sz="half" idx="13"/>
          </p:nvPr>
        </p:nvSpPr>
        <p:spPr>
          <a:xfrm rot="5400000">
            <a:off x="3548404" y="-895879"/>
            <a:ext cx="2770585" cy="7861581"/>
          </a:xfrm>
          <a:prstGeom prst="rect">
            <a:avLst/>
          </a:prstGeom>
        </p:spPr>
        <p:txBody>
          <a:bodyPr/>
          <a:lstStyle>
            <a:lvl1pPr>
              <a:buClr>
                <a:srgbClr val="FF0000"/>
              </a:buClr>
              <a:defRPr sz="2400"/>
            </a:lvl1pPr>
            <a:lvl2pPr>
              <a:defRPr sz="2000"/>
            </a:lvl2pPr>
            <a:lvl3pPr marL="554038" indent="-192088">
              <a:buClr>
                <a:srgbClr val="FF0000"/>
              </a:buClr>
              <a:tabLst>
                <a:tab pos="714375" algn="l"/>
              </a:tabLst>
              <a:defRPr sz="2400"/>
            </a:lvl3pPr>
            <a:lvl4pPr marL="714375" indent="276225">
              <a:buFont typeface="Arial" pitchFamily="34" charset="0"/>
              <a:buChar char="•"/>
              <a:defRPr sz="2000"/>
            </a:lvl4pPr>
            <a:lvl5pPr marL="990600" indent="447675">
              <a:defRPr sz="2000"/>
            </a:lvl5pPr>
            <a:lvl6pPr>
              <a:defRPr sz="1800"/>
            </a:lvl6pPr>
            <a:lvl7pPr>
              <a:defRPr sz="1800"/>
            </a:lvl7pPr>
            <a:lvl8pPr>
              <a:defRPr sz="1800"/>
            </a:lvl8pPr>
            <a:lvl9pPr>
              <a:defRPr sz="1800"/>
            </a:lvl9pPr>
          </a:lstStyle>
          <a:p>
            <a:pPr lvl="0"/>
            <a:r>
              <a:rPr lang="en-US"/>
              <a:t>Cliquez pour modifier les styles du texte du masque</a:t>
            </a:r>
          </a:p>
          <a:p>
            <a:pPr lvl="1"/>
            <a:r>
              <a:rPr lang="en-US"/>
              <a:t>Deuxième niveau</a:t>
            </a:r>
          </a:p>
          <a:p>
            <a:pPr lvl="2"/>
            <a:r>
              <a:rPr lang="en-US"/>
              <a:t>Troisième niveau</a:t>
            </a:r>
          </a:p>
          <a:p>
            <a:pPr lvl="3"/>
            <a:r>
              <a:rPr lang="en-US"/>
              <a:t>Quatrième niveau</a:t>
            </a:r>
          </a:p>
        </p:txBody>
      </p:sp>
      <p:sp>
        <p:nvSpPr>
          <p:cNvPr id="4" name="Rectangle 5">
            <a:extLst>
              <a:ext uri="{FF2B5EF4-FFF2-40B4-BE49-F238E27FC236}">
                <a16:creationId xmlns:a16="http://schemas.microsoft.com/office/drawing/2014/main" id="{2D1A4B68-183A-9544-AB49-70DB85C82AB9}"/>
              </a:ext>
            </a:extLst>
          </p:cNvPr>
          <p:cNvSpPr>
            <a:spLocks noGrp="1" noChangeArrowheads="1"/>
          </p:cNvSpPr>
          <p:nvPr>
            <p:ph type="dt" sz="half" idx="14"/>
          </p:nvPr>
        </p:nvSpPr>
        <p:spPr>
          <a:ln/>
        </p:spPr>
        <p:txBody>
          <a:bodyPr/>
          <a:lstStyle>
            <a:lvl1pPr>
              <a:defRPr/>
            </a:lvl1pPr>
          </a:lstStyle>
          <a:p>
            <a:pPr>
              <a:defRPr/>
            </a:pPr>
            <a:r>
              <a:rPr lang="en-US"/>
              <a:t>00 MOIS 2011</a:t>
            </a:r>
            <a:endParaRPr lang="fr-FR"/>
          </a:p>
        </p:txBody>
      </p:sp>
      <p:sp>
        <p:nvSpPr>
          <p:cNvPr id="5" name="Rectangle 6">
            <a:extLst>
              <a:ext uri="{FF2B5EF4-FFF2-40B4-BE49-F238E27FC236}">
                <a16:creationId xmlns:a16="http://schemas.microsoft.com/office/drawing/2014/main" id="{24F75251-9101-354E-B50E-7E3819F8CD4D}"/>
              </a:ext>
            </a:extLst>
          </p:cNvPr>
          <p:cNvSpPr>
            <a:spLocks noGrp="1" noChangeArrowheads="1"/>
          </p:cNvSpPr>
          <p:nvPr>
            <p:ph type="ftr" sz="quarter" idx="15"/>
          </p:nvPr>
        </p:nvSpPr>
        <p:spPr>
          <a:ln/>
        </p:spPr>
        <p:txBody>
          <a:bodyPr/>
          <a:lstStyle>
            <a:lvl1pPr>
              <a:defRPr/>
            </a:lvl1pPr>
          </a:lstStyle>
          <a:p>
            <a:pPr>
              <a:defRPr/>
            </a:pPr>
            <a:r>
              <a:rPr lang="fr-FR"/>
              <a:t>Lorenzi Marco IPMC 2017</a:t>
            </a:r>
          </a:p>
        </p:txBody>
      </p:sp>
      <p:sp>
        <p:nvSpPr>
          <p:cNvPr id="6" name="Rectangle 8">
            <a:extLst>
              <a:ext uri="{FF2B5EF4-FFF2-40B4-BE49-F238E27FC236}">
                <a16:creationId xmlns:a16="http://schemas.microsoft.com/office/drawing/2014/main" id="{C2137D51-7DA5-604D-BEDF-FEF68943DE37}"/>
              </a:ext>
            </a:extLst>
          </p:cNvPr>
          <p:cNvSpPr>
            <a:spLocks noGrp="1" noChangeArrowheads="1"/>
          </p:cNvSpPr>
          <p:nvPr>
            <p:ph type="sldNum" sz="quarter" idx="16"/>
          </p:nvPr>
        </p:nvSpPr>
        <p:spPr>
          <a:ln/>
        </p:spPr>
        <p:txBody>
          <a:bodyPr/>
          <a:lstStyle>
            <a:lvl1pPr>
              <a:defRPr/>
            </a:lvl1pPr>
          </a:lstStyle>
          <a:p>
            <a:r>
              <a:rPr lang="fr-FR" altLang="en-US"/>
              <a:t>- </a:t>
            </a:r>
            <a:fld id="{E4808EFA-E0A9-D24B-9FAC-C5105DA91BDB}" type="slidenum">
              <a:rPr lang="fr-FR" altLang="en-US"/>
              <a:pPr/>
              <a:t>‹#›</a:t>
            </a:fld>
            <a:endParaRPr lang="fr-FR" altLang="en-US"/>
          </a:p>
        </p:txBody>
      </p:sp>
    </p:spTree>
    <p:extLst>
      <p:ext uri="{BB962C8B-B14F-4D97-AF65-F5344CB8AC3E}">
        <p14:creationId xmlns:p14="http://schemas.microsoft.com/office/powerpoint/2010/main" val="2842154062"/>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7005638" y="263129"/>
            <a:ext cx="1884362" cy="4551759"/>
          </a:xfrm>
        </p:spPr>
        <p:txBody>
          <a:bodyPr vert="eaVert"/>
          <a:lstStyle/>
          <a:p>
            <a:r>
              <a:rPr lang="en-US"/>
              <a:t>Cliquez et modifiez le titre</a:t>
            </a:r>
            <a:endParaRPr lang="fr-FR"/>
          </a:p>
        </p:txBody>
      </p:sp>
      <p:sp>
        <p:nvSpPr>
          <p:cNvPr id="9" name="Espace réservé du contenu 2"/>
          <p:cNvSpPr>
            <a:spLocks noGrp="1"/>
          </p:cNvSpPr>
          <p:nvPr>
            <p:ph sz="half" idx="13"/>
          </p:nvPr>
        </p:nvSpPr>
        <p:spPr>
          <a:xfrm rot="5400000">
            <a:off x="1521591" y="-474445"/>
            <a:ext cx="4021989" cy="5767309"/>
          </a:xfrm>
          <a:prstGeom prst="rect">
            <a:avLst/>
          </a:prstGeom>
        </p:spPr>
        <p:txBody>
          <a:bodyPr/>
          <a:lstStyle>
            <a:lvl1pPr>
              <a:buClr>
                <a:srgbClr val="FF0000"/>
              </a:buClr>
              <a:defRPr sz="2400"/>
            </a:lvl1pPr>
            <a:lvl2pPr>
              <a:defRPr sz="2000"/>
            </a:lvl2pPr>
            <a:lvl3pPr marL="554038" indent="-192088">
              <a:buClr>
                <a:srgbClr val="FF0000"/>
              </a:buClr>
              <a:tabLst>
                <a:tab pos="714375" algn="l"/>
              </a:tabLst>
              <a:defRPr sz="2400"/>
            </a:lvl3pPr>
            <a:lvl4pPr marL="714375" indent="276225">
              <a:buFont typeface="Arial" pitchFamily="34" charset="0"/>
              <a:buChar char="•"/>
              <a:defRPr sz="2000"/>
            </a:lvl4pPr>
            <a:lvl5pPr marL="990600" indent="447675">
              <a:defRPr sz="2000"/>
            </a:lvl5pPr>
            <a:lvl6pPr>
              <a:defRPr sz="1800"/>
            </a:lvl6pPr>
            <a:lvl7pPr>
              <a:defRPr sz="1800"/>
            </a:lvl7pPr>
            <a:lvl8pPr>
              <a:defRPr sz="1800"/>
            </a:lvl8pPr>
            <a:lvl9pPr>
              <a:defRPr sz="1800"/>
            </a:lvl9pPr>
          </a:lstStyle>
          <a:p>
            <a:pPr lvl="0"/>
            <a:r>
              <a:rPr lang="en-US"/>
              <a:t>Cliquez pour modifier les styles du texte du masque</a:t>
            </a:r>
          </a:p>
          <a:p>
            <a:pPr lvl="1"/>
            <a:r>
              <a:rPr lang="en-US"/>
              <a:t>Deuxième niveau</a:t>
            </a:r>
          </a:p>
          <a:p>
            <a:pPr lvl="2"/>
            <a:r>
              <a:rPr lang="en-US"/>
              <a:t>Troisième niveau</a:t>
            </a:r>
          </a:p>
          <a:p>
            <a:pPr lvl="3"/>
            <a:r>
              <a:rPr lang="en-US"/>
              <a:t>Quatrième niveau</a:t>
            </a:r>
          </a:p>
        </p:txBody>
      </p:sp>
      <p:sp>
        <p:nvSpPr>
          <p:cNvPr id="4" name="Rectangle 5">
            <a:extLst>
              <a:ext uri="{FF2B5EF4-FFF2-40B4-BE49-F238E27FC236}">
                <a16:creationId xmlns:a16="http://schemas.microsoft.com/office/drawing/2014/main" id="{94D066DB-9945-4B44-A2C7-D514222B1F71}"/>
              </a:ext>
            </a:extLst>
          </p:cNvPr>
          <p:cNvSpPr>
            <a:spLocks noGrp="1" noChangeArrowheads="1"/>
          </p:cNvSpPr>
          <p:nvPr>
            <p:ph type="dt" sz="half" idx="14"/>
          </p:nvPr>
        </p:nvSpPr>
        <p:spPr>
          <a:ln/>
        </p:spPr>
        <p:txBody>
          <a:bodyPr/>
          <a:lstStyle>
            <a:lvl1pPr>
              <a:defRPr/>
            </a:lvl1pPr>
          </a:lstStyle>
          <a:p>
            <a:pPr>
              <a:defRPr/>
            </a:pPr>
            <a:r>
              <a:rPr lang="en-US"/>
              <a:t>00 MOIS 2011</a:t>
            </a:r>
            <a:endParaRPr lang="fr-FR"/>
          </a:p>
        </p:txBody>
      </p:sp>
      <p:sp>
        <p:nvSpPr>
          <p:cNvPr id="5" name="Rectangle 6">
            <a:extLst>
              <a:ext uri="{FF2B5EF4-FFF2-40B4-BE49-F238E27FC236}">
                <a16:creationId xmlns:a16="http://schemas.microsoft.com/office/drawing/2014/main" id="{A1910E6F-626F-464B-B41A-D41F7EA464EE}"/>
              </a:ext>
            </a:extLst>
          </p:cNvPr>
          <p:cNvSpPr>
            <a:spLocks noGrp="1" noChangeArrowheads="1"/>
          </p:cNvSpPr>
          <p:nvPr>
            <p:ph type="ftr" sz="quarter" idx="15"/>
          </p:nvPr>
        </p:nvSpPr>
        <p:spPr>
          <a:ln/>
        </p:spPr>
        <p:txBody>
          <a:bodyPr/>
          <a:lstStyle>
            <a:lvl1pPr>
              <a:defRPr/>
            </a:lvl1pPr>
          </a:lstStyle>
          <a:p>
            <a:pPr>
              <a:defRPr/>
            </a:pPr>
            <a:r>
              <a:rPr lang="fr-FR"/>
              <a:t>Lorenzi Marco IPMC 2017</a:t>
            </a:r>
          </a:p>
        </p:txBody>
      </p:sp>
      <p:sp>
        <p:nvSpPr>
          <p:cNvPr id="6" name="Rectangle 8">
            <a:extLst>
              <a:ext uri="{FF2B5EF4-FFF2-40B4-BE49-F238E27FC236}">
                <a16:creationId xmlns:a16="http://schemas.microsoft.com/office/drawing/2014/main" id="{E2C57913-CEF0-4E44-BCEB-C1B5E1D6963D}"/>
              </a:ext>
            </a:extLst>
          </p:cNvPr>
          <p:cNvSpPr>
            <a:spLocks noGrp="1" noChangeArrowheads="1"/>
          </p:cNvSpPr>
          <p:nvPr>
            <p:ph type="sldNum" sz="quarter" idx="16"/>
          </p:nvPr>
        </p:nvSpPr>
        <p:spPr>
          <a:ln/>
        </p:spPr>
        <p:txBody>
          <a:bodyPr/>
          <a:lstStyle>
            <a:lvl1pPr>
              <a:defRPr/>
            </a:lvl1pPr>
          </a:lstStyle>
          <a:p>
            <a:r>
              <a:rPr lang="fr-FR" altLang="en-US"/>
              <a:t>- </a:t>
            </a:r>
            <a:fld id="{C4638F5C-00EA-4946-A06E-0FF2861A2F4D}" type="slidenum">
              <a:rPr lang="fr-FR" altLang="en-US"/>
              <a:pPr/>
              <a:t>‹#›</a:t>
            </a:fld>
            <a:endParaRPr lang="fr-FR" altLang="en-US"/>
          </a:p>
        </p:txBody>
      </p:sp>
    </p:spTree>
    <p:extLst>
      <p:ext uri="{BB962C8B-B14F-4D97-AF65-F5344CB8AC3E}">
        <p14:creationId xmlns:p14="http://schemas.microsoft.com/office/powerpoint/2010/main" val="1435192936"/>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pic>
        <p:nvPicPr>
          <p:cNvPr id="4" name="Picture 7" descr="fond_chapitre_kaki">
            <a:extLst>
              <a:ext uri="{FF2B5EF4-FFF2-40B4-BE49-F238E27FC236}">
                <a16:creationId xmlns:a16="http://schemas.microsoft.com/office/drawing/2014/main" id="{E0C463CC-0E07-374D-A2FD-7C54B07867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4" name="Rectangle 4"/>
          <p:cNvSpPr>
            <a:spLocks noGrp="1" noChangeArrowheads="1"/>
          </p:cNvSpPr>
          <p:nvPr>
            <p:ph type="ctrTitle"/>
          </p:nvPr>
        </p:nvSpPr>
        <p:spPr bwMode="white">
          <a:xfrm>
            <a:off x="1349375" y="2571758"/>
            <a:ext cx="7486650" cy="522685"/>
          </a:xfrm>
        </p:spPr>
        <p:txBody>
          <a:bodyPr anchor="b"/>
          <a:lstStyle>
            <a:lvl1pPr>
              <a:defRPr sz="3300">
                <a:solidFill>
                  <a:schemeClr val="bg1"/>
                </a:solidFill>
              </a:defRPr>
            </a:lvl1pPr>
          </a:lstStyle>
          <a:p>
            <a:pPr lvl="0"/>
            <a:r>
              <a:rPr lang="en-US" noProof="0"/>
              <a:t>Cliquez et modifiez le titre</a:t>
            </a:r>
            <a:endParaRPr lang="fr-FR" noProof="0"/>
          </a:p>
        </p:txBody>
      </p:sp>
      <p:sp>
        <p:nvSpPr>
          <p:cNvPr id="20485" name="Rectangle 5"/>
          <p:cNvSpPr>
            <a:spLocks noGrp="1" noChangeArrowheads="1"/>
          </p:cNvSpPr>
          <p:nvPr>
            <p:ph type="subTitle" idx="1"/>
          </p:nvPr>
        </p:nvSpPr>
        <p:spPr bwMode="white">
          <a:xfrm>
            <a:off x="1349375" y="3143250"/>
            <a:ext cx="7486650" cy="1657350"/>
          </a:xfrm>
          <a:prstGeom prst="rect">
            <a:avLst/>
          </a:prstGeom>
        </p:spPr>
        <p:txBody>
          <a:bodyPr lIns="0" tIns="0" rIns="0" bIns="0"/>
          <a:lstStyle>
            <a:lvl1pPr marL="0" indent="0">
              <a:lnSpc>
                <a:spcPct val="100000"/>
              </a:lnSpc>
              <a:buNone/>
              <a:defRPr sz="2300" b="1">
                <a:solidFill>
                  <a:schemeClr val="bg1"/>
                </a:solidFill>
              </a:defRPr>
            </a:lvl1pPr>
          </a:lstStyle>
          <a:p>
            <a:pPr lvl="0"/>
            <a:r>
              <a:rPr lang="en-US" noProof="0"/>
              <a:t>Cliquez pour modifier le style des sous-titres du masque</a:t>
            </a:r>
            <a:endParaRPr lang="fr-FR" noProof="0"/>
          </a:p>
        </p:txBody>
      </p:sp>
      <p:sp>
        <p:nvSpPr>
          <p:cNvPr id="5" name="Rectangle 3">
            <a:extLst>
              <a:ext uri="{FF2B5EF4-FFF2-40B4-BE49-F238E27FC236}">
                <a16:creationId xmlns:a16="http://schemas.microsoft.com/office/drawing/2014/main" id="{DF0FF301-8D9E-0940-B65F-C727F150486E}"/>
              </a:ext>
            </a:extLst>
          </p:cNvPr>
          <p:cNvSpPr>
            <a:spLocks noGrp="1" noChangeArrowheads="1"/>
          </p:cNvSpPr>
          <p:nvPr>
            <p:ph type="ftr" sz="quarter" idx="10"/>
          </p:nvPr>
        </p:nvSpPr>
        <p:spPr bwMode="gray"/>
        <p:txBody>
          <a:bodyPr/>
          <a:lstStyle>
            <a:lvl1pPr>
              <a:defRPr>
                <a:solidFill>
                  <a:schemeClr val="tx2"/>
                </a:solidFill>
              </a:defRPr>
            </a:lvl1pPr>
          </a:lstStyle>
          <a:p>
            <a:pPr>
              <a:defRPr/>
            </a:pPr>
            <a:r>
              <a:rPr lang="fr-FR"/>
              <a:t>Lorenzi Marco IPMC 2017</a:t>
            </a:r>
          </a:p>
        </p:txBody>
      </p:sp>
      <p:sp>
        <p:nvSpPr>
          <p:cNvPr id="6" name="Rectangle 6">
            <a:extLst>
              <a:ext uri="{FF2B5EF4-FFF2-40B4-BE49-F238E27FC236}">
                <a16:creationId xmlns:a16="http://schemas.microsoft.com/office/drawing/2014/main" id="{E7C98C16-9078-9046-9912-E87A961D0F74}"/>
              </a:ext>
            </a:extLst>
          </p:cNvPr>
          <p:cNvSpPr>
            <a:spLocks noGrp="1" noChangeArrowheads="1"/>
          </p:cNvSpPr>
          <p:nvPr>
            <p:ph type="dt" sz="half" idx="11"/>
          </p:nvPr>
        </p:nvSpPr>
        <p:spPr bwMode="gray">
          <a:xfrm>
            <a:off x="6578600" y="4865688"/>
            <a:ext cx="2011363" cy="204787"/>
          </a:xfrm>
        </p:spPr>
        <p:txBody>
          <a:bodyPr/>
          <a:lstStyle>
            <a:lvl1pPr>
              <a:defRPr>
                <a:solidFill>
                  <a:schemeClr val="tx2"/>
                </a:solidFill>
              </a:defRPr>
            </a:lvl1pPr>
          </a:lstStyle>
          <a:p>
            <a:pPr>
              <a:defRPr/>
            </a:pPr>
            <a:r>
              <a:rPr lang="en-US"/>
              <a:t>00 MOIS 2011</a:t>
            </a:r>
            <a:endParaRPr lang="fr-FR"/>
          </a:p>
        </p:txBody>
      </p:sp>
      <p:sp>
        <p:nvSpPr>
          <p:cNvPr id="7" name="Rectangle 8">
            <a:extLst>
              <a:ext uri="{FF2B5EF4-FFF2-40B4-BE49-F238E27FC236}">
                <a16:creationId xmlns:a16="http://schemas.microsoft.com/office/drawing/2014/main" id="{E1DFB1CF-2044-A542-85C6-A8C55D03E782}"/>
              </a:ext>
            </a:extLst>
          </p:cNvPr>
          <p:cNvSpPr>
            <a:spLocks noGrp="1" noChangeArrowheads="1"/>
          </p:cNvSpPr>
          <p:nvPr>
            <p:ph type="sldNum" sz="quarter" idx="12"/>
          </p:nvPr>
        </p:nvSpPr>
        <p:spPr bwMode="gray"/>
        <p:txBody>
          <a:bodyPr/>
          <a:lstStyle>
            <a:lvl1pPr>
              <a:defRPr>
                <a:solidFill>
                  <a:schemeClr val="tx2"/>
                </a:solidFill>
              </a:defRPr>
            </a:lvl1pPr>
          </a:lstStyle>
          <a:p>
            <a:r>
              <a:rPr lang="fr-FR" altLang="en-US"/>
              <a:t>- </a:t>
            </a:r>
            <a:fld id="{23824D91-41DB-D146-A2D7-78621564E812}" type="slidenum">
              <a:rPr lang="fr-FR" altLang="en-US"/>
              <a:pPr/>
              <a:t>‹#›</a:t>
            </a:fld>
            <a:endParaRPr lang="fr-FR" altLang="en-US"/>
          </a:p>
        </p:txBody>
      </p:sp>
    </p:spTree>
    <p:extLst>
      <p:ext uri="{BB962C8B-B14F-4D97-AF65-F5344CB8AC3E}">
        <p14:creationId xmlns:p14="http://schemas.microsoft.com/office/powerpoint/2010/main" val="1142415670"/>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liste à puc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a:t>Cliquez et modifiez le titre</a:t>
            </a:r>
            <a:endParaRPr lang="fr-FR"/>
          </a:p>
        </p:txBody>
      </p:sp>
      <p:sp>
        <p:nvSpPr>
          <p:cNvPr id="8" name="Espace réservé du contenu 2"/>
          <p:cNvSpPr>
            <a:spLocks noGrp="1"/>
          </p:cNvSpPr>
          <p:nvPr>
            <p:ph idx="1"/>
          </p:nvPr>
        </p:nvSpPr>
        <p:spPr>
          <a:xfrm>
            <a:off x="1349394" y="1640681"/>
            <a:ext cx="7540625" cy="3152775"/>
          </a:xfrm>
          <a:prstGeom prst="rect">
            <a:avLst/>
          </a:prstGeom>
        </p:spPr>
        <p:txBody>
          <a:bodyPr/>
          <a:lstStyle>
            <a:lvl1pPr>
              <a:buClr>
                <a:srgbClr val="FF0000"/>
              </a:buClr>
              <a:defRPr lang="fr-FR" sz="2400" dirty="0" smtClean="0">
                <a:solidFill>
                  <a:schemeClr val="tx2"/>
                </a:solidFill>
                <a:latin typeface="+mn-lt"/>
                <a:ea typeface="+mn-ea"/>
                <a:cs typeface="+mn-cs"/>
              </a:defRPr>
            </a:lvl1pPr>
            <a:lvl2pPr marL="361950" indent="352425">
              <a:buFont typeface="Arial" pitchFamily="34" charset="0"/>
              <a:buChar char=""/>
              <a:defRPr lang="fr-FR" sz="2200" dirty="0" smtClean="0">
                <a:solidFill>
                  <a:schemeClr val="tx2"/>
                </a:solidFill>
                <a:latin typeface="+mn-lt"/>
                <a:ea typeface="ＭＳ Ｐゴシック" pitchFamily="23" charset="-128"/>
                <a:cs typeface="+mn-cs"/>
              </a:defRPr>
            </a:lvl2pPr>
            <a:lvl3pPr marL="1076325" indent="361950">
              <a:buFont typeface="Arial" pitchFamily="34" charset="0"/>
              <a:buChar char="•"/>
              <a:defRPr sz="2000"/>
            </a:lvl3pPr>
            <a:lvl4pPr marL="1438275" indent="371475">
              <a:defRPr lang="fr-FR" sz="1800" dirty="0" smtClean="0">
                <a:solidFill>
                  <a:schemeClr val="tx2"/>
                </a:solidFill>
                <a:latin typeface="+mn-lt"/>
                <a:ea typeface="ＭＳ Ｐゴシック" pitchFamily="23" charset="-128"/>
                <a:cs typeface="+mn-cs"/>
              </a:defRPr>
            </a:lvl4pPr>
            <a:lvl5pPr marL="1790700" indent="361950">
              <a:defRPr sz="1600"/>
            </a:lvl5pPr>
          </a:lstStyle>
          <a:p>
            <a:pPr lvl="0"/>
            <a:r>
              <a:rPr lang="en-US"/>
              <a:t>Cliquez pour modifier les styles du texte du masque</a:t>
            </a:r>
          </a:p>
          <a:p>
            <a:pPr lvl="1"/>
            <a:r>
              <a:rPr lang="en-US"/>
              <a:t>Deuxième niveau</a:t>
            </a:r>
          </a:p>
          <a:p>
            <a:pPr lvl="2"/>
            <a:r>
              <a:rPr lang="en-US"/>
              <a:t>Troisième niveau</a:t>
            </a:r>
          </a:p>
          <a:p>
            <a:pPr lvl="3"/>
            <a:r>
              <a:rPr lang="en-US"/>
              <a:t>Quatrième niveau</a:t>
            </a:r>
          </a:p>
          <a:p>
            <a:pPr lvl="4"/>
            <a:r>
              <a:rPr lang="en-US"/>
              <a:t>Cinquième niveau</a:t>
            </a:r>
            <a:endParaRPr lang="fr-FR"/>
          </a:p>
        </p:txBody>
      </p:sp>
      <p:sp>
        <p:nvSpPr>
          <p:cNvPr id="4" name="Rectangle 5">
            <a:extLst>
              <a:ext uri="{FF2B5EF4-FFF2-40B4-BE49-F238E27FC236}">
                <a16:creationId xmlns:a16="http://schemas.microsoft.com/office/drawing/2014/main" id="{C7184CB3-9E58-FC46-B312-3758F5CA9226}"/>
              </a:ext>
            </a:extLst>
          </p:cNvPr>
          <p:cNvSpPr>
            <a:spLocks noGrp="1" noChangeArrowheads="1"/>
          </p:cNvSpPr>
          <p:nvPr>
            <p:ph type="dt" sz="half" idx="10"/>
          </p:nvPr>
        </p:nvSpPr>
        <p:spPr>
          <a:ln/>
        </p:spPr>
        <p:txBody>
          <a:bodyPr/>
          <a:lstStyle>
            <a:lvl1pPr>
              <a:defRPr/>
            </a:lvl1pPr>
          </a:lstStyle>
          <a:p>
            <a:pPr>
              <a:defRPr/>
            </a:pPr>
            <a:r>
              <a:rPr lang="en-US"/>
              <a:t>00 MOIS 2011</a:t>
            </a:r>
            <a:endParaRPr lang="fr-FR"/>
          </a:p>
        </p:txBody>
      </p:sp>
      <p:sp>
        <p:nvSpPr>
          <p:cNvPr id="5" name="Rectangle 6">
            <a:extLst>
              <a:ext uri="{FF2B5EF4-FFF2-40B4-BE49-F238E27FC236}">
                <a16:creationId xmlns:a16="http://schemas.microsoft.com/office/drawing/2014/main" id="{4418FF0B-FB5D-5E42-9047-3EBB6D920184}"/>
              </a:ext>
            </a:extLst>
          </p:cNvPr>
          <p:cNvSpPr>
            <a:spLocks noGrp="1" noChangeArrowheads="1"/>
          </p:cNvSpPr>
          <p:nvPr>
            <p:ph type="ftr" sz="quarter" idx="11"/>
          </p:nvPr>
        </p:nvSpPr>
        <p:spPr>
          <a:ln/>
        </p:spPr>
        <p:txBody>
          <a:bodyPr/>
          <a:lstStyle>
            <a:lvl1pPr>
              <a:defRPr/>
            </a:lvl1pPr>
          </a:lstStyle>
          <a:p>
            <a:pPr>
              <a:defRPr/>
            </a:pPr>
            <a:r>
              <a:rPr lang="fr-FR"/>
              <a:t>Lorenzi Marco IPMC 2017</a:t>
            </a:r>
          </a:p>
        </p:txBody>
      </p:sp>
      <p:sp>
        <p:nvSpPr>
          <p:cNvPr id="6" name="Rectangle 8">
            <a:extLst>
              <a:ext uri="{FF2B5EF4-FFF2-40B4-BE49-F238E27FC236}">
                <a16:creationId xmlns:a16="http://schemas.microsoft.com/office/drawing/2014/main" id="{7C16B317-B75A-3E47-BA35-88381B536D4B}"/>
              </a:ext>
            </a:extLst>
          </p:cNvPr>
          <p:cNvSpPr>
            <a:spLocks noGrp="1" noChangeArrowheads="1"/>
          </p:cNvSpPr>
          <p:nvPr>
            <p:ph type="sldNum" sz="quarter" idx="12"/>
          </p:nvPr>
        </p:nvSpPr>
        <p:spPr>
          <a:ln/>
        </p:spPr>
        <p:txBody>
          <a:bodyPr/>
          <a:lstStyle>
            <a:lvl1pPr>
              <a:defRPr/>
            </a:lvl1pPr>
          </a:lstStyle>
          <a:p>
            <a:r>
              <a:rPr lang="fr-FR" altLang="en-US"/>
              <a:t>- </a:t>
            </a:r>
            <a:fld id="{84FF91BE-32C5-8C40-AD6E-7985FB640B64}" type="slidenum">
              <a:rPr lang="fr-FR" altLang="en-US"/>
              <a:pPr/>
              <a:t>‹#›</a:t>
            </a:fld>
            <a:endParaRPr lang="fr-FR" altLang="en-US"/>
          </a:p>
        </p:txBody>
      </p:sp>
    </p:spTree>
    <p:extLst>
      <p:ext uri="{BB962C8B-B14F-4D97-AF65-F5344CB8AC3E}">
        <p14:creationId xmlns:p14="http://schemas.microsoft.com/office/powerpoint/2010/main" val="3066218211"/>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5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a:t>Cliquez et modifiez le titre</a:t>
            </a:r>
            <a:endParaRPr lang="fr-FR"/>
          </a:p>
        </p:txBody>
      </p:sp>
      <p:sp>
        <p:nvSpPr>
          <p:cNvPr id="8" name="Espace réservé du contenu 2"/>
          <p:cNvSpPr>
            <a:spLocks noGrp="1"/>
          </p:cNvSpPr>
          <p:nvPr>
            <p:ph idx="1"/>
          </p:nvPr>
        </p:nvSpPr>
        <p:spPr>
          <a:xfrm>
            <a:off x="1349394" y="1491632"/>
            <a:ext cx="7540625" cy="3152775"/>
          </a:xfrm>
          <a:prstGeom prst="rect">
            <a:avLst/>
          </a:prstGeom>
        </p:spPr>
        <p:txBody>
          <a:bodyPr/>
          <a:lstStyle>
            <a:lvl1pPr algn="l" defTabSz="200025" rtl="0" fontAlgn="base">
              <a:lnSpc>
                <a:spcPct val="170000"/>
              </a:lnSpc>
              <a:spcBef>
                <a:spcPct val="0"/>
              </a:spcBef>
              <a:spcAft>
                <a:spcPct val="0"/>
              </a:spcAft>
              <a:buClr>
                <a:srgbClr val="FF0000"/>
              </a:buClr>
              <a:buFontTx/>
              <a:buNone/>
              <a:defRPr lang="fr-FR" sz="2200" dirty="0" smtClean="0">
                <a:solidFill>
                  <a:schemeClr val="tx2"/>
                </a:solidFill>
                <a:latin typeface="+mn-lt"/>
                <a:ea typeface="+mn-ea"/>
                <a:cs typeface="+mn-cs"/>
              </a:defRPr>
            </a:lvl1pPr>
            <a:lvl2pPr marL="361950" indent="352425">
              <a:buFont typeface="Arial" pitchFamily="34" charset="0"/>
              <a:buChar char="•"/>
              <a:defRPr sz="2200"/>
            </a:lvl2pPr>
            <a:lvl3pPr marL="1076325" indent="361950">
              <a:buFont typeface="Arial" pitchFamily="34" charset="0"/>
              <a:buNone/>
              <a:defRPr sz="2000"/>
            </a:lvl3pPr>
            <a:lvl4pPr marL="1438275" indent="371475">
              <a:buFont typeface="Arial" pitchFamily="34" charset="0"/>
              <a:buNone/>
              <a:defRPr lang="fr-FR" sz="1800" dirty="0" smtClean="0">
                <a:solidFill>
                  <a:schemeClr val="tx2"/>
                </a:solidFill>
                <a:latin typeface="+mn-lt"/>
                <a:ea typeface="ＭＳ Ｐゴシック" pitchFamily="23" charset="-128"/>
                <a:cs typeface="+mn-cs"/>
              </a:defRPr>
            </a:lvl4pPr>
            <a:lvl5pPr marL="1790700" indent="361950">
              <a:buFont typeface="Arial" pitchFamily="34" charset="0"/>
              <a:buNone/>
              <a:defRPr sz="1600"/>
            </a:lvl5pPr>
          </a:lstStyle>
          <a:p>
            <a:pPr lvl="0"/>
            <a:r>
              <a:rPr lang="en-US"/>
              <a:t>Cliquez pour modifier les styles du texte du masque</a:t>
            </a:r>
          </a:p>
          <a:p>
            <a:pPr lvl="1"/>
            <a:r>
              <a:rPr lang="en-US"/>
              <a:t>Deuxième niveau</a:t>
            </a:r>
          </a:p>
          <a:p>
            <a:pPr lvl="2"/>
            <a:r>
              <a:rPr lang="en-US"/>
              <a:t>Troisième niveau</a:t>
            </a:r>
          </a:p>
          <a:p>
            <a:pPr lvl="3"/>
            <a:r>
              <a:rPr lang="en-US"/>
              <a:t>Quatrième niveau</a:t>
            </a:r>
          </a:p>
          <a:p>
            <a:pPr lvl="4"/>
            <a:r>
              <a:rPr lang="en-US"/>
              <a:t>Cinquième niveau</a:t>
            </a:r>
            <a:endParaRPr lang="fr-FR"/>
          </a:p>
        </p:txBody>
      </p:sp>
      <p:sp>
        <p:nvSpPr>
          <p:cNvPr id="4" name="Rectangle 5">
            <a:extLst>
              <a:ext uri="{FF2B5EF4-FFF2-40B4-BE49-F238E27FC236}">
                <a16:creationId xmlns:a16="http://schemas.microsoft.com/office/drawing/2014/main" id="{1500A824-2530-3D46-BE8E-9785021A4588}"/>
              </a:ext>
            </a:extLst>
          </p:cNvPr>
          <p:cNvSpPr>
            <a:spLocks noGrp="1" noChangeArrowheads="1"/>
          </p:cNvSpPr>
          <p:nvPr>
            <p:ph type="dt" sz="half" idx="10"/>
          </p:nvPr>
        </p:nvSpPr>
        <p:spPr>
          <a:ln/>
        </p:spPr>
        <p:txBody>
          <a:bodyPr/>
          <a:lstStyle>
            <a:lvl1pPr>
              <a:defRPr/>
            </a:lvl1pPr>
          </a:lstStyle>
          <a:p>
            <a:pPr>
              <a:defRPr/>
            </a:pPr>
            <a:r>
              <a:rPr lang="en-US"/>
              <a:t>00 MOIS 2011</a:t>
            </a:r>
            <a:endParaRPr lang="fr-FR"/>
          </a:p>
        </p:txBody>
      </p:sp>
      <p:sp>
        <p:nvSpPr>
          <p:cNvPr id="5" name="Rectangle 6">
            <a:extLst>
              <a:ext uri="{FF2B5EF4-FFF2-40B4-BE49-F238E27FC236}">
                <a16:creationId xmlns:a16="http://schemas.microsoft.com/office/drawing/2014/main" id="{821AB866-58C1-CA4A-AB9D-D85DAF722409}"/>
              </a:ext>
            </a:extLst>
          </p:cNvPr>
          <p:cNvSpPr>
            <a:spLocks noGrp="1" noChangeArrowheads="1"/>
          </p:cNvSpPr>
          <p:nvPr>
            <p:ph type="ftr" sz="quarter" idx="11"/>
          </p:nvPr>
        </p:nvSpPr>
        <p:spPr>
          <a:ln/>
        </p:spPr>
        <p:txBody>
          <a:bodyPr/>
          <a:lstStyle>
            <a:lvl1pPr>
              <a:defRPr/>
            </a:lvl1pPr>
          </a:lstStyle>
          <a:p>
            <a:pPr>
              <a:defRPr/>
            </a:pPr>
            <a:r>
              <a:rPr lang="fr-FR"/>
              <a:t>Lorenzi Marco IPMC 2017</a:t>
            </a:r>
          </a:p>
        </p:txBody>
      </p:sp>
      <p:sp>
        <p:nvSpPr>
          <p:cNvPr id="6" name="Rectangle 8">
            <a:extLst>
              <a:ext uri="{FF2B5EF4-FFF2-40B4-BE49-F238E27FC236}">
                <a16:creationId xmlns:a16="http://schemas.microsoft.com/office/drawing/2014/main" id="{CA634BE0-65C6-974A-88F9-BD8C4CBD5F5E}"/>
              </a:ext>
            </a:extLst>
          </p:cNvPr>
          <p:cNvSpPr>
            <a:spLocks noGrp="1" noChangeArrowheads="1"/>
          </p:cNvSpPr>
          <p:nvPr>
            <p:ph type="sldNum" sz="quarter" idx="12"/>
          </p:nvPr>
        </p:nvSpPr>
        <p:spPr>
          <a:ln/>
        </p:spPr>
        <p:txBody>
          <a:bodyPr/>
          <a:lstStyle>
            <a:lvl1pPr>
              <a:defRPr/>
            </a:lvl1pPr>
          </a:lstStyle>
          <a:p>
            <a:r>
              <a:rPr lang="fr-FR" altLang="en-US"/>
              <a:t>- </a:t>
            </a:r>
            <a:fld id="{DF212616-B410-E84E-B1A8-1D728DE2252C}" type="slidenum">
              <a:rPr lang="fr-FR" altLang="en-US"/>
              <a:pPr/>
              <a:t>‹#›</a:t>
            </a:fld>
            <a:endParaRPr lang="fr-FR" altLang="en-US"/>
          </a:p>
        </p:txBody>
      </p:sp>
    </p:spTree>
    <p:extLst>
      <p:ext uri="{BB962C8B-B14F-4D97-AF65-F5344CB8AC3E}">
        <p14:creationId xmlns:p14="http://schemas.microsoft.com/office/powerpoint/2010/main" val="2841666299"/>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secHead" preserve="1">
  <p:cSld name="En-têt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3305176"/>
            <a:ext cx="7772400" cy="1021556"/>
          </a:xfrm>
        </p:spPr>
        <p:txBody>
          <a:bodyPr anchor="t"/>
          <a:lstStyle>
            <a:lvl1pPr algn="l">
              <a:defRPr sz="4000" b="1" cap="all"/>
            </a:lvl1pPr>
          </a:lstStyle>
          <a:p>
            <a:r>
              <a:rPr lang="en-US"/>
              <a:t>Cliquez et modifiez le titre</a:t>
            </a:r>
            <a:endParaRPr lang="fr-FR"/>
          </a:p>
        </p:txBody>
      </p:sp>
      <p:sp>
        <p:nvSpPr>
          <p:cNvPr id="3" name="Espace réservé du texte 2"/>
          <p:cNvSpPr>
            <a:spLocks noGrp="1"/>
          </p:cNvSpPr>
          <p:nvPr>
            <p:ph type="body" idx="1"/>
          </p:nvPr>
        </p:nvSpPr>
        <p:spPr>
          <a:xfrm>
            <a:off x="722313" y="2180035"/>
            <a:ext cx="7772400" cy="1125140"/>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Cliquez pour modifier les styles du texte du masque</a:t>
            </a:r>
          </a:p>
        </p:txBody>
      </p:sp>
      <p:sp>
        <p:nvSpPr>
          <p:cNvPr id="4" name="Rectangle 5">
            <a:extLst>
              <a:ext uri="{FF2B5EF4-FFF2-40B4-BE49-F238E27FC236}">
                <a16:creationId xmlns:a16="http://schemas.microsoft.com/office/drawing/2014/main" id="{358E4D67-5F08-B442-BD89-F5A8EB0B6343}"/>
              </a:ext>
            </a:extLst>
          </p:cNvPr>
          <p:cNvSpPr>
            <a:spLocks noGrp="1" noChangeArrowheads="1"/>
          </p:cNvSpPr>
          <p:nvPr>
            <p:ph type="dt" sz="half" idx="10"/>
          </p:nvPr>
        </p:nvSpPr>
        <p:spPr>
          <a:ln/>
        </p:spPr>
        <p:txBody>
          <a:bodyPr/>
          <a:lstStyle>
            <a:lvl1pPr>
              <a:defRPr/>
            </a:lvl1pPr>
          </a:lstStyle>
          <a:p>
            <a:pPr>
              <a:defRPr/>
            </a:pPr>
            <a:r>
              <a:rPr lang="en-US"/>
              <a:t>00 MOIS 2011</a:t>
            </a:r>
            <a:endParaRPr lang="fr-FR"/>
          </a:p>
        </p:txBody>
      </p:sp>
      <p:sp>
        <p:nvSpPr>
          <p:cNvPr id="5" name="Rectangle 6">
            <a:extLst>
              <a:ext uri="{FF2B5EF4-FFF2-40B4-BE49-F238E27FC236}">
                <a16:creationId xmlns:a16="http://schemas.microsoft.com/office/drawing/2014/main" id="{42B0CBEE-6705-4141-AD60-63022BF414BD}"/>
              </a:ext>
            </a:extLst>
          </p:cNvPr>
          <p:cNvSpPr>
            <a:spLocks noGrp="1" noChangeArrowheads="1"/>
          </p:cNvSpPr>
          <p:nvPr>
            <p:ph type="ftr" sz="quarter" idx="11"/>
          </p:nvPr>
        </p:nvSpPr>
        <p:spPr>
          <a:ln/>
        </p:spPr>
        <p:txBody>
          <a:bodyPr/>
          <a:lstStyle>
            <a:lvl1pPr>
              <a:defRPr/>
            </a:lvl1pPr>
          </a:lstStyle>
          <a:p>
            <a:pPr>
              <a:defRPr/>
            </a:pPr>
            <a:r>
              <a:rPr lang="fr-FR"/>
              <a:t>Lorenzi Marco IPMC 2017</a:t>
            </a:r>
          </a:p>
        </p:txBody>
      </p:sp>
      <p:sp>
        <p:nvSpPr>
          <p:cNvPr id="6" name="Rectangle 8">
            <a:extLst>
              <a:ext uri="{FF2B5EF4-FFF2-40B4-BE49-F238E27FC236}">
                <a16:creationId xmlns:a16="http://schemas.microsoft.com/office/drawing/2014/main" id="{AF0170EF-430B-4842-A4AA-0476BCB12014}"/>
              </a:ext>
            </a:extLst>
          </p:cNvPr>
          <p:cNvSpPr>
            <a:spLocks noGrp="1" noChangeArrowheads="1"/>
          </p:cNvSpPr>
          <p:nvPr>
            <p:ph type="sldNum" sz="quarter" idx="12"/>
          </p:nvPr>
        </p:nvSpPr>
        <p:spPr>
          <a:ln/>
        </p:spPr>
        <p:txBody>
          <a:bodyPr/>
          <a:lstStyle>
            <a:lvl1pPr>
              <a:defRPr/>
            </a:lvl1pPr>
          </a:lstStyle>
          <a:p>
            <a:r>
              <a:rPr lang="fr-FR" altLang="en-US"/>
              <a:t>- </a:t>
            </a:r>
            <a:fld id="{DC5FA444-6193-484F-A410-7222067E634D}" type="slidenum">
              <a:rPr lang="fr-FR" altLang="en-US"/>
              <a:pPr/>
              <a:t>‹#›</a:t>
            </a:fld>
            <a:endParaRPr lang="fr-FR" altLang="en-US"/>
          </a:p>
        </p:txBody>
      </p:sp>
    </p:spTree>
    <p:extLst>
      <p:ext uri="{BB962C8B-B14F-4D97-AF65-F5344CB8AC3E}">
        <p14:creationId xmlns:p14="http://schemas.microsoft.com/office/powerpoint/2010/main" val="3130944323"/>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a:t>Cliquez et modifiez le titre</a:t>
            </a:r>
            <a:endParaRPr lang="fr-FR"/>
          </a:p>
        </p:txBody>
      </p:sp>
      <p:sp>
        <p:nvSpPr>
          <p:cNvPr id="10" name="Espace réservé du contenu 2"/>
          <p:cNvSpPr>
            <a:spLocks noGrp="1"/>
          </p:cNvSpPr>
          <p:nvPr>
            <p:ph sz="half" idx="1"/>
          </p:nvPr>
        </p:nvSpPr>
        <p:spPr>
          <a:xfrm>
            <a:off x="1349375" y="1254928"/>
            <a:ext cx="3694113" cy="3559969"/>
          </a:xfrm>
          <a:prstGeom prst="rect">
            <a:avLst/>
          </a:prstGeom>
        </p:spPr>
        <p:txBody>
          <a:bodyPr/>
          <a:lstStyle>
            <a:lvl1pPr>
              <a:buClr>
                <a:srgbClr val="FF0000"/>
              </a:buClr>
              <a:defRPr sz="2200"/>
            </a:lvl1pPr>
            <a:lvl2pPr>
              <a:defRPr sz="2000"/>
            </a:lvl2pPr>
            <a:lvl3pPr marL="714375" indent="-352425">
              <a:buClr>
                <a:srgbClr val="FF0000"/>
              </a:buClr>
              <a:buFont typeface="Arial" pitchFamily="34" charset="0"/>
              <a:buChar char=""/>
              <a:tabLst>
                <a:tab pos="714375" algn="l"/>
              </a:tabLst>
              <a:defRPr sz="2000"/>
            </a:lvl3pPr>
            <a:lvl4pPr marL="714375" indent="276225">
              <a:buFont typeface="Arial" pitchFamily="34" charset="0"/>
              <a:buChar char="•"/>
              <a:defRPr sz="1800"/>
            </a:lvl4pPr>
            <a:lvl5pPr marL="990600" indent="447675">
              <a:defRPr sz="1800"/>
            </a:lvl5pPr>
            <a:lvl6pPr>
              <a:defRPr sz="1800"/>
            </a:lvl6pPr>
            <a:lvl7pPr>
              <a:defRPr sz="1800"/>
            </a:lvl7pPr>
            <a:lvl8pPr>
              <a:defRPr sz="1800"/>
            </a:lvl8pPr>
            <a:lvl9pPr>
              <a:defRPr sz="1800"/>
            </a:lvl9pPr>
          </a:lstStyle>
          <a:p>
            <a:pPr lvl="0"/>
            <a:r>
              <a:rPr lang="en-US"/>
              <a:t>Cliquez pour modifier les styles du texte du masque</a:t>
            </a:r>
          </a:p>
          <a:p>
            <a:pPr lvl="1"/>
            <a:r>
              <a:rPr lang="en-US"/>
              <a:t>Deuxième niveau</a:t>
            </a:r>
          </a:p>
          <a:p>
            <a:pPr lvl="2"/>
            <a:r>
              <a:rPr lang="en-US"/>
              <a:t>Troisième niveau</a:t>
            </a:r>
          </a:p>
          <a:p>
            <a:pPr lvl="3"/>
            <a:r>
              <a:rPr lang="en-US"/>
              <a:t>Quatrième niveau</a:t>
            </a:r>
          </a:p>
        </p:txBody>
      </p:sp>
      <p:sp>
        <p:nvSpPr>
          <p:cNvPr id="11" name="Espace réservé du contenu 2"/>
          <p:cNvSpPr>
            <a:spLocks noGrp="1"/>
          </p:cNvSpPr>
          <p:nvPr>
            <p:ph sz="half" idx="13"/>
          </p:nvPr>
        </p:nvSpPr>
        <p:spPr>
          <a:xfrm>
            <a:off x="5130800" y="1254928"/>
            <a:ext cx="3694113" cy="3559969"/>
          </a:xfrm>
          <a:prstGeom prst="rect">
            <a:avLst/>
          </a:prstGeom>
        </p:spPr>
        <p:txBody>
          <a:bodyPr/>
          <a:lstStyle>
            <a:lvl1pPr>
              <a:buClr>
                <a:srgbClr val="FF0000"/>
              </a:buClr>
              <a:defRPr sz="2200"/>
            </a:lvl1pPr>
            <a:lvl2pPr>
              <a:defRPr sz="2000"/>
            </a:lvl2pPr>
            <a:lvl3pPr marL="712788" indent="-350838">
              <a:buClr>
                <a:srgbClr val="FF0000"/>
              </a:buClr>
              <a:buFont typeface="Arial" pitchFamily="34" charset="0"/>
              <a:buChar char=""/>
              <a:tabLst>
                <a:tab pos="714375" algn="l"/>
              </a:tabLst>
              <a:defRPr sz="2000"/>
            </a:lvl3pPr>
            <a:lvl4pPr marL="714375" indent="276225">
              <a:buFont typeface="Arial" pitchFamily="34" charset="0"/>
              <a:buChar char="•"/>
              <a:defRPr sz="1800"/>
            </a:lvl4pPr>
            <a:lvl5pPr marL="990600" indent="447675">
              <a:defRPr sz="1800"/>
            </a:lvl5pPr>
            <a:lvl6pPr>
              <a:defRPr sz="1800"/>
            </a:lvl6pPr>
            <a:lvl7pPr>
              <a:defRPr sz="1800"/>
            </a:lvl7pPr>
            <a:lvl8pPr>
              <a:defRPr sz="1800"/>
            </a:lvl8pPr>
            <a:lvl9pPr>
              <a:defRPr sz="1800"/>
            </a:lvl9pPr>
          </a:lstStyle>
          <a:p>
            <a:pPr lvl="0"/>
            <a:r>
              <a:rPr lang="en-US"/>
              <a:t>Cliquez pour modifier les styles du texte du masque</a:t>
            </a:r>
          </a:p>
          <a:p>
            <a:pPr lvl="1"/>
            <a:r>
              <a:rPr lang="en-US"/>
              <a:t>Deuxième niveau</a:t>
            </a:r>
          </a:p>
          <a:p>
            <a:pPr lvl="2"/>
            <a:r>
              <a:rPr lang="en-US"/>
              <a:t>Troisième niveau</a:t>
            </a:r>
          </a:p>
          <a:p>
            <a:pPr lvl="3"/>
            <a:r>
              <a:rPr lang="en-US"/>
              <a:t>Quatrième niveau</a:t>
            </a:r>
          </a:p>
        </p:txBody>
      </p:sp>
      <p:sp>
        <p:nvSpPr>
          <p:cNvPr id="5" name="Rectangle 5">
            <a:extLst>
              <a:ext uri="{FF2B5EF4-FFF2-40B4-BE49-F238E27FC236}">
                <a16:creationId xmlns:a16="http://schemas.microsoft.com/office/drawing/2014/main" id="{D35F2939-8D7F-AE4F-9D1F-16A5CC264CF2}"/>
              </a:ext>
            </a:extLst>
          </p:cNvPr>
          <p:cNvSpPr>
            <a:spLocks noGrp="1" noChangeArrowheads="1"/>
          </p:cNvSpPr>
          <p:nvPr>
            <p:ph type="dt" sz="half" idx="14"/>
          </p:nvPr>
        </p:nvSpPr>
        <p:spPr>
          <a:ln/>
        </p:spPr>
        <p:txBody>
          <a:bodyPr/>
          <a:lstStyle>
            <a:lvl1pPr>
              <a:defRPr/>
            </a:lvl1pPr>
          </a:lstStyle>
          <a:p>
            <a:pPr>
              <a:defRPr/>
            </a:pPr>
            <a:r>
              <a:rPr lang="en-US"/>
              <a:t>00 MOIS 2011</a:t>
            </a:r>
            <a:endParaRPr lang="fr-FR"/>
          </a:p>
        </p:txBody>
      </p:sp>
      <p:sp>
        <p:nvSpPr>
          <p:cNvPr id="6" name="Rectangle 6">
            <a:extLst>
              <a:ext uri="{FF2B5EF4-FFF2-40B4-BE49-F238E27FC236}">
                <a16:creationId xmlns:a16="http://schemas.microsoft.com/office/drawing/2014/main" id="{75565360-0F5C-2C4F-9003-0C7D7DA4F24D}"/>
              </a:ext>
            </a:extLst>
          </p:cNvPr>
          <p:cNvSpPr>
            <a:spLocks noGrp="1" noChangeArrowheads="1"/>
          </p:cNvSpPr>
          <p:nvPr>
            <p:ph type="ftr" sz="quarter" idx="15"/>
          </p:nvPr>
        </p:nvSpPr>
        <p:spPr>
          <a:ln/>
        </p:spPr>
        <p:txBody>
          <a:bodyPr/>
          <a:lstStyle>
            <a:lvl1pPr>
              <a:defRPr/>
            </a:lvl1pPr>
          </a:lstStyle>
          <a:p>
            <a:pPr>
              <a:defRPr/>
            </a:pPr>
            <a:r>
              <a:rPr lang="fr-FR"/>
              <a:t>Lorenzi Marco IPMC 2017</a:t>
            </a:r>
          </a:p>
        </p:txBody>
      </p:sp>
      <p:sp>
        <p:nvSpPr>
          <p:cNvPr id="7" name="Rectangle 8">
            <a:extLst>
              <a:ext uri="{FF2B5EF4-FFF2-40B4-BE49-F238E27FC236}">
                <a16:creationId xmlns:a16="http://schemas.microsoft.com/office/drawing/2014/main" id="{1413A878-ED53-3141-94E0-D0C18B02D647}"/>
              </a:ext>
            </a:extLst>
          </p:cNvPr>
          <p:cNvSpPr>
            <a:spLocks noGrp="1" noChangeArrowheads="1"/>
          </p:cNvSpPr>
          <p:nvPr>
            <p:ph type="sldNum" sz="quarter" idx="16"/>
          </p:nvPr>
        </p:nvSpPr>
        <p:spPr>
          <a:ln/>
        </p:spPr>
        <p:txBody>
          <a:bodyPr/>
          <a:lstStyle>
            <a:lvl1pPr>
              <a:defRPr/>
            </a:lvl1pPr>
          </a:lstStyle>
          <a:p>
            <a:r>
              <a:rPr lang="fr-FR" altLang="en-US"/>
              <a:t>- </a:t>
            </a:r>
            <a:fld id="{E95B9DB5-69E0-0442-AF73-9800CD95C17A}" type="slidenum">
              <a:rPr lang="fr-FR" altLang="en-US"/>
              <a:pPr/>
              <a:t>‹#›</a:t>
            </a:fld>
            <a:endParaRPr lang="fr-FR" altLang="en-US"/>
          </a:p>
        </p:txBody>
      </p:sp>
    </p:spTree>
    <p:extLst>
      <p:ext uri="{BB962C8B-B14F-4D97-AF65-F5344CB8AC3E}">
        <p14:creationId xmlns:p14="http://schemas.microsoft.com/office/powerpoint/2010/main" val="16751199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14.xml"/><Relationship Id="rId13" Type="http://schemas.openxmlformats.org/officeDocument/2006/relationships/theme" Target="../theme/theme10.xml"/><Relationship Id="rId3" Type="http://schemas.openxmlformats.org/officeDocument/2006/relationships/slideLayout" Target="../slideLayouts/slideLayout109.xml"/><Relationship Id="rId7" Type="http://schemas.openxmlformats.org/officeDocument/2006/relationships/slideLayout" Target="../slideLayouts/slideLayout113.xml"/><Relationship Id="rId12" Type="http://schemas.openxmlformats.org/officeDocument/2006/relationships/slideLayout" Target="../slideLayouts/slideLayout118.xml"/><Relationship Id="rId2" Type="http://schemas.openxmlformats.org/officeDocument/2006/relationships/slideLayout" Target="../slideLayouts/slideLayout108.xml"/><Relationship Id="rId1" Type="http://schemas.openxmlformats.org/officeDocument/2006/relationships/slideLayout" Target="../slideLayouts/slideLayout107.xml"/><Relationship Id="rId6" Type="http://schemas.openxmlformats.org/officeDocument/2006/relationships/slideLayout" Target="../slideLayouts/slideLayout112.xml"/><Relationship Id="rId11" Type="http://schemas.openxmlformats.org/officeDocument/2006/relationships/slideLayout" Target="../slideLayouts/slideLayout117.xml"/><Relationship Id="rId5" Type="http://schemas.openxmlformats.org/officeDocument/2006/relationships/slideLayout" Target="../slideLayouts/slideLayout111.xml"/><Relationship Id="rId10" Type="http://schemas.openxmlformats.org/officeDocument/2006/relationships/slideLayout" Target="../slideLayouts/slideLayout116.xml"/><Relationship Id="rId4" Type="http://schemas.openxmlformats.org/officeDocument/2006/relationships/slideLayout" Target="../slideLayouts/slideLayout110.xml"/><Relationship Id="rId9" Type="http://schemas.openxmlformats.org/officeDocument/2006/relationships/slideLayout" Target="../slideLayouts/slideLayout115.xml"/><Relationship Id="rId14" Type="http://schemas.openxmlformats.org/officeDocument/2006/relationships/image" Target="../media/image19.jpeg"/></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26.xml"/><Relationship Id="rId13" Type="http://schemas.openxmlformats.org/officeDocument/2006/relationships/theme" Target="../theme/theme11.xml"/><Relationship Id="rId3" Type="http://schemas.openxmlformats.org/officeDocument/2006/relationships/slideLayout" Target="../slideLayouts/slideLayout121.xml"/><Relationship Id="rId7" Type="http://schemas.openxmlformats.org/officeDocument/2006/relationships/slideLayout" Target="../slideLayouts/slideLayout125.xml"/><Relationship Id="rId12" Type="http://schemas.openxmlformats.org/officeDocument/2006/relationships/slideLayout" Target="../slideLayouts/slideLayout130.xml"/><Relationship Id="rId2" Type="http://schemas.openxmlformats.org/officeDocument/2006/relationships/slideLayout" Target="../slideLayouts/slideLayout120.xml"/><Relationship Id="rId1" Type="http://schemas.openxmlformats.org/officeDocument/2006/relationships/slideLayout" Target="../slideLayouts/slideLayout119.xml"/><Relationship Id="rId6" Type="http://schemas.openxmlformats.org/officeDocument/2006/relationships/slideLayout" Target="../slideLayouts/slideLayout124.xml"/><Relationship Id="rId11" Type="http://schemas.openxmlformats.org/officeDocument/2006/relationships/slideLayout" Target="../slideLayouts/slideLayout129.xml"/><Relationship Id="rId5" Type="http://schemas.openxmlformats.org/officeDocument/2006/relationships/slideLayout" Target="../slideLayouts/slideLayout123.xml"/><Relationship Id="rId10" Type="http://schemas.openxmlformats.org/officeDocument/2006/relationships/slideLayout" Target="../slideLayouts/slideLayout128.xml"/><Relationship Id="rId4" Type="http://schemas.openxmlformats.org/officeDocument/2006/relationships/slideLayout" Target="../slideLayouts/slideLayout122.xml"/><Relationship Id="rId9" Type="http://schemas.openxmlformats.org/officeDocument/2006/relationships/slideLayout" Target="../slideLayouts/slideLayout127.xml"/><Relationship Id="rId14" Type="http://schemas.openxmlformats.org/officeDocument/2006/relationships/image" Target="../media/image17.jpe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3.jpe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image" Target="../media/image6.png"/><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theme" Target="../theme/theme4.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image" Target="../media/image3.jpe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3.xml"/><Relationship Id="rId13" Type="http://schemas.openxmlformats.org/officeDocument/2006/relationships/slideLayout" Target="../slideLayouts/slideLayout58.xml"/><Relationship Id="rId3" Type="http://schemas.openxmlformats.org/officeDocument/2006/relationships/slideLayout" Target="../slideLayouts/slideLayout48.xml"/><Relationship Id="rId7" Type="http://schemas.openxmlformats.org/officeDocument/2006/relationships/slideLayout" Target="../slideLayouts/slideLayout52.xml"/><Relationship Id="rId12" Type="http://schemas.openxmlformats.org/officeDocument/2006/relationships/slideLayout" Target="../slideLayouts/slideLayout57.xml"/><Relationship Id="rId2" Type="http://schemas.openxmlformats.org/officeDocument/2006/relationships/slideLayout" Target="../slideLayouts/slideLayout47.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5" Type="http://schemas.openxmlformats.org/officeDocument/2006/relationships/slideLayout" Target="../slideLayouts/slideLayout50.xml"/><Relationship Id="rId15" Type="http://schemas.openxmlformats.org/officeDocument/2006/relationships/image" Target="../media/image9.jpeg"/><Relationship Id="rId10" Type="http://schemas.openxmlformats.org/officeDocument/2006/relationships/slideLayout" Target="../slideLayouts/slideLayout55.xml"/><Relationship Id="rId4" Type="http://schemas.openxmlformats.org/officeDocument/2006/relationships/slideLayout" Target="../slideLayouts/slideLayout49.xml"/><Relationship Id="rId9" Type="http://schemas.openxmlformats.org/officeDocument/2006/relationships/slideLayout" Target="../slideLayouts/slideLayout54.xml"/><Relationship Id="rId14"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6.xml"/><Relationship Id="rId13" Type="http://schemas.openxmlformats.org/officeDocument/2006/relationships/theme" Target="../theme/theme6.xml"/><Relationship Id="rId3" Type="http://schemas.openxmlformats.org/officeDocument/2006/relationships/slideLayout" Target="../slideLayouts/slideLayout61.xml"/><Relationship Id="rId7" Type="http://schemas.openxmlformats.org/officeDocument/2006/relationships/slideLayout" Target="../slideLayouts/slideLayout65.xml"/><Relationship Id="rId12" Type="http://schemas.openxmlformats.org/officeDocument/2006/relationships/slideLayout" Target="../slideLayouts/slideLayout70.xml"/><Relationship Id="rId2" Type="http://schemas.openxmlformats.org/officeDocument/2006/relationships/slideLayout" Target="../slideLayouts/slideLayout60.xml"/><Relationship Id="rId1" Type="http://schemas.openxmlformats.org/officeDocument/2006/relationships/slideLayout" Target="../slideLayouts/slideLayout59.xml"/><Relationship Id="rId6" Type="http://schemas.openxmlformats.org/officeDocument/2006/relationships/slideLayout" Target="../slideLayouts/slideLayout64.xml"/><Relationship Id="rId11" Type="http://schemas.openxmlformats.org/officeDocument/2006/relationships/slideLayout" Target="../slideLayouts/slideLayout69.xml"/><Relationship Id="rId5" Type="http://schemas.openxmlformats.org/officeDocument/2006/relationships/slideLayout" Target="../slideLayouts/slideLayout63.xml"/><Relationship Id="rId10" Type="http://schemas.openxmlformats.org/officeDocument/2006/relationships/slideLayout" Target="../slideLayouts/slideLayout68.xml"/><Relationship Id="rId4" Type="http://schemas.openxmlformats.org/officeDocument/2006/relationships/slideLayout" Target="../slideLayouts/slideLayout62.xml"/><Relationship Id="rId9" Type="http://schemas.openxmlformats.org/officeDocument/2006/relationships/slideLayout" Target="../slideLayouts/slideLayout67.xml"/><Relationship Id="rId14" Type="http://schemas.openxmlformats.org/officeDocument/2006/relationships/image" Target="../media/image11.jpeg"/></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8.xml"/><Relationship Id="rId13" Type="http://schemas.openxmlformats.org/officeDocument/2006/relationships/theme" Target="../theme/theme7.xml"/><Relationship Id="rId3" Type="http://schemas.openxmlformats.org/officeDocument/2006/relationships/slideLayout" Target="../slideLayouts/slideLayout73.xml"/><Relationship Id="rId7" Type="http://schemas.openxmlformats.org/officeDocument/2006/relationships/slideLayout" Target="../slideLayouts/slideLayout77.xml"/><Relationship Id="rId12" Type="http://schemas.openxmlformats.org/officeDocument/2006/relationships/slideLayout" Target="../slideLayouts/slideLayout82.xml"/><Relationship Id="rId2" Type="http://schemas.openxmlformats.org/officeDocument/2006/relationships/slideLayout" Target="../slideLayouts/slideLayout72.xml"/><Relationship Id="rId1" Type="http://schemas.openxmlformats.org/officeDocument/2006/relationships/slideLayout" Target="../slideLayouts/slideLayout71.xml"/><Relationship Id="rId6" Type="http://schemas.openxmlformats.org/officeDocument/2006/relationships/slideLayout" Target="../slideLayouts/slideLayout76.xml"/><Relationship Id="rId11" Type="http://schemas.openxmlformats.org/officeDocument/2006/relationships/slideLayout" Target="../slideLayouts/slideLayout81.xml"/><Relationship Id="rId5" Type="http://schemas.openxmlformats.org/officeDocument/2006/relationships/slideLayout" Target="../slideLayouts/slideLayout75.xml"/><Relationship Id="rId10" Type="http://schemas.openxmlformats.org/officeDocument/2006/relationships/slideLayout" Target="../slideLayouts/slideLayout80.xml"/><Relationship Id="rId4" Type="http://schemas.openxmlformats.org/officeDocument/2006/relationships/slideLayout" Target="../slideLayouts/slideLayout74.xml"/><Relationship Id="rId9" Type="http://schemas.openxmlformats.org/officeDocument/2006/relationships/slideLayout" Target="../slideLayouts/slideLayout79.xml"/><Relationship Id="rId14" Type="http://schemas.openxmlformats.org/officeDocument/2006/relationships/image" Target="../media/image13.jpeg"/></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90.xml"/><Relationship Id="rId13" Type="http://schemas.openxmlformats.org/officeDocument/2006/relationships/theme" Target="../theme/theme8.xml"/><Relationship Id="rId3" Type="http://schemas.openxmlformats.org/officeDocument/2006/relationships/slideLayout" Target="../slideLayouts/slideLayout85.xml"/><Relationship Id="rId7" Type="http://schemas.openxmlformats.org/officeDocument/2006/relationships/slideLayout" Target="../slideLayouts/slideLayout89.xml"/><Relationship Id="rId12" Type="http://schemas.openxmlformats.org/officeDocument/2006/relationships/slideLayout" Target="../slideLayouts/slideLayout94.xml"/><Relationship Id="rId2" Type="http://schemas.openxmlformats.org/officeDocument/2006/relationships/slideLayout" Target="../slideLayouts/slideLayout84.xml"/><Relationship Id="rId1" Type="http://schemas.openxmlformats.org/officeDocument/2006/relationships/slideLayout" Target="../slideLayouts/slideLayout83.xml"/><Relationship Id="rId6" Type="http://schemas.openxmlformats.org/officeDocument/2006/relationships/slideLayout" Target="../slideLayouts/slideLayout88.xml"/><Relationship Id="rId11" Type="http://schemas.openxmlformats.org/officeDocument/2006/relationships/slideLayout" Target="../slideLayouts/slideLayout93.xml"/><Relationship Id="rId5" Type="http://schemas.openxmlformats.org/officeDocument/2006/relationships/slideLayout" Target="../slideLayouts/slideLayout87.xml"/><Relationship Id="rId10" Type="http://schemas.openxmlformats.org/officeDocument/2006/relationships/slideLayout" Target="../slideLayouts/slideLayout92.xml"/><Relationship Id="rId4" Type="http://schemas.openxmlformats.org/officeDocument/2006/relationships/slideLayout" Target="../slideLayouts/slideLayout86.xml"/><Relationship Id="rId9" Type="http://schemas.openxmlformats.org/officeDocument/2006/relationships/slideLayout" Target="../slideLayouts/slideLayout91.xml"/><Relationship Id="rId14" Type="http://schemas.openxmlformats.org/officeDocument/2006/relationships/image" Target="../media/image15.jpeg"/></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02.xml"/><Relationship Id="rId13" Type="http://schemas.openxmlformats.org/officeDocument/2006/relationships/theme" Target="../theme/theme9.xml"/><Relationship Id="rId3" Type="http://schemas.openxmlformats.org/officeDocument/2006/relationships/slideLayout" Target="../slideLayouts/slideLayout97.xml"/><Relationship Id="rId7" Type="http://schemas.openxmlformats.org/officeDocument/2006/relationships/slideLayout" Target="../slideLayouts/slideLayout101.xml"/><Relationship Id="rId12" Type="http://schemas.openxmlformats.org/officeDocument/2006/relationships/slideLayout" Target="../slideLayouts/slideLayout106.xml"/><Relationship Id="rId2" Type="http://schemas.openxmlformats.org/officeDocument/2006/relationships/slideLayout" Target="../slideLayouts/slideLayout96.xml"/><Relationship Id="rId1" Type="http://schemas.openxmlformats.org/officeDocument/2006/relationships/slideLayout" Target="../slideLayouts/slideLayout95.xml"/><Relationship Id="rId6" Type="http://schemas.openxmlformats.org/officeDocument/2006/relationships/slideLayout" Target="../slideLayouts/slideLayout100.xml"/><Relationship Id="rId11" Type="http://schemas.openxmlformats.org/officeDocument/2006/relationships/slideLayout" Target="../slideLayouts/slideLayout105.xml"/><Relationship Id="rId5" Type="http://schemas.openxmlformats.org/officeDocument/2006/relationships/slideLayout" Target="../slideLayouts/slideLayout99.xml"/><Relationship Id="rId10" Type="http://schemas.openxmlformats.org/officeDocument/2006/relationships/slideLayout" Target="../slideLayouts/slideLayout104.xml"/><Relationship Id="rId4" Type="http://schemas.openxmlformats.org/officeDocument/2006/relationships/slideLayout" Target="../slideLayouts/slideLayout98.xml"/><Relationship Id="rId9" Type="http://schemas.openxmlformats.org/officeDocument/2006/relationships/slideLayout" Target="../slideLayouts/slideLayout103.xml"/><Relationship Id="rId14" Type="http://schemas.openxmlformats.org/officeDocument/2006/relationships/image" Target="../media/image17.jpe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9" descr="introduction">
            <a:extLst>
              <a:ext uri="{FF2B5EF4-FFF2-40B4-BE49-F238E27FC236}">
                <a16:creationId xmlns:a16="http://schemas.microsoft.com/office/drawing/2014/main" id="{53BA4959-537A-0B4A-BC91-5689BF69C5F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a:extLst>
              <a:ext uri="{FF2B5EF4-FFF2-40B4-BE49-F238E27FC236}">
                <a16:creationId xmlns:a16="http://schemas.microsoft.com/office/drawing/2014/main" id="{2A2ADF10-A4D6-F84E-A044-9122B0133735}"/>
              </a:ext>
            </a:extLst>
          </p:cNvPr>
          <p:cNvSpPr>
            <a:spLocks noGrp="1" noChangeArrowheads="1"/>
          </p:cNvSpPr>
          <p:nvPr>
            <p:ph type="title"/>
          </p:nvPr>
        </p:nvSpPr>
        <p:spPr bwMode="gray">
          <a:xfrm>
            <a:off x="1349375" y="355600"/>
            <a:ext cx="7540625"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p>
            <a:pPr lvl="0"/>
            <a:r>
              <a:rPr lang="fr-FR" altLang="en-US"/>
              <a:t>Cliquez pour modifier le style du titre</a:t>
            </a:r>
          </a:p>
        </p:txBody>
      </p:sp>
      <p:sp>
        <p:nvSpPr>
          <p:cNvPr id="1028" name="Rectangle 4">
            <a:extLst>
              <a:ext uri="{FF2B5EF4-FFF2-40B4-BE49-F238E27FC236}">
                <a16:creationId xmlns:a16="http://schemas.microsoft.com/office/drawing/2014/main" id="{E9411910-598C-2248-9471-7DFC1752B737}"/>
              </a:ext>
            </a:extLst>
          </p:cNvPr>
          <p:cNvSpPr>
            <a:spLocks noGrp="1" noChangeArrowheads="1"/>
          </p:cNvSpPr>
          <p:nvPr>
            <p:ph type="body" idx="1"/>
          </p:nvPr>
        </p:nvSpPr>
        <p:spPr bwMode="gray">
          <a:xfrm>
            <a:off x="1349375" y="1384300"/>
            <a:ext cx="7540625" cy="3459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fr-FR" altLang="en-US"/>
              <a:t>Cliquez pour modifier les styles du texte du masque</a:t>
            </a:r>
          </a:p>
          <a:p>
            <a:pPr lvl="1"/>
            <a:r>
              <a:rPr lang="fr-FR" altLang="en-US"/>
              <a:t>Deuxième niveau</a:t>
            </a:r>
          </a:p>
          <a:p>
            <a:pPr lvl="2"/>
            <a:r>
              <a:rPr lang="fr-FR" altLang="en-US"/>
              <a:t>Troisième niveau</a:t>
            </a:r>
          </a:p>
          <a:p>
            <a:pPr lvl="3"/>
            <a:r>
              <a:rPr lang="fr-FR" altLang="en-US"/>
              <a:t>Quatrième niveau</a:t>
            </a:r>
          </a:p>
          <a:p>
            <a:pPr lvl="4"/>
            <a:r>
              <a:rPr lang="fr-FR" altLang="en-US"/>
              <a:t>Cinquième niveau</a:t>
            </a:r>
          </a:p>
        </p:txBody>
      </p:sp>
      <p:sp>
        <p:nvSpPr>
          <p:cNvPr id="47109" name="Rectangle 5">
            <a:extLst>
              <a:ext uri="{FF2B5EF4-FFF2-40B4-BE49-F238E27FC236}">
                <a16:creationId xmlns:a16="http://schemas.microsoft.com/office/drawing/2014/main" id="{9A27E47A-64D1-214C-8C7D-CF4597064751}"/>
              </a:ext>
            </a:extLst>
          </p:cNvPr>
          <p:cNvSpPr>
            <a:spLocks noGrp="1" noChangeArrowheads="1"/>
          </p:cNvSpPr>
          <p:nvPr>
            <p:ph type="dt" sz="half" idx="2"/>
          </p:nvPr>
        </p:nvSpPr>
        <p:spPr bwMode="white">
          <a:xfrm>
            <a:off x="6577013" y="4867275"/>
            <a:ext cx="2012950" cy="204788"/>
          </a:xfrm>
          <a:prstGeom prst="rect">
            <a:avLst/>
          </a:prstGeom>
          <a:noFill/>
          <a:ln>
            <a:noFill/>
          </a:ln>
          <a:effectLst/>
        </p:spPr>
        <p:txBody>
          <a:bodyPr vert="horz" wrap="square" lIns="0" tIns="0" rIns="0" bIns="0" numCol="1" anchor="ctr" anchorCtr="0" compatLnSpc="1">
            <a:prstTxWarp prst="textNoShape">
              <a:avLst/>
            </a:prstTxWarp>
          </a:bodyPr>
          <a:lstStyle>
            <a:lvl1pPr algn="r" eaLnBrk="1" hangingPunct="1">
              <a:defRPr sz="1100">
                <a:solidFill>
                  <a:schemeClr val="bg1"/>
                </a:solidFill>
                <a:latin typeface="Arial" charset="0"/>
                <a:ea typeface="ＭＳ Ｐゴシック" charset="0"/>
                <a:cs typeface="+mn-cs"/>
              </a:defRPr>
            </a:lvl1pPr>
          </a:lstStyle>
          <a:p>
            <a:pPr>
              <a:defRPr/>
            </a:pPr>
            <a:r>
              <a:rPr lang="en-US"/>
              <a:t>00 MOIS 2011</a:t>
            </a:r>
          </a:p>
        </p:txBody>
      </p:sp>
      <p:sp>
        <p:nvSpPr>
          <p:cNvPr id="47110" name="Rectangle 6">
            <a:extLst>
              <a:ext uri="{FF2B5EF4-FFF2-40B4-BE49-F238E27FC236}">
                <a16:creationId xmlns:a16="http://schemas.microsoft.com/office/drawing/2014/main" id="{0399F814-6792-9C4E-B552-A4AADEE3D3A7}"/>
              </a:ext>
            </a:extLst>
          </p:cNvPr>
          <p:cNvSpPr>
            <a:spLocks noGrp="1" noChangeArrowheads="1"/>
          </p:cNvSpPr>
          <p:nvPr>
            <p:ph type="ftr" sz="quarter" idx="3"/>
          </p:nvPr>
        </p:nvSpPr>
        <p:spPr bwMode="white">
          <a:xfrm>
            <a:off x="1349375" y="4865688"/>
            <a:ext cx="5218113" cy="204787"/>
          </a:xfrm>
          <a:prstGeom prst="rect">
            <a:avLst/>
          </a:prstGeom>
          <a:noFill/>
          <a:ln>
            <a:noFill/>
          </a:ln>
          <a:effectLst/>
        </p:spPr>
        <p:txBody>
          <a:bodyPr vert="horz" wrap="square" lIns="0" tIns="0" rIns="0" bIns="0" numCol="1" anchor="ctr" anchorCtr="0" compatLnSpc="1">
            <a:prstTxWarp prst="textNoShape">
              <a:avLst/>
            </a:prstTxWarp>
          </a:bodyPr>
          <a:lstStyle>
            <a:lvl1pPr eaLnBrk="1" hangingPunct="1">
              <a:defRPr sz="1100" b="1">
                <a:solidFill>
                  <a:schemeClr val="bg1"/>
                </a:solidFill>
                <a:latin typeface="Arial" charset="0"/>
                <a:ea typeface="ＭＳ Ｐゴシック" charset="0"/>
                <a:cs typeface="+mn-cs"/>
              </a:defRPr>
            </a:lvl1pPr>
          </a:lstStyle>
          <a:p>
            <a:pPr>
              <a:defRPr/>
            </a:pPr>
            <a:r>
              <a:rPr lang="en-US"/>
              <a:t>Lorenzi Marco IPMC 2017</a:t>
            </a:r>
          </a:p>
        </p:txBody>
      </p:sp>
      <p:sp>
        <p:nvSpPr>
          <p:cNvPr id="47114" name="Rectangle 10">
            <a:extLst>
              <a:ext uri="{FF2B5EF4-FFF2-40B4-BE49-F238E27FC236}">
                <a16:creationId xmlns:a16="http://schemas.microsoft.com/office/drawing/2014/main" id="{EFCA16BD-1C97-F646-94A2-845D814FD0BF}"/>
              </a:ext>
            </a:extLst>
          </p:cNvPr>
          <p:cNvSpPr>
            <a:spLocks noGrp="1" noChangeArrowheads="1"/>
          </p:cNvSpPr>
          <p:nvPr>
            <p:ph type="sldNum" sz="quarter" idx="4"/>
          </p:nvPr>
        </p:nvSpPr>
        <p:spPr bwMode="white">
          <a:xfrm>
            <a:off x="8618538" y="4865688"/>
            <a:ext cx="525462" cy="204787"/>
          </a:xfrm>
          <a:prstGeom prst="rect">
            <a:avLst/>
          </a:prstGeom>
          <a:noFill/>
          <a:ln>
            <a:noFill/>
          </a:ln>
          <a:effectLst/>
        </p:spPr>
        <p:txBody>
          <a:bodyPr vert="horz" wrap="square" lIns="0" tIns="0" rIns="0" bIns="0" numCol="1" anchor="ctr" anchorCtr="0" compatLnSpc="1">
            <a:prstTxWarp prst="textNoShape">
              <a:avLst/>
            </a:prstTxWarp>
          </a:bodyPr>
          <a:lstStyle>
            <a:lvl1pPr eaLnBrk="1" hangingPunct="1">
              <a:defRPr sz="1100">
                <a:solidFill>
                  <a:schemeClr val="bg1"/>
                </a:solidFill>
                <a:latin typeface="Arial" panose="020B0604020202020204" pitchFamily="34" charset="0"/>
              </a:defRPr>
            </a:lvl1pPr>
          </a:lstStyle>
          <a:p>
            <a:fld id="{BDB37ECC-A829-144F-B282-3AB2A4A1BB19}"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4324" r:id="rId1"/>
    <p:sldLayoutId id="2147484215" r:id="rId2"/>
    <p:sldLayoutId id="2147484216" r:id="rId3"/>
    <p:sldLayoutId id="2147484217" r:id="rId4"/>
    <p:sldLayoutId id="2147484218" r:id="rId5"/>
    <p:sldLayoutId id="2147484219" r:id="rId6"/>
    <p:sldLayoutId id="2147484220" r:id="rId7"/>
    <p:sldLayoutId id="2147484221" r:id="rId8"/>
    <p:sldLayoutId id="2147484222" r:id="rId9"/>
    <p:sldLayoutId id="2147484223" r:id="rId10"/>
    <p:sldLayoutId id="2147484224" r:id="rId11"/>
  </p:sldLayoutIdLst>
  <p:hf hdr="0" ftr="0" dt="0"/>
  <p:txStyles>
    <p:titleStyle>
      <a:lvl1pPr algn="l" rtl="0" eaLnBrk="0" fontAlgn="base" hangingPunct="0">
        <a:spcBef>
          <a:spcPct val="0"/>
        </a:spcBef>
        <a:spcAft>
          <a:spcPct val="0"/>
        </a:spcAft>
        <a:defRPr sz="3300" b="1">
          <a:solidFill>
            <a:schemeClr val="bg1"/>
          </a:solidFill>
          <a:latin typeface="+mj-lt"/>
          <a:ea typeface="+mj-ea"/>
          <a:cs typeface="+mj-cs"/>
        </a:defRPr>
      </a:lvl1pPr>
      <a:lvl2pPr algn="l" rtl="0" eaLnBrk="0" fontAlgn="base" hangingPunct="0">
        <a:spcBef>
          <a:spcPct val="0"/>
        </a:spcBef>
        <a:spcAft>
          <a:spcPct val="0"/>
        </a:spcAft>
        <a:defRPr sz="3300" b="1">
          <a:solidFill>
            <a:schemeClr val="bg1"/>
          </a:solidFill>
          <a:latin typeface="Arial" charset="0"/>
          <a:ea typeface="ＭＳ Ｐゴシック" charset="0"/>
          <a:cs typeface="Arial" charset="0"/>
        </a:defRPr>
      </a:lvl2pPr>
      <a:lvl3pPr algn="l" rtl="0" eaLnBrk="0" fontAlgn="base" hangingPunct="0">
        <a:spcBef>
          <a:spcPct val="0"/>
        </a:spcBef>
        <a:spcAft>
          <a:spcPct val="0"/>
        </a:spcAft>
        <a:defRPr sz="3300" b="1">
          <a:solidFill>
            <a:schemeClr val="bg1"/>
          </a:solidFill>
          <a:latin typeface="Arial" charset="0"/>
          <a:ea typeface="ＭＳ Ｐゴシック" charset="0"/>
          <a:cs typeface="Arial" charset="0"/>
        </a:defRPr>
      </a:lvl3pPr>
      <a:lvl4pPr algn="l" rtl="0" eaLnBrk="0" fontAlgn="base" hangingPunct="0">
        <a:spcBef>
          <a:spcPct val="0"/>
        </a:spcBef>
        <a:spcAft>
          <a:spcPct val="0"/>
        </a:spcAft>
        <a:defRPr sz="3300" b="1">
          <a:solidFill>
            <a:schemeClr val="bg1"/>
          </a:solidFill>
          <a:latin typeface="Arial" charset="0"/>
          <a:ea typeface="ＭＳ Ｐゴシック" charset="0"/>
          <a:cs typeface="Arial" charset="0"/>
        </a:defRPr>
      </a:lvl4pPr>
      <a:lvl5pPr algn="l" rtl="0" eaLnBrk="0" fontAlgn="base" hangingPunct="0">
        <a:spcBef>
          <a:spcPct val="0"/>
        </a:spcBef>
        <a:spcAft>
          <a:spcPct val="0"/>
        </a:spcAft>
        <a:defRPr sz="3300" b="1">
          <a:solidFill>
            <a:schemeClr val="bg1"/>
          </a:solidFill>
          <a:latin typeface="Arial" charset="0"/>
          <a:ea typeface="ＭＳ Ｐゴシック" charset="0"/>
          <a:cs typeface="Arial" charset="0"/>
        </a:defRPr>
      </a:lvl5pPr>
      <a:lvl6pPr marL="457200" algn="l" rtl="0" eaLnBrk="1" fontAlgn="base" hangingPunct="1">
        <a:spcBef>
          <a:spcPct val="0"/>
        </a:spcBef>
        <a:spcAft>
          <a:spcPct val="0"/>
        </a:spcAft>
        <a:defRPr sz="3300" b="1">
          <a:solidFill>
            <a:schemeClr val="bg1"/>
          </a:solidFill>
          <a:latin typeface="Arial" charset="0"/>
          <a:ea typeface="ＭＳ Ｐゴシック" charset="0"/>
          <a:cs typeface="Arial" charset="0"/>
        </a:defRPr>
      </a:lvl6pPr>
      <a:lvl7pPr marL="914400" algn="l" rtl="0" eaLnBrk="1" fontAlgn="base" hangingPunct="1">
        <a:spcBef>
          <a:spcPct val="0"/>
        </a:spcBef>
        <a:spcAft>
          <a:spcPct val="0"/>
        </a:spcAft>
        <a:defRPr sz="3300" b="1">
          <a:solidFill>
            <a:schemeClr val="bg1"/>
          </a:solidFill>
          <a:latin typeface="Arial" charset="0"/>
          <a:ea typeface="ＭＳ Ｐゴシック" charset="0"/>
          <a:cs typeface="Arial" charset="0"/>
        </a:defRPr>
      </a:lvl7pPr>
      <a:lvl8pPr marL="1371600" algn="l" rtl="0" eaLnBrk="1" fontAlgn="base" hangingPunct="1">
        <a:spcBef>
          <a:spcPct val="0"/>
        </a:spcBef>
        <a:spcAft>
          <a:spcPct val="0"/>
        </a:spcAft>
        <a:defRPr sz="3300" b="1">
          <a:solidFill>
            <a:schemeClr val="bg1"/>
          </a:solidFill>
          <a:latin typeface="Arial" charset="0"/>
          <a:ea typeface="ＭＳ Ｐゴシック" charset="0"/>
          <a:cs typeface="Arial" charset="0"/>
        </a:defRPr>
      </a:lvl8pPr>
      <a:lvl9pPr marL="1828800" algn="l" rtl="0" eaLnBrk="1" fontAlgn="base" hangingPunct="1">
        <a:spcBef>
          <a:spcPct val="0"/>
        </a:spcBef>
        <a:spcAft>
          <a:spcPct val="0"/>
        </a:spcAft>
        <a:defRPr sz="3300" b="1">
          <a:solidFill>
            <a:schemeClr val="bg1"/>
          </a:solidFill>
          <a:latin typeface="Arial" charset="0"/>
          <a:ea typeface="ＭＳ Ｐゴシック" charset="0"/>
          <a:cs typeface="Arial" charset="0"/>
        </a:defRPr>
      </a:lvl9pPr>
    </p:titleStyle>
    <p:bodyStyle>
      <a:lvl1pPr marL="342900" indent="-342900" algn="l" rtl="0" eaLnBrk="0" fontAlgn="base" hangingPunct="0">
        <a:lnSpc>
          <a:spcPct val="120000"/>
        </a:lnSpc>
        <a:spcBef>
          <a:spcPct val="0"/>
        </a:spcBef>
        <a:spcAft>
          <a:spcPct val="0"/>
        </a:spcAft>
        <a:buChar char="•"/>
        <a:defRPr sz="1600">
          <a:solidFill>
            <a:schemeClr val="bg1"/>
          </a:solidFill>
          <a:latin typeface="+mn-lt"/>
          <a:ea typeface="+mn-ea"/>
          <a:cs typeface="+mn-cs"/>
        </a:defRPr>
      </a:lvl1pPr>
      <a:lvl2pPr marL="220663" indent="-219075" algn="l" rtl="0" eaLnBrk="0" fontAlgn="base" hangingPunct="0">
        <a:lnSpc>
          <a:spcPct val="120000"/>
        </a:lnSpc>
        <a:spcBef>
          <a:spcPct val="0"/>
        </a:spcBef>
        <a:spcAft>
          <a:spcPct val="0"/>
        </a:spcAft>
        <a:buClr>
          <a:schemeClr val="bg1"/>
        </a:buClr>
        <a:buChar char="•"/>
        <a:defRPr sz="1600">
          <a:solidFill>
            <a:schemeClr val="bg1"/>
          </a:solidFill>
          <a:latin typeface="+mn-lt"/>
          <a:ea typeface="ＭＳ Ｐゴシック" pitchFamily="23" charset="-128"/>
          <a:cs typeface="+mn-cs"/>
        </a:defRPr>
      </a:lvl2pPr>
      <a:lvl3pPr marL="554038" indent="-127000" algn="l" rtl="0" eaLnBrk="0" fontAlgn="base" hangingPunct="0">
        <a:lnSpc>
          <a:spcPct val="120000"/>
        </a:lnSpc>
        <a:spcBef>
          <a:spcPct val="0"/>
        </a:spcBef>
        <a:spcAft>
          <a:spcPct val="0"/>
        </a:spcAft>
        <a:buFont typeface="Arial" panose="020B0604020202020204" pitchFamily="34" charset="0"/>
        <a:buChar char="-"/>
        <a:defRPr sz="1600">
          <a:solidFill>
            <a:schemeClr val="bg1"/>
          </a:solidFill>
          <a:latin typeface="+mn-lt"/>
          <a:ea typeface="ＭＳ Ｐゴシック" pitchFamily="23" charset="-128"/>
          <a:cs typeface="+mn-cs"/>
        </a:defRPr>
      </a:lvl3pPr>
      <a:lvl4pPr marL="555625" indent="815975" algn="l" rtl="0" eaLnBrk="0" fontAlgn="base" hangingPunct="0">
        <a:lnSpc>
          <a:spcPct val="120000"/>
        </a:lnSpc>
        <a:spcBef>
          <a:spcPct val="0"/>
        </a:spcBef>
        <a:spcAft>
          <a:spcPct val="0"/>
        </a:spcAft>
        <a:buChar char="–"/>
        <a:defRPr sz="1400">
          <a:solidFill>
            <a:schemeClr val="bg1"/>
          </a:solidFill>
          <a:latin typeface="+mn-lt"/>
          <a:ea typeface="ＭＳ Ｐゴシック" pitchFamily="23" charset="-128"/>
          <a:cs typeface="+mn-cs"/>
        </a:defRPr>
      </a:lvl4pPr>
      <a:lvl5pPr marL="557213" indent="1271588" algn="l" rtl="0" eaLnBrk="0" fontAlgn="base" hangingPunct="0">
        <a:lnSpc>
          <a:spcPct val="120000"/>
        </a:lnSpc>
        <a:spcBef>
          <a:spcPct val="0"/>
        </a:spcBef>
        <a:spcAft>
          <a:spcPct val="0"/>
        </a:spcAft>
        <a:buChar char="»"/>
        <a:defRPr sz="1200">
          <a:solidFill>
            <a:schemeClr val="bg1"/>
          </a:solidFill>
          <a:latin typeface="+mn-lt"/>
          <a:ea typeface="ＭＳ Ｐゴシック" pitchFamily="23" charset="-128"/>
          <a:cs typeface="+mn-cs"/>
        </a:defRPr>
      </a:lvl5pPr>
      <a:lvl6pPr marL="1014413" algn="l" rtl="0" eaLnBrk="1" fontAlgn="base" hangingPunct="1">
        <a:lnSpc>
          <a:spcPct val="120000"/>
        </a:lnSpc>
        <a:spcBef>
          <a:spcPct val="0"/>
        </a:spcBef>
        <a:spcAft>
          <a:spcPct val="0"/>
        </a:spcAft>
        <a:defRPr sz="1200">
          <a:solidFill>
            <a:schemeClr val="bg1"/>
          </a:solidFill>
          <a:latin typeface="+mn-lt"/>
          <a:ea typeface="Arial" charset="0"/>
          <a:cs typeface="+mn-cs"/>
        </a:defRPr>
      </a:lvl6pPr>
      <a:lvl7pPr marL="1471613" algn="l" rtl="0" eaLnBrk="1" fontAlgn="base" hangingPunct="1">
        <a:lnSpc>
          <a:spcPct val="120000"/>
        </a:lnSpc>
        <a:spcBef>
          <a:spcPct val="0"/>
        </a:spcBef>
        <a:spcAft>
          <a:spcPct val="0"/>
        </a:spcAft>
        <a:defRPr sz="1200">
          <a:solidFill>
            <a:schemeClr val="bg1"/>
          </a:solidFill>
          <a:latin typeface="+mn-lt"/>
          <a:ea typeface="Arial" charset="0"/>
          <a:cs typeface="+mn-cs"/>
        </a:defRPr>
      </a:lvl7pPr>
      <a:lvl8pPr marL="1928813" algn="l" rtl="0" eaLnBrk="1" fontAlgn="base" hangingPunct="1">
        <a:lnSpc>
          <a:spcPct val="120000"/>
        </a:lnSpc>
        <a:spcBef>
          <a:spcPct val="0"/>
        </a:spcBef>
        <a:spcAft>
          <a:spcPct val="0"/>
        </a:spcAft>
        <a:defRPr sz="1200">
          <a:solidFill>
            <a:schemeClr val="bg1"/>
          </a:solidFill>
          <a:latin typeface="+mn-lt"/>
          <a:ea typeface="Arial" charset="0"/>
          <a:cs typeface="+mn-cs"/>
        </a:defRPr>
      </a:lvl8pPr>
      <a:lvl9pPr marL="2386013" algn="l" rtl="0" eaLnBrk="1" fontAlgn="base" hangingPunct="1">
        <a:lnSpc>
          <a:spcPct val="120000"/>
        </a:lnSpc>
        <a:spcBef>
          <a:spcPct val="0"/>
        </a:spcBef>
        <a:spcAft>
          <a:spcPct val="0"/>
        </a:spcAft>
        <a:defRPr sz="1200">
          <a:solidFill>
            <a:schemeClr val="bg1"/>
          </a:solidFill>
          <a:latin typeface="+mn-lt"/>
          <a:ea typeface="Arial" charset="0"/>
          <a:cs typeface="+mn-cs"/>
        </a:defRPr>
      </a:lvl9pPr>
    </p:bodyStyle>
    <p:otherStyle>
      <a:defPPr>
        <a:defRPr lang="fr-F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8546" name="Picture 7" descr="bandeau_texte_orange">
            <a:extLst>
              <a:ext uri="{FF2B5EF4-FFF2-40B4-BE49-F238E27FC236}">
                <a16:creationId xmlns:a16="http://schemas.microsoft.com/office/drawing/2014/main" id="{1E3CC9C0-D6A2-CD42-A4E0-8A38635F9863}"/>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4333875"/>
            <a:ext cx="9144000"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8547" name="Rectangle 3">
            <a:extLst>
              <a:ext uri="{FF2B5EF4-FFF2-40B4-BE49-F238E27FC236}">
                <a16:creationId xmlns:a16="http://schemas.microsoft.com/office/drawing/2014/main" id="{D9EE22AF-D371-7546-A8BF-B4D325EAAEBE}"/>
              </a:ext>
            </a:extLst>
          </p:cNvPr>
          <p:cNvSpPr>
            <a:spLocks noGrp="1" noChangeArrowheads="1"/>
          </p:cNvSpPr>
          <p:nvPr>
            <p:ph type="title"/>
          </p:nvPr>
        </p:nvSpPr>
        <p:spPr bwMode="gray">
          <a:xfrm>
            <a:off x="1349375" y="263525"/>
            <a:ext cx="7540625"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p>
            <a:pPr lvl="0"/>
            <a:r>
              <a:rPr lang="fr-FR" altLang="en-US"/>
              <a:t>Cliquez pour modifier le style du titre</a:t>
            </a:r>
          </a:p>
        </p:txBody>
      </p:sp>
      <p:sp>
        <p:nvSpPr>
          <p:cNvPr id="21509" name="Rectangle 5">
            <a:extLst>
              <a:ext uri="{FF2B5EF4-FFF2-40B4-BE49-F238E27FC236}">
                <a16:creationId xmlns:a16="http://schemas.microsoft.com/office/drawing/2014/main" id="{B04DE06B-1317-4144-8377-AE98F83839BE}"/>
              </a:ext>
            </a:extLst>
          </p:cNvPr>
          <p:cNvSpPr>
            <a:spLocks noGrp="1" noChangeArrowheads="1"/>
          </p:cNvSpPr>
          <p:nvPr>
            <p:ph type="dt" sz="half" idx="2"/>
          </p:nvPr>
        </p:nvSpPr>
        <p:spPr bwMode="white">
          <a:xfrm>
            <a:off x="6578600" y="4867275"/>
            <a:ext cx="2011363" cy="204788"/>
          </a:xfrm>
          <a:prstGeom prst="rect">
            <a:avLst/>
          </a:prstGeom>
          <a:noFill/>
          <a:ln>
            <a:noFill/>
          </a:ln>
          <a:effectLst/>
        </p:spPr>
        <p:txBody>
          <a:bodyPr vert="horz" wrap="square" lIns="0" tIns="0" rIns="0" bIns="0" numCol="1" anchor="ctr" anchorCtr="0" compatLnSpc="1">
            <a:prstTxWarp prst="textNoShape">
              <a:avLst/>
            </a:prstTxWarp>
          </a:bodyPr>
          <a:lstStyle>
            <a:lvl1pPr algn="r" eaLnBrk="1" hangingPunct="1">
              <a:defRPr sz="1100">
                <a:solidFill>
                  <a:schemeClr val="bg1"/>
                </a:solidFill>
                <a:latin typeface="Arial" charset="0"/>
                <a:ea typeface="ＭＳ Ｐゴシック" charset="0"/>
                <a:cs typeface="+mn-cs"/>
              </a:defRPr>
            </a:lvl1pPr>
          </a:lstStyle>
          <a:p>
            <a:pPr>
              <a:defRPr/>
            </a:pPr>
            <a:r>
              <a:rPr lang="en-US"/>
              <a:t>00 MOIS 2011</a:t>
            </a:r>
            <a:endParaRPr lang="fr-FR"/>
          </a:p>
        </p:txBody>
      </p:sp>
      <p:sp>
        <p:nvSpPr>
          <p:cNvPr id="21510" name="Rectangle 6">
            <a:extLst>
              <a:ext uri="{FF2B5EF4-FFF2-40B4-BE49-F238E27FC236}">
                <a16:creationId xmlns:a16="http://schemas.microsoft.com/office/drawing/2014/main" id="{9C31AC14-8956-574D-82C2-587659A3FBFE}"/>
              </a:ext>
            </a:extLst>
          </p:cNvPr>
          <p:cNvSpPr>
            <a:spLocks noGrp="1" noChangeArrowheads="1"/>
          </p:cNvSpPr>
          <p:nvPr>
            <p:ph type="ftr" sz="quarter" idx="3"/>
          </p:nvPr>
        </p:nvSpPr>
        <p:spPr bwMode="white">
          <a:xfrm>
            <a:off x="1349375" y="4865688"/>
            <a:ext cx="5218113" cy="204787"/>
          </a:xfrm>
          <a:prstGeom prst="rect">
            <a:avLst/>
          </a:prstGeom>
          <a:noFill/>
          <a:ln>
            <a:noFill/>
          </a:ln>
          <a:effectLst/>
        </p:spPr>
        <p:txBody>
          <a:bodyPr vert="horz" wrap="square" lIns="0" tIns="0" rIns="0" bIns="0" numCol="1" anchor="ctr" anchorCtr="0" compatLnSpc="1">
            <a:prstTxWarp prst="textNoShape">
              <a:avLst/>
            </a:prstTxWarp>
          </a:bodyPr>
          <a:lstStyle>
            <a:lvl1pPr eaLnBrk="1" hangingPunct="1">
              <a:defRPr sz="1100" b="1">
                <a:solidFill>
                  <a:schemeClr val="bg1"/>
                </a:solidFill>
                <a:latin typeface="Arial" charset="0"/>
                <a:ea typeface="ＭＳ Ｐゴシック" charset="0"/>
                <a:cs typeface="+mn-cs"/>
              </a:defRPr>
            </a:lvl1pPr>
          </a:lstStyle>
          <a:p>
            <a:pPr>
              <a:defRPr/>
            </a:pPr>
            <a:r>
              <a:rPr lang="fr-FR"/>
              <a:t>Lorenzi Marco IPMC 2017</a:t>
            </a:r>
          </a:p>
        </p:txBody>
      </p:sp>
      <p:sp>
        <p:nvSpPr>
          <p:cNvPr id="21512" name="Rectangle 8">
            <a:extLst>
              <a:ext uri="{FF2B5EF4-FFF2-40B4-BE49-F238E27FC236}">
                <a16:creationId xmlns:a16="http://schemas.microsoft.com/office/drawing/2014/main" id="{66267F8E-A748-DB4E-BE75-D1C99097D6D9}"/>
              </a:ext>
            </a:extLst>
          </p:cNvPr>
          <p:cNvSpPr>
            <a:spLocks noGrp="1" noChangeArrowheads="1"/>
          </p:cNvSpPr>
          <p:nvPr>
            <p:ph type="sldNum" sz="quarter" idx="4"/>
          </p:nvPr>
        </p:nvSpPr>
        <p:spPr bwMode="white">
          <a:xfrm>
            <a:off x="8618538" y="4865688"/>
            <a:ext cx="525462" cy="204787"/>
          </a:xfrm>
          <a:prstGeom prst="rect">
            <a:avLst/>
          </a:prstGeom>
          <a:noFill/>
          <a:ln>
            <a:noFill/>
          </a:ln>
          <a:effectLst/>
        </p:spPr>
        <p:txBody>
          <a:bodyPr vert="horz" wrap="square" lIns="0" tIns="0" rIns="0" bIns="0" numCol="1" anchor="ctr" anchorCtr="0" compatLnSpc="1">
            <a:prstTxWarp prst="textNoShape">
              <a:avLst/>
            </a:prstTxWarp>
          </a:bodyPr>
          <a:lstStyle>
            <a:lvl1pPr eaLnBrk="1" hangingPunct="1">
              <a:defRPr sz="1100">
                <a:solidFill>
                  <a:schemeClr val="bg1"/>
                </a:solidFill>
                <a:latin typeface="Arial" panose="020B0604020202020204" pitchFamily="34" charset="0"/>
              </a:defRPr>
            </a:lvl1pPr>
          </a:lstStyle>
          <a:p>
            <a:r>
              <a:rPr lang="fr-FR" altLang="en-US"/>
              <a:t>- </a:t>
            </a:r>
            <a:fld id="{B4971DE9-9738-5E4D-B69A-EB2AD6F122C7}" type="slidenum">
              <a:rPr lang="fr-FR" altLang="en-US"/>
              <a:pPr/>
              <a:t>‹#›</a:t>
            </a:fld>
            <a:endParaRPr lang="fr-FR" altLang="en-US"/>
          </a:p>
        </p:txBody>
      </p:sp>
    </p:spTree>
  </p:cSld>
  <p:clrMap bg1="lt1" tx1="dk1" bg2="lt2" tx2="dk2" accent1="accent1" accent2="accent2" accent3="accent3" accent4="accent4" accent5="accent5" accent6="accent6" hlink="hlink" folHlink="folHlink"/>
  <p:sldLayoutIdLst>
    <p:sldLayoutId id="2147484333" r:id="rId1"/>
    <p:sldLayoutId id="2147484312" r:id="rId2"/>
    <p:sldLayoutId id="2147484313" r:id="rId3"/>
    <p:sldLayoutId id="2147484314" r:id="rId4"/>
    <p:sldLayoutId id="2147484315" r:id="rId5"/>
    <p:sldLayoutId id="2147484316" r:id="rId6"/>
    <p:sldLayoutId id="2147484317" r:id="rId7"/>
    <p:sldLayoutId id="2147484318" r:id="rId8"/>
    <p:sldLayoutId id="2147484319" r:id="rId9"/>
    <p:sldLayoutId id="2147484320" r:id="rId10"/>
    <p:sldLayoutId id="2147484321" r:id="rId11"/>
    <p:sldLayoutId id="2147484322" r:id="rId12"/>
  </p:sldLayoutIdLst>
  <p:hf hdr="0" ftr="0" dt="0"/>
  <p:txStyles>
    <p:titleStyle>
      <a:lvl1pPr algn="l" rtl="0" eaLnBrk="0" fontAlgn="base" hangingPunct="0">
        <a:spcBef>
          <a:spcPct val="0"/>
        </a:spcBef>
        <a:spcAft>
          <a:spcPct val="0"/>
        </a:spcAft>
        <a:defRPr sz="2800" b="1">
          <a:solidFill>
            <a:schemeClr val="bg2"/>
          </a:solidFill>
          <a:latin typeface="+mj-lt"/>
          <a:ea typeface="+mj-ea"/>
          <a:cs typeface="+mj-cs"/>
        </a:defRPr>
      </a:lvl1pPr>
      <a:lvl2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2pPr>
      <a:lvl3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3pPr>
      <a:lvl4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4pPr>
      <a:lvl5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5pPr>
      <a:lvl6pPr marL="457200" algn="l" rtl="0" eaLnBrk="1" fontAlgn="base" hangingPunct="1">
        <a:spcBef>
          <a:spcPct val="0"/>
        </a:spcBef>
        <a:spcAft>
          <a:spcPct val="0"/>
        </a:spcAft>
        <a:defRPr sz="2800" b="1">
          <a:solidFill>
            <a:schemeClr val="bg2"/>
          </a:solidFill>
          <a:latin typeface="Arial" charset="0"/>
          <a:ea typeface="ＭＳ Ｐゴシック" charset="0"/>
          <a:cs typeface="Arial" charset="0"/>
        </a:defRPr>
      </a:lvl6pPr>
      <a:lvl7pPr marL="914400" algn="l" rtl="0" eaLnBrk="1" fontAlgn="base" hangingPunct="1">
        <a:spcBef>
          <a:spcPct val="0"/>
        </a:spcBef>
        <a:spcAft>
          <a:spcPct val="0"/>
        </a:spcAft>
        <a:defRPr sz="2800" b="1">
          <a:solidFill>
            <a:schemeClr val="bg2"/>
          </a:solidFill>
          <a:latin typeface="Arial" charset="0"/>
          <a:ea typeface="ＭＳ Ｐゴシック" charset="0"/>
          <a:cs typeface="Arial" charset="0"/>
        </a:defRPr>
      </a:lvl7pPr>
      <a:lvl8pPr marL="1371600" algn="l" rtl="0" eaLnBrk="1" fontAlgn="base" hangingPunct="1">
        <a:spcBef>
          <a:spcPct val="0"/>
        </a:spcBef>
        <a:spcAft>
          <a:spcPct val="0"/>
        </a:spcAft>
        <a:defRPr sz="2800" b="1">
          <a:solidFill>
            <a:schemeClr val="bg2"/>
          </a:solidFill>
          <a:latin typeface="Arial" charset="0"/>
          <a:ea typeface="ＭＳ Ｐゴシック" charset="0"/>
          <a:cs typeface="Arial" charset="0"/>
        </a:defRPr>
      </a:lvl8pPr>
      <a:lvl9pPr marL="1828800" algn="l" rtl="0" eaLnBrk="1" fontAlgn="base" hangingPunct="1">
        <a:spcBef>
          <a:spcPct val="0"/>
        </a:spcBef>
        <a:spcAft>
          <a:spcPct val="0"/>
        </a:spcAft>
        <a:defRPr sz="2800" b="1">
          <a:solidFill>
            <a:schemeClr val="bg2"/>
          </a:solidFill>
          <a:latin typeface="Arial" charset="0"/>
          <a:ea typeface="ＭＳ Ｐゴシック" charset="0"/>
          <a:cs typeface="Arial" charset="0"/>
        </a:defRPr>
      </a:lvl9pPr>
    </p:titleStyle>
    <p:bodyStyle>
      <a:lvl1pPr marL="342900" indent="-342900" algn="l" rtl="0" eaLnBrk="0" fontAlgn="base" hangingPunct="0">
        <a:lnSpc>
          <a:spcPct val="125000"/>
        </a:lnSpc>
        <a:spcBef>
          <a:spcPct val="0"/>
        </a:spcBef>
        <a:spcAft>
          <a:spcPct val="0"/>
        </a:spcAft>
        <a:buChar char="•"/>
        <a:defRPr sz="1600">
          <a:solidFill>
            <a:schemeClr val="tx2"/>
          </a:solidFill>
          <a:latin typeface="+mn-lt"/>
          <a:ea typeface="+mn-ea"/>
          <a:cs typeface="+mn-cs"/>
        </a:defRPr>
      </a:lvl1pPr>
      <a:lvl2pPr marL="220663" indent="-219075" algn="l" rtl="0" eaLnBrk="0" fontAlgn="base" hangingPunct="0">
        <a:lnSpc>
          <a:spcPct val="125000"/>
        </a:lnSpc>
        <a:spcBef>
          <a:spcPct val="0"/>
        </a:spcBef>
        <a:spcAft>
          <a:spcPct val="0"/>
        </a:spcAft>
        <a:buClr>
          <a:schemeClr val="bg2"/>
        </a:buClr>
        <a:buChar char="•"/>
        <a:defRPr sz="1600">
          <a:solidFill>
            <a:schemeClr val="tx2"/>
          </a:solidFill>
          <a:latin typeface="+mn-lt"/>
          <a:ea typeface="ＭＳ Ｐゴシック" pitchFamily="23" charset="-128"/>
          <a:cs typeface="+mn-cs"/>
        </a:defRPr>
      </a:lvl2pPr>
      <a:lvl3pPr marL="554038" indent="-127000" algn="l" rtl="0" eaLnBrk="0" fontAlgn="base" hangingPunct="0">
        <a:lnSpc>
          <a:spcPct val="125000"/>
        </a:lnSpc>
        <a:spcBef>
          <a:spcPct val="0"/>
        </a:spcBef>
        <a:spcAft>
          <a:spcPct val="0"/>
        </a:spcAft>
        <a:buFont typeface="Arial" panose="020B0604020202020204" pitchFamily="34" charset="0"/>
        <a:buChar char="-"/>
        <a:defRPr sz="1600">
          <a:solidFill>
            <a:schemeClr val="tx2"/>
          </a:solidFill>
          <a:latin typeface="+mn-lt"/>
          <a:ea typeface="ＭＳ Ｐゴシック" pitchFamily="23" charset="-128"/>
          <a:cs typeface="+mn-cs"/>
        </a:defRPr>
      </a:lvl3pPr>
      <a:lvl4pPr marL="555625" indent="815975" algn="l" rtl="0" eaLnBrk="0" fontAlgn="base" hangingPunct="0">
        <a:lnSpc>
          <a:spcPct val="125000"/>
        </a:lnSpc>
        <a:spcBef>
          <a:spcPct val="0"/>
        </a:spcBef>
        <a:spcAft>
          <a:spcPct val="0"/>
        </a:spcAft>
        <a:buChar char="–"/>
        <a:defRPr sz="1400">
          <a:solidFill>
            <a:schemeClr val="tx2"/>
          </a:solidFill>
          <a:latin typeface="+mn-lt"/>
          <a:ea typeface="ＭＳ Ｐゴシック" pitchFamily="23" charset="-128"/>
          <a:cs typeface="+mn-cs"/>
        </a:defRPr>
      </a:lvl4pPr>
      <a:lvl5pPr marL="557213" indent="1271588" algn="l" rtl="0" eaLnBrk="0" fontAlgn="base" hangingPunct="0">
        <a:lnSpc>
          <a:spcPct val="125000"/>
        </a:lnSpc>
        <a:spcBef>
          <a:spcPct val="0"/>
        </a:spcBef>
        <a:spcAft>
          <a:spcPct val="0"/>
        </a:spcAft>
        <a:buChar char="»"/>
        <a:defRPr sz="1200">
          <a:solidFill>
            <a:schemeClr val="tx2"/>
          </a:solidFill>
          <a:latin typeface="+mn-lt"/>
          <a:ea typeface="ＭＳ Ｐゴシック" pitchFamily="23" charset="-128"/>
          <a:cs typeface="+mn-cs"/>
        </a:defRPr>
      </a:lvl5pPr>
      <a:lvl6pPr marL="1014413" algn="l" rtl="0" eaLnBrk="1" fontAlgn="base" hangingPunct="1">
        <a:lnSpc>
          <a:spcPct val="125000"/>
        </a:lnSpc>
        <a:spcBef>
          <a:spcPct val="0"/>
        </a:spcBef>
        <a:spcAft>
          <a:spcPct val="0"/>
        </a:spcAft>
        <a:defRPr sz="1200">
          <a:solidFill>
            <a:schemeClr val="tx2"/>
          </a:solidFill>
          <a:latin typeface="+mn-lt"/>
          <a:ea typeface="Arial" charset="0"/>
          <a:cs typeface="+mn-cs"/>
        </a:defRPr>
      </a:lvl6pPr>
      <a:lvl7pPr marL="1471613" algn="l" rtl="0" eaLnBrk="1" fontAlgn="base" hangingPunct="1">
        <a:lnSpc>
          <a:spcPct val="125000"/>
        </a:lnSpc>
        <a:spcBef>
          <a:spcPct val="0"/>
        </a:spcBef>
        <a:spcAft>
          <a:spcPct val="0"/>
        </a:spcAft>
        <a:defRPr sz="1200">
          <a:solidFill>
            <a:schemeClr val="tx2"/>
          </a:solidFill>
          <a:latin typeface="+mn-lt"/>
          <a:ea typeface="Arial" charset="0"/>
          <a:cs typeface="+mn-cs"/>
        </a:defRPr>
      </a:lvl7pPr>
      <a:lvl8pPr marL="1928813" algn="l" rtl="0" eaLnBrk="1" fontAlgn="base" hangingPunct="1">
        <a:lnSpc>
          <a:spcPct val="125000"/>
        </a:lnSpc>
        <a:spcBef>
          <a:spcPct val="0"/>
        </a:spcBef>
        <a:spcAft>
          <a:spcPct val="0"/>
        </a:spcAft>
        <a:defRPr sz="1200">
          <a:solidFill>
            <a:schemeClr val="tx2"/>
          </a:solidFill>
          <a:latin typeface="+mn-lt"/>
          <a:ea typeface="Arial" charset="0"/>
          <a:cs typeface="+mn-cs"/>
        </a:defRPr>
      </a:lvl8pPr>
      <a:lvl9pPr marL="2386013" algn="l" rtl="0" eaLnBrk="1" fontAlgn="base" hangingPunct="1">
        <a:lnSpc>
          <a:spcPct val="125000"/>
        </a:lnSpc>
        <a:spcBef>
          <a:spcPct val="0"/>
        </a:spcBef>
        <a:spcAft>
          <a:spcPct val="0"/>
        </a:spcAft>
        <a:defRPr sz="1200">
          <a:solidFill>
            <a:schemeClr val="tx2"/>
          </a:solidFill>
          <a:latin typeface="+mn-lt"/>
          <a:ea typeface="Arial" charset="0"/>
          <a:cs typeface="+mn-cs"/>
        </a:defRPr>
      </a:lvl9pPr>
    </p:bodyStyle>
    <p:otherStyle>
      <a:defPPr>
        <a:defRPr lang="fr-F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21858" name="Picture 7" descr="bandeau_texte_kaki">
            <a:extLst>
              <a:ext uri="{FF2B5EF4-FFF2-40B4-BE49-F238E27FC236}">
                <a16:creationId xmlns:a16="http://schemas.microsoft.com/office/drawing/2014/main" id="{40571F0D-91B8-FF4E-A724-6F8E01EF209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4333875"/>
            <a:ext cx="9144000"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1859" name="Rectangle 3">
            <a:extLst>
              <a:ext uri="{FF2B5EF4-FFF2-40B4-BE49-F238E27FC236}">
                <a16:creationId xmlns:a16="http://schemas.microsoft.com/office/drawing/2014/main" id="{59371D38-AF6B-E24B-B46E-B8FA876FAD1F}"/>
              </a:ext>
            </a:extLst>
          </p:cNvPr>
          <p:cNvSpPr>
            <a:spLocks noGrp="1" noChangeArrowheads="1"/>
          </p:cNvSpPr>
          <p:nvPr>
            <p:ph type="title"/>
          </p:nvPr>
        </p:nvSpPr>
        <p:spPr bwMode="gray">
          <a:xfrm>
            <a:off x="1349375" y="263525"/>
            <a:ext cx="7540625"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p>
            <a:pPr lvl="0"/>
            <a:r>
              <a:rPr lang="fr-FR" altLang="en-US"/>
              <a:t>Cliquez pour modifier le style du titre</a:t>
            </a:r>
          </a:p>
        </p:txBody>
      </p:sp>
      <p:sp>
        <p:nvSpPr>
          <p:cNvPr id="19461" name="Rectangle 5">
            <a:extLst>
              <a:ext uri="{FF2B5EF4-FFF2-40B4-BE49-F238E27FC236}">
                <a16:creationId xmlns:a16="http://schemas.microsoft.com/office/drawing/2014/main" id="{600606B6-DF79-554C-8FD7-E1A07954A7B2}"/>
              </a:ext>
            </a:extLst>
          </p:cNvPr>
          <p:cNvSpPr>
            <a:spLocks noGrp="1" noChangeArrowheads="1"/>
          </p:cNvSpPr>
          <p:nvPr>
            <p:ph type="dt" sz="half" idx="2"/>
          </p:nvPr>
        </p:nvSpPr>
        <p:spPr bwMode="white">
          <a:xfrm>
            <a:off x="6578600" y="4867275"/>
            <a:ext cx="2011363" cy="204788"/>
          </a:xfrm>
          <a:prstGeom prst="rect">
            <a:avLst/>
          </a:prstGeom>
          <a:noFill/>
          <a:ln w="9525">
            <a:noFill/>
            <a:miter lim="800000"/>
            <a:headEnd/>
            <a:tailEnd/>
          </a:ln>
          <a:effectLst/>
        </p:spPr>
        <p:txBody>
          <a:bodyPr vert="horz" wrap="square" lIns="0" tIns="0" rIns="0" bIns="0" numCol="1" anchor="ctr" anchorCtr="0" compatLnSpc="1">
            <a:prstTxWarp prst="textNoShape">
              <a:avLst/>
            </a:prstTxWarp>
          </a:bodyPr>
          <a:lstStyle>
            <a:lvl1pPr algn="r" eaLnBrk="1" hangingPunct="1">
              <a:defRPr sz="1100">
                <a:solidFill>
                  <a:srgbClr val="FFFFFF"/>
                </a:solidFill>
                <a:latin typeface="Arial" charset="0"/>
                <a:ea typeface="+mn-ea"/>
                <a:cs typeface="+mn-cs"/>
              </a:defRPr>
            </a:lvl1pPr>
          </a:lstStyle>
          <a:p>
            <a:pPr>
              <a:defRPr/>
            </a:pPr>
            <a:r>
              <a:rPr lang="en-US"/>
              <a:t>00 MOIS 2011</a:t>
            </a:r>
            <a:endParaRPr lang="fr-FR"/>
          </a:p>
        </p:txBody>
      </p:sp>
      <p:sp>
        <p:nvSpPr>
          <p:cNvPr id="19462" name="Rectangle 6">
            <a:extLst>
              <a:ext uri="{FF2B5EF4-FFF2-40B4-BE49-F238E27FC236}">
                <a16:creationId xmlns:a16="http://schemas.microsoft.com/office/drawing/2014/main" id="{B2D0FAE7-DF4E-174D-9F7D-28212797974C}"/>
              </a:ext>
            </a:extLst>
          </p:cNvPr>
          <p:cNvSpPr>
            <a:spLocks noGrp="1" noChangeArrowheads="1"/>
          </p:cNvSpPr>
          <p:nvPr>
            <p:ph type="ftr" sz="quarter" idx="3"/>
          </p:nvPr>
        </p:nvSpPr>
        <p:spPr bwMode="white">
          <a:xfrm>
            <a:off x="1349375" y="4865688"/>
            <a:ext cx="5218113" cy="204787"/>
          </a:xfrm>
          <a:prstGeom prst="rect">
            <a:avLst/>
          </a:prstGeom>
          <a:noFill/>
          <a:ln w="9525">
            <a:noFill/>
            <a:miter lim="800000"/>
            <a:headEnd/>
            <a:tailEnd/>
          </a:ln>
          <a:effectLst/>
        </p:spPr>
        <p:txBody>
          <a:bodyPr vert="horz" wrap="square" lIns="0" tIns="0" rIns="0" bIns="0" numCol="1" anchor="ctr" anchorCtr="0" compatLnSpc="1">
            <a:prstTxWarp prst="textNoShape">
              <a:avLst/>
            </a:prstTxWarp>
          </a:bodyPr>
          <a:lstStyle>
            <a:lvl1pPr eaLnBrk="1" hangingPunct="1">
              <a:defRPr sz="1100" b="1">
                <a:solidFill>
                  <a:srgbClr val="FFFFFF"/>
                </a:solidFill>
                <a:latin typeface="Arial" charset="0"/>
                <a:ea typeface="+mn-ea"/>
                <a:cs typeface="+mn-cs"/>
              </a:defRPr>
            </a:lvl1pPr>
          </a:lstStyle>
          <a:p>
            <a:pPr>
              <a:defRPr/>
            </a:pPr>
            <a:r>
              <a:rPr lang="fr-FR"/>
              <a:t>Lorenzi Marco IPMC 2017</a:t>
            </a:r>
          </a:p>
        </p:txBody>
      </p:sp>
      <p:sp>
        <p:nvSpPr>
          <p:cNvPr id="19464" name="Rectangle 8">
            <a:extLst>
              <a:ext uri="{FF2B5EF4-FFF2-40B4-BE49-F238E27FC236}">
                <a16:creationId xmlns:a16="http://schemas.microsoft.com/office/drawing/2014/main" id="{026B1D3F-0B76-964E-968D-9AAC7823F9F6}"/>
              </a:ext>
            </a:extLst>
          </p:cNvPr>
          <p:cNvSpPr>
            <a:spLocks noGrp="1" noChangeArrowheads="1"/>
          </p:cNvSpPr>
          <p:nvPr>
            <p:ph type="sldNum" sz="quarter" idx="4"/>
          </p:nvPr>
        </p:nvSpPr>
        <p:spPr bwMode="white">
          <a:xfrm>
            <a:off x="8618538" y="4865688"/>
            <a:ext cx="525462" cy="204787"/>
          </a:xfrm>
          <a:prstGeom prst="rect">
            <a:avLst/>
          </a:prstGeom>
          <a:noFill/>
          <a:ln w="9525">
            <a:noFill/>
            <a:miter lim="800000"/>
            <a:headEnd/>
            <a:tailEnd/>
          </a:ln>
          <a:effectLst/>
        </p:spPr>
        <p:txBody>
          <a:bodyPr vert="horz" wrap="square" lIns="0" tIns="0" rIns="0" bIns="0" numCol="1" anchor="ctr" anchorCtr="0" compatLnSpc="1">
            <a:prstTxWarp prst="textNoShape">
              <a:avLst/>
            </a:prstTxWarp>
          </a:bodyPr>
          <a:lstStyle>
            <a:lvl1pPr eaLnBrk="1" hangingPunct="1">
              <a:defRPr sz="1100">
                <a:solidFill>
                  <a:srgbClr val="FFFFFF"/>
                </a:solidFill>
                <a:latin typeface="Arial" panose="020B0604020202020204" pitchFamily="34" charset="0"/>
              </a:defRPr>
            </a:lvl1pPr>
          </a:lstStyle>
          <a:p>
            <a:r>
              <a:rPr lang="fr-FR" altLang="en-US"/>
              <a:t>- </a:t>
            </a:r>
            <a:fld id="{73A38157-6EFD-7740-8C5C-EC70B7C04C40}" type="slidenum">
              <a:rPr lang="fr-FR" altLang="en-US"/>
              <a:pPr/>
              <a:t>‹#›</a:t>
            </a:fld>
            <a:endParaRPr lang="fr-FR" altLang="en-US"/>
          </a:p>
        </p:txBody>
      </p:sp>
    </p:spTree>
  </p:cSld>
  <p:clrMap bg1="lt1" tx1="dk1" bg2="lt2" tx2="dk2" accent1="accent1" accent2="accent2" accent3="accent3" accent4="accent4" accent5="accent5" accent6="accent6" hlink="hlink" folHlink="folHlink"/>
  <p:sldLayoutIdLst>
    <p:sldLayoutId id="2147484334" r:id="rId1"/>
    <p:sldLayoutId id="2147484335" r:id="rId2"/>
    <p:sldLayoutId id="2147484336" r:id="rId3"/>
    <p:sldLayoutId id="2147484323" r:id="rId4"/>
    <p:sldLayoutId id="2147484337" r:id="rId5"/>
    <p:sldLayoutId id="2147484338" r:id="rId6"/>
    <p:sldLayoutId id="2147484339" r:id="rId7"/>
    <p:sldLayoutId id="2147484340" r:id="rId8"/>
    <p:sldLayoutId id="2147484341" r:id="rId9"/>
    <p:sldLayoutId id="2147484342" r:id="rId10"/>
    <p:sldLayoutId id="2147484343" r:id="rId11"/>
    <p:sldLayoutId id="2147484344" r:id="rId12"/>
  </p:sldLayoutIdLst>
  <p:hf hdr="0" ftr="0" dt="0"/>
  <p:txStyles>
    <p:titleStyle>
      <a:lvl1pPr algn="l" rtl="0" eaLnBrk="0" fontAlgn="base" hangingPunct="0">
        <a:spcBef>
          <a:spcPct val="0"/>
        </a:spcBef>
        <a:spcAft>
          <a:spcPct val="0"/>
        </a:spcAft>
        <a:defRPr sz="2800" b="1">
          <a:solidFill>
            <a:schemeClr val="bg2"/>
          </a:solidFill>
          <a:latin typeface="+mj-lt"/>
          <a:ea typeface="ＭＳ Ｐゴシック" charset="0"/>
          <a:cs typeface="+mj-cs"/>
        </a:defRPr>
      </a:lvl1pPr>
      <a:lvl2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2pPr>
      <a:lvl3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3pPr>
      <a:lvl4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4pPr>
      <a:lvl5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5pPr>
      <a:lvl6pPr marL="457200" algn="l" rtl="0" eaLnBrk="1" fontAlgn="base" hangingPunct="1">
        <a:spcBef>
          <a:spcPct val="0"/>
        </a:spcBef>
        <a:spcAft>
          <a:spcPct val="0"/>
        </a:spcAft>
        <a:defRPr sz="2800" b="1">
          <a:solidFill>
            <a:schemeClr val="bg2"/>
          </a:solidFill>
          <a:latin typeface="Arial" charset="0"/>
          <a:cs typeface="Arial" charset="0"/>
        </a:defRPr>
      </a:lvl6pPr>
      <a:lvl7pPr marL="914400" algn="l" rtl="0" eaLnBrk="1" fontAlgn="base" hangingPunct="1">
        <a:spcBef>
          <a:spcPct val="0"/>
        </a:spcBef>
        <a:spcAft>
          <a:spcPct val="0"/>
        </a:spcAft>
        <a:defRPr sz="2800" b="1">
          <a:solidFill>
            <a:schemeClr val="bg2"/>
          </a:solidFill>
          <a:latin typeface="Arial" charset="0"/>
          <a:cs typeface="Arial" charset="0"/>
        </a:defRPr>
      </a:lvl7pPr>
      <a:lvl8pPr marL="1371600" algn="l" rtl="0" eaLnBrk="1" fontAlgn="base" hangingPunct="1">
        <a:spcBef>
          <a:spcPct val="0"/>
        </a:spcBef>
        <a:spcAft>
          <a:spcPct val="0"/>
        </a:spcAft>
        <a:defRPr sz="2800" b="1">
          <a:solidFill>
            <a:schemeClr val="bg2"/>
          </a:solidFill>
          <a:latin typeface="Arial" charset="0"/>
          <a:cs typeface="Arial" charset="0"/>
        </a:defRPr>
      </a:lvl8pPr>
      <a:lvl9pPr marL="1828800" algn="l" rtl="0" eaLnBrk="1" fontAlgn="base" hangingPunct="1">
        <a:spcBef>
          <a:spcPct val="0"/>
        </a:spcBef>
        <a:spcAft>
          <a:spcPct val="0"/>
        </a:spcAft>
        <a:defRPr sz="2800" b="1">
          <a:solidFill>
            <a:schemeClr val="bg2"/>
          </a:solidFill>
          <a:latin typeface="Arial" charset="0"/>
          <a:cs typeface="Arial" charset="0"/>
        </a:defRPr>
      </a:lvl9pPr>
    </p:titleStyle>
    <p:bodyStyle>
      <a:lvl1pPr marL="342900" indent="-342900" algn="l" rtl="0" eaLnBrk="0" fontAlgn="base" hangingPunct="0">
        <a:lnSpc>
          <a:spcPct val="125000"/>
        </a:lnSpc>
        <a:spcBef>
          <a:spcPct val="0"/>
        </a:spcBef>
        <a:spcAft>
          <a:spcPct val="0"/>
        </a:spcAft>
        <a:defRPr sz="1600">
          <a:solidFill>
            <a:schemeClr val="tx2"/>
          </a:solidFill>
          <a:latin typeface="+mn-lt"/>
          <a:ea typeface="ＭＳ Ｐゴシック" charset="0"/>
          <a:cs typeface="+mn-cs"/>
        </a:defRPr>
      </a:lvl1pPr>
      <a:lvl2pPr marL="220663" indent="-219075" algn="l" rtl="0" eaLnBrk="0" fontAlgn="base" hangingPunct="0">
        <a:lnSpc>
          <a:spcPct val="125000"/>
        </a:lnSpc>
        <a:spcBef>
          <a:spcPct val="0"/>
        </a:spcBef>
        <a:spcAft>
          <a:spcPct val="0"/>
        </a:spcAft>
        <a:buClr>
          <a:schemeClr val="bg2"/>
        </a:buClr>
        <a:buChar char="•"/>
        <a:defRPr sz="1600">
          <a:solidFill>
            <a:schemeClr val="tx2"/>
          </a:solidFill>
          <a:latin typeface="+mn-lt"/>
          <a:ea typeface="Arial" charset="0"/>
          <a:cs typeface="+mn-cs"/>
        </a:defRPr>
      </a:lvl2pPr>
      <a:lvl3pPr marL="554038" indent="-127000" algn="l" rtl="0" eaLnBrk="0" fontAlgn="base" hangingPunct="0">
        <a:lnSpc>
          <a:spcPct val="125000"/>
        </a:lnSpc>
        <a:spcBef>
          <a:spcPct val="0"/>
        </a:spcBef>
        <a:spcAft>
          <a:spcPct val="0"/>
        </a:spcAft>
        <a:buFont typeface="Arial" panose="020B0604020202020204" pitchFamily="34" charset="0"/>
        <a:buChar char="-"/>
        <a:defRPr sz="1600">
          <a:solidFill>
            <a:schemeClr val="tx2"/>
          </a:solidFill>
          <a:latin typeface="+mn-lt"/>
          <a:ea typeface="Arial" charset="0"/>
          <a:cs typeface="+mn-cs"/>
        </a:defRPr>
      </a:lvl3pPr>
      <a:lvl4pPr marL="555625" indent="815975" algn="l" rtl="0" eaLnBrk="0" fontAlgn="base" hangingPunct="0">
        <a:lnSpc>
          <a:spcPct val="125000"/>
        </a:lnSpc>
        <a:spcBef>
          <a:spcPct val="0"/>
        </a:spcBef>
        <a:spcAft>
          <a:spcPct val="0"/>
        </a:spcAft>
        <a:defRPr sz="1400">
          <a:solidFill>
            <a:schemeClr val="tx2"/>
          </a:solidFill>
          <a:latin typeface="+mn-lt"/>
          <a:ea typeface="Arial" charset="0"/>
          <a:cs typeface="+mn-cs"/>
        </a:defRPr>
      </a:lvl4pPr>
      <a:lvl5pPr marL="557213" indent="1271588" algn="l" rtl="0" eaLnBrk="0" fontAlgn="base" hangingPunct="0">
        <a:lnSpc>
          <a:spcPct val="125000"/>
        </a:lnSpc>
        <a:spcBef>
          <a:spcPct val="0"/>
        </a:spcBef>
        <a:spcAft>
          <a:spcPct val="0"/>
        </a:spcAft>
        <a:defRPr sz="1200">
          <a:solidFill>
            <a:schemeClr val="tx2"/>
          </a:solidFill>
          <a:latin typeface="+mn-lt"/>
          <a:ea typeface="Arial" charset="0"/>
          <a:cs typeface="+mn-cs"/>
        </a:defRPr>
      </a:lvl5pPr>
      <a:lvl6pPr marL="1014413" algn="l" rtl="0" eaLnBrk="1" fontAlgn="base" hangingPunct="1">
        <a:lnSpc>
          <a:spcPct val="125000"/>
        </a:lnSpc>
        <a:spcBef>
          <a:spcPct val="0"/>
        </a:spcBef>
        <a:spcAft>
          <a:spcPct val="0"/>
        </a:spcAft>
        <a:defRPr sz="1200">
          <a:solidFill>
            <a:schemeClr val="tx2"/>
          </a:solidFill>
          <a:latin typeface="+mn-lt"/>
          <a:cs typeface="+mn-cs"/>
        </a:defRPr>
      </a:lvl6pPr>
      <a:lvl7pPr marL="1471613" algn="l" rtl="0" eaLnBrk="1" fontAlgn="base" hangingPunct="1">
        <a:lnSpc>
          <a:spcPct val="125000"/>
        </a:lnSpc>
        <a:spcBef>
          <a:spcPct val="0"/>
        </a:spcBef>
        <a:spcAft>
          <a:spcPct val="0"/>
        </a:spcAft>
        <a:defRPr sz="1200">
          <a:solidFill>
            <a:schemeClr val="tx2"/>
          </a:solidFill>
          <a:latin typeface="+mn-lt"/>
          <a:cs typeface="+mn-cs"/>
        </a:defRPr>
      </a:lvl7pPr>
      <a:lvl8pPr marL="1928813" algn="l" rtl="0" eaLnBrk="1" fontAlgn="base" hangingPunct="1">
        <a:lnSpc>
          <a:spcPct val="125000"/>
        </a:lnSpc>
        <a:spcBef>
          <a:spcPct val="0"/>
        </a:spcBef>
        <a:spcAft>
          <a:spcPct val="0"/>
        </a:spcAft>
        <a:defRPr sz="1200">
          <a:solidFill>
            <a:schemeClr val="tx2"/>
          </a:solidFill>
          <a:latin typeface="+mn-lt"/>
          <a:cs typeface="+mn-cs"/>
        </a:defRPr>
      </a:lvl8pPr>
      <a:lvl9pPr marL="2386013" algn="l" rtl="0" eaLnBrk="1" fontAlgn="base" hangingPunct="1">
        <a:lnSpc>
          <a:spcPct val="125000"/>
        </a:lnSpc>
        <a:spcBef>
          <a:spcPct val="0"/>
        </a:spcBef>
        <a:spcAft>
          <a:spcPct val="0"/>
        </a:spcAft>
        <a:defRPr sz="1200">
          <a:solidFill>
            <a:schemeClr val="tx2"/>
          </a:solidFill>
          <a:latin typeface="+mn-lt"/>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3314" name="Picture 2" descr="bandeau_texte_rouge">
            <a:extLst>
              <a:ext uri="{FF2B5EF4-FFF2-40B4-BE49-F238E27FC236}">
                <a16:creationId xmlns:a16="http://schemas.microsoft.com/office/drawing/2014/main" id="{6487AE7C-5006-E843-9519-732110CE344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4333875"/>
            <a:ext cx="9144000"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5" name="Rectangle 3">
            <a:extLst>
              <a:ext uri="{FF2B5EF4-FFF2-40B4-BE49-F238E27FC236}">
                <a16:creationId xmlns:a16="http://schemas.microsoft.com/office/drawing/2014/main" id="{CF07598C-FDDC-3D48-947C-F46F5FF4F0A0}"/>
              </a:ext>
            </a:extLst>
          </p:cNvPr>
          <p:cNvSpPr>
            <a:spLocks noGrp="1" noChangeArrowheads="1"/>
          </p:cNvSpPr>
          <p:nvPr>
            <p:ph type="title"/>
          </p:nvPr>
        </p:nvSpPr>
        <p:spPr bwMode="gray">
          <a:xfrm>
            <a:off x="1349375" y="355600"/>
            <a:ext cx="7540625"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p>
            <a:pPr lvl="0"/>
            <a:r>
              <a:rPr lang="fr-FR" altLang="en-US"/>
              <a:t>Cliquez pour modifier le style du titre</a:t>
            </a:r>
          </a:p>
        </p:txBody>
      </p:sp>
      <p:sp>
        <p:nvSpPr>
          <p:cNvPr id="155653" name="Rectangle 5">
            <a:extLst>
              <a:ext uri="{FF2B5EF4-FFF2-40B4-BE49-F238E27FC236}">
                <a16:creationId xmlns:a16="http://schemas.microsoft.com/office/drawing/2014/main" id="{B1B02DCE-AFAD-8847-8155-3E0F9469C1DC}"/>
              </a:ext>
            </a:extLst>
          </p:cNvPr>
          <p:cNvSpPr>
            <a:spLocks noGrp="1" noChangeArrowheads="1"/>
          </p:cNvSpPr>
          <p:nvPr>
            <p:ph type="dt" sz="half" idx="2"/>
          </p:nvPr>
        </p:nvSpPr>
        <p:spPr bwMode="white">
          <a:xfrm>
            <a:off x="6578600" y="4867275"/>
            <a:ext cx="2011363" cy="204788"/>
          </a:xfrm>
          <a:prstGeom prst="rect">
            <a:avLst/>
          </a:prstGeom>
          <a:noFill/>
          <a:ln>
            <a:noFill/>
          </a:ln>
          <a:effectLst/>
        </p:spPr>
        <p:txBody>
          <a:bodyPr vert="horz" wrap="square" lIns="0" tIns="0" rIns="0" bIns="0" numCol="1" anchor="ctr" anchorCtr="0" compatLnSpc="1">
            <a:prstTxWarp prst="textNoShape">
              <a:avLst/>
            </a:prstTxWarp>
          </a:bodyPr>
          <a:lstStyle>
            <a:lvl1pPr algn="r" eaLnBrk="1" hangingPunct="1">
              <a:defRPr sz="1100">
                <a:solidFill>
                  <a:schemeClr val="bg1"/>
                </a:solidFill>
                <a:latin typeface="Arial" charset="0"/>
                <a:ea typeface="ＭＳ Ｐゴシック" charset="0"/>
                <a:cs typeface="+mn-cs"/>
              </a:defRPr>
            </a:lvl1pPr>
          </a:lstStyle>
          <a:p>
            <a:pPr>
              <a:defRPr/>
            </a:pPr>
            <a:r>
              <a:rPr lang="en-US"/>
              <a:t>00 MOIS 2011</a:t>
            </a:r>
            <a:endParaRPr lang="fr-FR"/>
          </a:p>
        </p:txBody>
      </p:sp>
      <p:sp>
        <p:nvSpPr>
          <p:cNvPr id="155654" name="Rectangle 6">
            <a:extLst>
              <a:ext uri="{FF2B5EF4-FFF2-40B4-BE49-F238E27FC236}">
                <a16:creationId xmlns:a16="http://schemas.microsoft.com/office/drawing/2014/main" id="{14ECF238-F476-BE4C-825B-16030E8D8087}"/>
              </a:ext>
            </a:extLst>
          </p:cNvPr>
          <p:cNvSpPr>
            <a:spLocks noGrp="1" noChangeArrowheads="1"/>
          </p:cNvSpPr>
          <p:nvPr>
            <p:ph type="ftr" sz="quarter" idx="3"/>
          </p:nvPr>
        </p:nvSpPr>
        <p:spPr bwMode="white">
          <a:xfrm>
            <a:off x="1349375" y="4865688"/>
            <a:ext cx="5218113" cy="204787"/>
          </a:xfrm>
          <a:prstGeom prst="rect">
            <a:avLst/>
          </a:prstGeom>
          <a:noFill/>
          <a:ln>
            <a:noFill/>
          </a:ln>
          <a:effectLst/>
        </p:spPr>
        <p:txBody>
          <a:bodyPr vert="horz" wrap="square" lIns="0" tIns="0" rIns="0" bIns="0" numCol="1" anchor="ctr" anchorCtr="0" compatLnSpc="1">
            <a:prstTxWarp prst="textNoShape">
              <a:avLst/>
            </a:prstTxWarp>
          </a:bodyPr>
          <a:lstStyle>
            <a:lvl1pPr eaLnBrk="1" hangingPunct="1">
              <a:defRPr sz="1100" b="1">
                <a:solidFill>
                  <a:schemeClr val="bg1"/>
                </a:solidFill>
                <a:latin typeface="Arial" charset="0"/>
                <a:ea typeface="ＭＳ Ｐゴシック" charset="0"/>
                <a:cs typeface="+mn-cs"/>
              </a:defRPr>
            </a:lvl1pPr>
          </a:lstStyle>
          <a:p>
            <a:pPr>
              <a:defRPr/>
            </a:pPr>
            <a:r>
              <a:rPr lang="fr-FR"/>
              <a:t>Lorenzi Marco IPMC 2017</a:t>
            </a:r>
          </a:p>
        </p:txBody>
      </p:sp>
      <p:sp>
        <p:nvSpPr>
          <p:cNvPr id="155656" name="Rectangle 8">
            <a:extLst>
              <a:ext uri="{FF2B5EF4-FFF2-40B4-BE49-F238E27FC236}">
                <a16:creationId xmlns:a16="http://schemas.microsoft.com/office/drawing/2014/main" id="{890FA092-F6DB-554E-A89F-FE705293B532}"/>
              </a:ext>
            </a:extLst>
          </p:cNvPr>
          <p:cNvSpPr>
            <a:spLocks noGrp="1" noChangeArrowheads="1"/>
          </p:cNvSpPr>
          <p:nvPr>
            <p:ph type="sldNum" sz="quarter" idx="4"/>
          </p:nvPr>
        </p:nvSpPr>
        <p:spPr bwMode="white">
          <a:xfrm>
            <a:off x="8618538" y="4865688"/>
            <a:ext cx="525462" cy="204787"/>
          </a:xfrm>
          <a:prstGeom prst="rect">
            <a:avLst/>
          </a:prstGeom>
          <a:noFill/>
          <a:ln>
            <a:noFill/>
          </a:ln>
          <a:effectLst/>
        </p:spPr>
        <p:txBody>
          <a:bodyPr vert="horz" wrap="square" lIns="0" tIns="0" rIns="0" bIns="0" numCol="1" anchor="ctr" anchorCtr="0" compatLnSpc="1">
            <a:prstTxWarp prst="textNoShape">
              <a:avLst/>
            </a:prstTxWarp>
          </a:bodyPr>
          <a:lstStyle>
            <a:lvl1pPr eaLnBrk="1" hangingPunct="1">
              <a:defRPr sz="1100">
                <a:solidFill>
                  <a:schemeClr val="bg1"/>
                </a:solidFill>
                <a:latin typeface="Arial" panose="020B0604020202020204" pitchFamily="34" charset="0"/>
              </a:defRPr>
            </a:lvl1pPr>
          </a:lstStyle>
          <a:p>
            <a:r>
              <a:rPr lang="fr-FR" altLang="en-US"/>
              <a:t>- </a:t>
            </a:r>
            <a:fld id="{14FE306B-4DF1-E04B-AEA7-3B86B8400CC4}" type="slidenum">
              <a:rPr lang="fr-FR" altLang="en-US"/>
              <a:pPr/>
              <a:t>‹#›</a:t>
            </a:fld>
            <a:endParaRPr lang="fr-FR" altLang="en-US"/>
          </a:p>
        </p:txBody>
      </p:sp>
    </p:spTree>
  </p:cSld>
  <p:clrMap bg1="lt1" tx1="dk1" bg2="lt2" tx2="dk2" accent1="accent1" accent2="accent2" accent3="accent3" accent4="accent4" accent5="accent5" accent6="accent6" hlink="hlink" folHlink="folHlink"/>
  <p:sldLayoutIdLst>
    <p:sldLayoutId id="2147484325" r:id="rId1"/>
    <p:sldLayoutId id="2147484225" r:id="rId2"/>
    <p:sldLayoutId id="2147484226" r:id="rId3"/>
    <p:sldLayoutId id="2147484227" r:id="rId4"/>
    <p:sldLayoutId id="2147484228" r:id="rId5"/>
    <p:sldLayoutId id="2147484229" r:id="rId6"/>
    <p:sldLayoutId id="2147484230" r:id="rId7"/>
    <p:sldLayoutId id="2147484231" r:id="rId8"/>
    <p:sldLayoutId id="2147484232" r:id="rId9"/>
    <p:sldLayoutId id="2147484233" r:id="rId10"/>
    <p:sldLayoutId id="2147484234" r:id="rId11"/>
  </p:sldLayoutIdLst>
  <p:hf hdr="0" ftr="0" dt="0"/>
  <p:txStyles>
    <p:titleStyle>
      <a:lvl1pPr algn="l" rtl="0" eaLnBrk="0" fontAlgn="base" hangingPunct="0">
        <a:spcBef>
          <a:spcPct val="0"/>
        </a:spcBef>
        <a:spcAft>
          <a:spcPct val="0"/>
        </a:spcAft>
        <a:defRPr sz="3300" b="1">
          <a:solidFill>
            <a:schemeClr val="tx2"/>
          </a:solidFill>
          <a:latin typeface="+mj-lt"/>
          <a:ea typeface="+mj-ea"/>
          <a:cs typeface="+mj-cs"/>
        </a:defRPr>
      </a:lvl1pPr>
      <a:lvl2pPr algn="l" rtl="0" eaLnBrk="0" fontAlgn="base" hangingPunct="0">
        <a:spcBef>
          <a:spcPct val="0"/>
        </a:spcBef>
        <a:spcAft>
          <a:spcPct val="0"/>
        </a:spcAft>
        <a:defRPr sz="3300" b="1">
          <a:solidFill>
            <a:schemeClr val="tx2"/>
          </a:solidFill>
          <a:latin typeface="Arial" charset="0"/>
          <a:ea typeface="ＭＳ Ｐゴシック" charset="0"/>
          <a:cs typeface="Arial" charset="0"/>
        </a:defRPr>
      </a:lvl2pPr>
      <a:lvl3pPr algn="l" rtl="0" eaLnBrk="0" fontAlgn="base" hangingPunct="0">
        <a:spcBef>
          <a:spcPct val="0"/>
        </a:spcBef>
        <a:spcAft>
          <a:spcPct val="0"/>
        </a:spcAft>
        <a:defRPr sz="3300" b="1">
          <a:solidFill>
            <a:schemeClr val="tx2"/>
          </a:solidFill>
          <a:latin typeface="Arial" charset="0"/>
          <a:ea typeface="ＭＳ Ｐゴシック" charset="0"/>
          <a:cs typeface="Arial" charset="0"/>
        </a:defRPr>
      </a:lvl3pPr>
      <a:lvl4pPr algn="l" rtl="0" eaLnBrk="0" fontAlgn="base" hangingPunct="0">
        <a:spcBef>
          <a:spcPct val="0"/>
        </a:spcBef>
        <a:spcAft>
          <a:spcPct val="0"/>
        </a:spcAft>
        <a:defRPr sz="3300" b="1">
          <a:solidFill>
            <a:schemeClr val="tx2"/>
          </a:solidFill>
          <a:latin typeface="Arial" charset="0"/>
          <a:ea typeface="ＭＳ Ｐゴシック" charset="0"/>
          <a:cs typeface="Arial" charset="0"/>
        </a:defRPr>
      </a:lvl4pPr>
      <a:lvl5pPr algn="l" rtl="0" eaLnBrk="0" fontAlgn="base" hangingPunct="0">
        <a:spcBef>
          <a:spcPct val="0"/>
        </a:spcBef>
        <a:spcAft>
          <a:spcPct val="0"/>
        </a:spcAft>
        <a:defRPr sz="3300" b="1">
          <a:solidFill>
            <a:schemeClr val="tx2"/>
          </a:solidFill>
          <a:latin typeface="Arial" charset="0"/>
          <a:ea typeface="ＭＳ Ｐゴシック" charset="0"/>
          <a:cs typeface="Arial" charset="0"/>
        </a:defRPr>
      </a:lvl5pPr>
      <a:lvl6pPr marL="457200" algn="l" rtl="0" eaLnBrk="1" fontAlgn="base" hangingPunct="1">
        <a:spcBef>
          <a:spcPct val="0"/>
        </a:spcBef>
        <a:spcAft>
          <a:spcPct val="0"/>
        </a:spcAft>
        <a:defRPr sz="3300" b="1">
          <a:solidFill>
            <a:schemeClr val="tx2"/>
          </a:solidFill>
          <a:latin typeface="Arial" charset="0"/>
          <a:ea typeface="ＭＳ Ｐゴシック" charset="0"/>
          <a:cs typeface="Arial" charset="0"/>
        </a:defRPr>
      </a:lvl6pPr>
      <a:lvl7pPr marL="914400" algn="l" rtl="0" eaLnBrk="1" fontAlgn="base" hangingPunct="1">
        <a:spcBef>
          <a:spcPct val="0"/>
        </a:spcBef>
        <a:spcAft>
          <a:spcPct val="0"/>
        </a:spcAft>
        <a:defRPr sz="3300" b="1">
          <a:solidFill>
            <a:schemeClr val="tx2"/>
          </a:solidFill>
          <a:latin typeface="Arial" charset="0"/>
          <a:ea typeface="ＭＳ Ｐゴシック" charset="0"/>
          <a:cs typeface="Arial" charset="0"/>
        </a:defRPr>
      </a:lvl7pPr>
      <a:lvl8pPr marL="1371600" algn="l" rtl="0" eaLnBrk="1" fontAlgn="base" hangingPunct="1">
        <a:spcBef>
          <a:spcPct val="0"/>
        </a:spcBef>
        <a:spcAft>
          <a:spcPct val="0"/>
        </a:spcAft>
        <a:defRPr sz="3300" b="1">
          <a:solidFill>
            <a:schemeClr val="tx2"/>
          </a:solidFill>
          <a:latin typeface="Arial" charset="0"/>
          <a:ea typeface="ＭＳ Ｐゴシック" charset="0"/>
          <a:cs typeface="Arial" charset="0"/>
        </a:defRPr>
      </a:lvl8pPr>
      <a:lvl9pPr marL="1828800" algn="l" rtl="0" eaLnBrk="1" fontAlgn="base" hangingPunct="1">
        <a:spcBef>
          <a:spcPct val="0"/>
        </a:spcBef>
        <a:spcAft>
          <a:spcPct val="0"/>
        </a:spcAft>
        <a:defRPr sz="3300" b="1">
          <a:solidFill>
            <a:schemeClr val="tx2"/>
          </a:solidFill>
          <a:latin typeface="Arial" charset="0"/>
          <a:ea typeface="ＭＳ Ｐゴシック" charset="0"/>
          <a:cs typeface="Arial" charset="0"/>
        </a:defRPr>
      </a:lvl9pPr>
    </p:titleStyle>
    <p:bodyStyle>
      <a:lvl1pPr marL="342900" indent="-342900" algn="l" defTabSz="200025" rtl="0" eaLnBrk="0" fontAlgn="base" hangingPunct="0">
        <a:lnSpc>
          <a:spcPct val="170000"/>
        </a:lnSpc>
        <a:spcBef>
          <a:spcPct val="0"/>
        </a:spcBef>
        <a:spcAft>
          <a:spcPct val="0"/>
        </a:spcAft>
        <a:buChar char="•"/>
        <a:defRPr sz="2200">
          <a:solidFill>
            <a:schemeClr val="tx2"/>
          </a:solidFill>
          <a:latin typeface="+mn-lt"/>
          <a:ea typeface="+mn-ea"/>
          <a:cs typeface="+mn-cs"/>
        </a:defRPr>
      </a:lvl1pPr>
      <a:lvl2pPr marL="1588" indent="455613" algn="l" defTabSz="200025" rtl="0" eaLnBrk="0" fontAlgn="base" hangingPunct="0">
        <a:lnSpc>
          <a:spcPct val="170000"/>
        </a:lnSpc>
        <a:spcBef>
          <a:spcPct val="0"/>
        </a:spcBef>
        <a:spcAft>
          <a:spcPct val="0"/>
        </a:spcAft>
        <a:buClr>
          <a:schemeClr val="bg2"/>
        </a:buClr>
        <a:buChar char="–"/>
        <a:defRPr sz="2200">
          <a:solidFill>
            <a:schemeClr val="tx2"/>
          </a:solidFill>
          <a:latin typeface="+mn-lt"/>
          <a:ea typeface="ＭＳ Ｐゴシック" pitchFamily="23" charset="-128"/>
          <a:cs typeface="+mn-cs"/>
        </a:defRPr>
      </a:lvl2pPr>
      <a:lvl3pPr marL="3175" indent="911225" algn="l" defTabSz="200025" rtl="0" eaLnBrk="0" fontAlgn="base" hangingPunct="0">
        <a:lnSpc>
          <a:spcPct val="170000"/>
        </a:lnSpc>
        <a:spcBef>
          <a:spcPct val="0"/>
        </a:spcBef>
        <a:spcAft>
          <a:spcPct val="0"/>
        </a:spcAft>
        <a:buFont typeface="Arial" panose="020B0604020202020204" pitchFamily="34" charset="0"/>
        <a:buChar char="•"/>
        <a:defRPr sz="2200">
          <a:solidFill>
            <a:schemeClr val="tx2"/>
          </a:solidFill>
          <a:latin typeface="+mn-lt"/>
          <a:ea typeface="ＭＳ Ｐゴシック" pitchFamily="23" charset="-128"/>
          <a:cs typeface="+mn-cs"/>
        </a:defRPr>
      </a:lvl3pPr>
      <a:lvl4pPr marL="4763" indent="1366838" algn="l" defTabSz="200025" rtl="0" eaLnBrk="0" fontAlgn="base" hangingPunct="0">
        <a:lnSpc>
          <a:spcPct val="170000"/>
        </a:lnSpc>
        <a:spcBef>
          <a:spcPct val="0"/>
        </a:spcBef>
        <a:spcAft>
          <a:spcPct val="0"/>
        </a:spcAft>
        <a:buChar char="–"/>
        <a:defRPr sz="2200">
          <a:solidFill>
            <a:schemeClr val="tx2"/>
          </a:solidFill>
          <a:latin typeface="+mn-lt"/>
          <a:ea typeface="ＭＳ Ｐゴシック" pitchFamily="23" charset="-128"/>
          <a:cs typeface="+mn-cs"/>
        </a:defRPr>
      </a:lvl4pPr>
      <a:lvl5pPr marL="6350" indent="1822450" algn="l" defTabSz="200025" rtl="0" eaLnBrk="0" fontAlgn="base" hangingPunct="0">
        <a:lnSpc>
          <a:spcPct val="170000"/>
        </a:lnSpc>
        <a:spcBef>
          <a:spcPct val="0"/>
        </a:spcBef>
        <a:spcAft>
          <a:spcPct val="0"/>
        </a:spcAft>
        <a:buChar char="»"/>
        <a:defRPr sz="2200">
          <a:solidFill>
            <a:schemeClr val="tx2"/>
          </a:solidFill>
          <a:latin typeface="+mn-lt"/>
          <a:ea typeface="ＭＳ Ｐゴシック" pitchFamily="23" charset="-128"/>
          <a:cs typeface="+mn-cs"/>
        </a:defRPr>
      </a:lvl5pPr>
      <a:lvl6pPr marL="463550" algn="l" defTabSz="200025" rtl="0" eaLnBrk="1" fontAlgn="base" hangingPunct="1">
        <a:lnSpc>
          <a:spcPct val="170000"/>
        </a:lnSpc>
        <a:spcBef>
          <a:spcPct val="0"/>
        </a:spcBef>
        <a:spcAft>
          <a:spcPct val="0"/>
        </a:spcAft>
        <a:defRPr sz="2200">
          <a:solidFill>
            <a:schemeClr val="tx2"/>
          </a:solidFill>
          <a:latin typeface="+mn-lt"/>
          <a:ea typeface="Arial" charset="0"/>
          <a:cs typeface="+mn-cs"/>
        </a:defRPr>
      </a:lvl6pPr>
      <a:lvl7pPr marL="920750" algn="l" defTabSz="200025" rtl="0" eaLnBrk="1" fontAlgn="base" hangingPunct="1">
        <a:lnSpc>
          <a:spcPct val="170000"/>
        </a:lnSpc>
        <a:spcBef>
          <a:spcPct val="0"/>
        </a:spcBef>
        <a:spcAft>
          <a:spcPct val="0"/>
        </a:spcAft>
        <a:defRPr sz="2200">
          <a:solidFill>
            <a:schemeClr val="tx2"/>
          </a:solidFill>
          <a:latin typeface="+mn-lt"/>
          <a:ea typeface="Arial" charset="0"/>
          <a:cs typeface="+mn-cs"/>
        </a:defRPr>
      </a:lvl7pPr>
      <a:lvl8pPr marL="1377950" algn="l" defTabSz="200025" rtl="0" eaLnBrk="1" fontAlgn="base" hangingPunct="1">
        <a:lnSpc>
          <a:spcPct val="170000"/>
        </a:lnSpc>
        <a:spcBef>
          <a:spcPct val="0"/>
        </a:spcBef>
        <a:spcAft>
          <a:spcPct val="0"/>
        </a:spcAft>
        <a:defRPr sz="2200">
          <a:solidFill>
            <a:schemeClr val="tx2"/>
          </a:solidFill>
          <a:latin typeface="+mn-lt"/>
          <a:ea typeface="Arial" charset="0"/>
          <a:cs typeface="+mn-cs"/>
        </a:defRPr>
      </a:lvl8pPr>
      <a:lvl9pPr marL="1835150" algn="l" defTabSz="200025" rtl="0" eaLnBrk="1" fontAlgn="base" hangingPunct="1">
        <a:lnSpc>
          <a:spcPct val="170000"/>
        </a:lnSpc>
        <a:spcBef>
          <a:spcPct val="0"/>
        </a:spcBef>
        <a:spcAft>
          <a:spcPct val="0"/>
        </a:spcAft>
        <a:defRPr sz="2200">
          <a:solidFill>
            <a:schemeClr val="tx2"/>
          </a:solidFill>
          <a:latin typeface="+mn-lt"/>
          <a:ea typeface="Arial" charset="0"/>
          <a:cs typeface="+mn-cs"/>
        </a:defRPr>
      </a:lvl9pPr>
    </p:bodyStyle>
    <p:otherStyle>
      <a:defPPr>
        <a:defRPr lang="fr-F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5602" name="Picture 9" descr="fond_derniere">
            <a:extLst>
              <a:ext uri="{FF2B5EF4-FFF2-40B4-BE49-F238E27FC236}">
                <a16:creationId xmlns:a16="http://schemas.microsoft.com/office/drawing/2014/main" id="{D24725CD-84A7-F14C-8F7D-0BC624AB97AB}"/>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3" name="Rectangle 3">
            <a:extLst>
              <a:ext uri="{FF2B5EF4-FFF2-40B4-BE49-F238E27FC236}">
                <a16:creationId xmlns:a16="http://schemas.microsoft.com/office/drawing/2014/main" id="{17BBE98B-30BB-E449-97D5-3EABEAD2789F}"/>
              </a:ext>
            </a:extLst>
          </p:cNvPr>
          <p:cNvSpPr>
            <a:spLocks noGrp="1" noChangeArrowheads="1"/>
          </p:cNvSpPr>
          <p:nvPr>
            <p:ph type="title"/>
          </p:nvPr>
        </p:nvSpPr>
        <p:spPr bwMode="gray">
          <a:xfrm>
            <a:off x="254000" y="2192338"/>
            <a:ext cx="863600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fr-FR" altLang="en-US"/>
              <a:t>Cliquez pour modifier le style du titre</a:t>
            </a:r>
          </a:p>
        </p:txBody>
      </p:sp>
      <p:sp>
        <p:nvSpPr>
          <p:cNvPr id="25604" name="Rectangle 4">
            <a:extLst>
              <a:ext uri="{FF2B5EF4-FFF2-40B4-BE49-F238E27FC236}">
                <a16:creationId xmlns:a16="http://schemas.microsoft.com/office/drawing/2014/main" id="{33DD9451-DB32-224E-94C9-6BF8F79EB675}"/>
              </a:ext>
            </a:extLst>
          </p:cNvPr>
          <p:cNvSpPr>
            <a:spLocks noGrp="1" noChangeArrowheads="1"/>
          </p:cNvSpPr>
          <p:nvPr>
            <p:ph type="body" idx="1"/>
          </p:nvPr>
        </p:nvSpPr>
        <p:spPr bwMode="gray">
          <a:xfrm>
            <a:off x="4572000" y="3141663"/>
            <a:ext cx="4318000" cy="161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p>
            <a:pPr lvl="0"/>
            <a:r>
              <a:rPr lang="fr-FR" altLang="en-US"/>
              <a:t>Cliquez pour modifier les styles du texte du masque</a:t>
            </a:r>
          </a:p>
          <a:p>
            <a:pPr lvl="1"/>
            <a:r>
              <a:rPr lang="fr-FR" altLang="en-US"/>
              <a:t>Deuxième niveau</a:t>
            </a:r>
          </a:p>
          <a:p>
            <a:pPr lvl="2"/>
            <a:r>
              <a:rPr lang="fr-FR" altLang="en-US"/>
              <a:t>Troisième niveau</a:t>
            </a:r>
          </a:p>
          <a:p>
            <a:pPr lvl="3"/>
            <a:r>
              <a:rPr lang="fr-FR" altLang="en-US"/>
              <a:t>Quatrième niveau</a:t>
            </a:r>
          </a:p>
          <a:p>
            <a:pPr lvl="4"/>
            <a:r>
              <a:rPr lang="fr-FR" altLang="en-US"/>
              <a:t>Cinquième niveau</a:t>
            </a:r>
          </a:p>
        </p:txBody>
      </p:sp>
    </p:spTree>
  </p:cSld>
  <p:clrMap bg1="lt1" tx1="dk1" bg2="lt2" tx2="dk2" accent1="accent1" accent2="accent2" accent3="accent3" accent4="accent4" accent5="accent5" accent6="accent6" hlink="hlink" folHlink="folHlink"/>
  <p:sldLayoutIdLst>
    <p:sldLayoutId id="2147484326" r:id="rId1"/>
    <p:sldLayoutId id="2147484235" r:id="rId2"/>
    <p:sldLayoutId id="2147484236" r:id="rId3"/>
    <p:sldLayoutId id="2147484237" r:id="rId4"/>
    <p:sldLayoutId id="2147484238" r:id="rId5"/>
    <p:sldLayoutId id="2147484239" r:id="rId6"/>
    <p:sldLayoutId id="2147484240" r:id="rId7"/>
    <p:sldLayoutId id="2147484241" r:id="rId8"/>
    <p:sldLayoutId id="2147484242" r:id="rId9"/>
    <p:sldLayoutId id="2147484243" r:id="rId10"/>
    <p:sldLayoutId id="2147484244" r:id="rId11"/>
  </p:sldLayoutIdLst>
  <p:hf hdr="0" ftr="0" dt="0"/>
  <p:txStyles>
    <p:titleStyle>
      <a:lvl1pPr algn="ctr" rtl="0" eaLnBrk="0" fontAlgn="base" hangingPunct="0">
        <a:spcBef>
          <a:spcPct val="0"/>
        </a:spcBef>
        <a:spcAft>
          <a:spcPct val="0"/>
        </a:spcAft>
        <a:defRPr sz="4100" b="1">
          <a:solidFill>
            <a:schemeClr val="bg1"/>
          </a:solidFill>
          <a:latin typeface="+mj-lt"/>
          <a:ea typeface="+mj-ea"/>
          <a:cs typeface="+mj-cs"/>
        </a:defRPr>
      </a:lvl1pPr>
      <a:lvl2pPr algn="ctr" rtl="0" eaLnBrk="0" fontAlgn="base" hangingPunct="0">
        <a:spcBef>
          <a:spcPct val="0"/>
        </a:spcBef>
        <a:spcAft>
          <a:spcPct val="0"/>
        </a:spcAft>
        <a:defRPr sz="4100" b="1">
          <a:solidFill>
            <a:schemeClr val="bg1"/>
          </a:solidFill>
          <a:latin typeface="Arial" charset="0"/>
          <a:ea typeface="ＭＳ Ｐゴシック" charset="0"/>
          <a:cs typeface="Arial" charset="0"/>
        </a:defRPr>
      </a:lvl2pPr>
      <a:lvl3pPr algn="ctr" rtl="0" eaLnBrk="0" fontAlgn="base" hangingPunct="0">
        <a:spcBef>
          <a:spcPct val="0"/>
        </a:spcBef>
        <a:spcAft>
          <a:spcPct val="0"/>
        </a:spcAft>
        <a:defRPr sz="4100" b="1">
          <a:solidFill>
            <a:schemeClr val="bg1"/>
          </a:solidFill>
          <a:latin typeface="Arial" charset="0"/>
          <a:ea typeface="ＭＳ Ｐゴシック" charset="0"/>
          <a:cs typeface="Arial" charset="0"/>
        </a:defRPr>
      </a:lvl3pPr>
      <a:lvl4pPr algn="ctr" rtl="0" eaLnBrk="0" fontAlgn="base" hangingPunct="0">
        <a:spcBef>
          <a:spcPct val="0"/>
        </a:spcBef>
        <a:spcAft>
          <a:spcPct val="0"/>
        </a:spcAft>
        <a:defRPr sz="4100" b="1">
          <a:solidFill>
            <a:schemeClr val="bg1"/>
          </a:solidFill>
          <a:latin typeface="Arial" charset="0"/>
          <a:ea typeface="ＭＳ Ｐゴシック" charset="0"/>
          <a:cs typeface="Arial" charset="0"/>
        </a:defRPr>
      </a:lvl4pPr>
      <a:lvl5pPr algn="ctr" rtl="0" eaLnBrk="0" fontAlgn="base" hangingPunct="0">
        <a:spcBef>
          <a:spcPct val="0"/>
        </a:spcBef>
        <a:spcAft>
          <a:spcPct val="0"/>
        </a:spcAft>
        <a:defRPr sz="4100" b="1">
          <a:solidFill>
            <a:schemeClr val="bg1"/>
          </a:solidFill>
          <a:latin typeface="Arial" charset="0"/>
          <a:ea typeface="ＭＳ Ｐゴシック" charset="0"/>
          <a:cs typeface="Arial" charset="0"/>
        </a:defRPr>
      </a:lvl5pPr>
      <a:lvl6pPr marL="457200" algn="ctr" rtl="0" eaLnBrk="1" fontAlgn="base" hangingPunct="1">
        <a:spcBef>
          <a:spcPct val="0"/>
        </a:spcBef>
        <a:spcAft>
          <a:spcPct val="0"/>
        </a:spcAft>
        <a:defRPr sz="4100" b="1">
          <a:solidFill>
            <a:schemeClr val="bg1"/>
          </a:solidFill>
          <a:latin typeface="Arial" charset="0"/>
          <a:ea typeface="ＭＳ Ｐゴシック" charset="0"/>
          <a:cs typeface="Arial" charset="0"/>
        </a:defRPr>
      </a:lvl6pPr>
      <a:lvl7pPr marL="914400" algn="ctr" rtl="0" eaLnBrk="1" fontAlgn="base" hangingPunct="1">
        <a:spcBef>
          <a:spcPct val="0"/>
        </a:spcBef>
        <a:spcAft>
          <a:spcPct val="0"/>
        </a:spcAft>
        <a:defRPr sz="4100" b="1">
          <a:solidFill>
            <a:schemeClr val="bg1"/>
          </a:solidFill>
          <a:latin typeface="Arial" charset="0"/>
          <a:ea typeface="ＭＳ Ｐゴシック" charset="0"/>
          <a:cs typeface="Arial" charset="0"/>
        </a:defRPr>
      </a:lvl7pPr>
      <a:lvl8pPr marL="1371600" algn="ctr" rtl="0" eaLnBrk="1" fontAlgn="base" hangingPunct="1">
        <a:spcBef>
          <a:spcPct val="0"/>
        </a:spcBef>
        <a:spcAft>
          <a:spcPct val="0"/>
        </a:spcAft>
        <a:defRPr sz="4100" b="1">
          <a:solidFill>
            <a:schemeClr val="bg1"/>
          </a:solidFill>
          <a:latin typeface="Arial" charset="0"/>
          <a:ea typeface="ＭＳ Ｐゴシック" charset="0"/>
          <a:cs typeface="Arial" charset="0"/>
        </a:defRPr>
      </a:lvl8pPr>
      <a:lvl9pPr marL="1828800" algn="ctr" rtl="0" eaLnBrk="1" fontAlgn="base" hangingPunct="1">
        <a:spcBef>
          <a:spcPct val="0"/>
        </a:spcBef>
        <a:spcAft>
          <a:spcPct val="0"/>
        </a:spcAft>
        <a:defRPr sz="4100" b="1">
          <a:solidFill>
            <a:schemeClr val="bg1"/>
          </a:solidFill>
          <a:latin typeface="Arial" charset="0"/>
          <a:ea typeface="ＭＳ Ｐゴシック" charset="0"/>
          <a:cs typeface="Arial" charset="0"/>
        </a:defRPr>
      </a:lvl9pPr>
    </p:titleStyle>
    <p:bodyStyle>
      <a:lvl1pPr marL="6350" indent="-6350" algn="l" rtl="0" eaLnBrk="0" fontAlgn="base" hangingPunct="0">
        <a:lnSpc>
          <a:spcPct val="115000"/>
        </a:lnSpc>
        <a:spcBef>
          <a:spcPct val="0"/>
        </a:spcBef>
        <a:spcAft>
          <a:spcPct val="0"/>
        </a:spcAft>
        <a:defRPr sz="2400" b="1">
          <a:solidFill>
            <a:schemeClr val="bg1"/>
          </a:solidFill>
          <a:latin typeface="+mn-lt"/>
          <a:ea typeface="+mn-ea"/>
          <a:cs typeface="+mn-cs"/>
        </a:defRPr>
      </a:lvl1pPr>
      <a:lvl2pPr marL="6350" indent="-6350" algn="l" rtl="0" eaLnBrk="0" fontAlgn="base" hangingPunct="0">
        <a:spcBef>
          <a:spcPct val="0"/>
        </a:spcBef>
        <a:spcAft>
          <a:spcPct val="0"/>
        </a:spcAft>
        <a:buClr>
          <a:schemeClr val="bg1"/>
        </a:buClr>
        <a:defRPr sz="1400" b="1">
          <a:solidFill>
            <a:schemeClr val="bg1"/>
          </a:solidFill>
          <a:latin typeface="+mn-lt"/>
          <a:ea typeface="ＭＳ Ｐゴシック" pitchFamily="23" charset="-128"/>
          <a:cs typeface="+mn-cs"/>
        </a:defRPr>
      </a:lvl2pPr>
      <a:lvl3pPr marL="6350" indent="-6350" algn="l" rtl="0" eaLnBrk="0" fontAlgn="base" hangingPunct="0">
        <a:spcBef>
          <a:spcPct val="0"/>
        </a:spcBef>
        <a:spcAft>
          <a:spcPct val="0"/>
        </a:spcAft>
        <a:buFont typeface="Arial" panose="020B0604020202020204" pitchFamily="34" charset="0"/>
        <a:defRPr sz="1400" b="1">
          <a:solidFill>
            <a:schemeClr val="bg1"/>
          </a:solidFill>
          <a:latin typeface="+mn-lt"/>
          <a:ea typeface="ＭＳ Ｐゴシック" pitchFamily="23" charset="-128"/>
          <a:cs typeface="+mn-cs"/>
        </a:defRPr>
      </a:lvl3pPr>
      <a:lvl4pPr marL="6350" indent="-6350" algn="l" rtl="0" eaLnBrk="0" fontAlgn="base" hangingPunct="0">
        <a:spcBef>
          <a:spcPct val="0"/>
        </a:spcBef>
        <a:spcAft>
          <a:spcPct val="0"/>
        </a:spcAft>
        <a:defRPr sz="1400" b="1">
          <a:solidFill>
            <a:schemeClr val="bg1"/>
          </a:solidFill>
          <a:latin typeface="+mn-lt"/>
          <a:ea typeface="ＭＳ Ｐゴシック" pitchFamily="23" charset="-128"/>
          <a:cs typeface="+mn-cs"/>
        </a:defRPr>
      </a:lvl4pPr>
      <a:lvl5pPr marL="6350" indent="-6350" algn="l" rtl="0" eaLnBrk="0" fontAlgn="base" hangingPunct="0">
        <a:spcBef>
          <a:spcPct val="0"/>
        </a:spcBef>
        <a:spcAft>
          <a:spcPct val="0"/>
        </a:spcAft>
        <a:defRPr sz="1400" b="1">
          <a:solidFill>
            <a:schemeClr val="bg1"/>
          </a:solidFill>
          <a:latin typeface="+mn-lt"/>
          <a:ea typeface="ＭＳ Ｐゴシック" pitchFamily="23" charset="-128"/>
          <a:cs typeface="+mn-cs"/>
        </a:defRPr>
      </a:lvl5pPr>
      <a:lvl6pPr marL="463550" algn="l" rtl="0" eaLnBrk="1" fontAlgn="base" hangingPunct="1">
        <a:spcBef>
          <a:spcPct val="0"/>
        </a:spcBef>
        <a:spcAft>
          <a:spcPct val="0"/>
        </a:spcAft>
        <a:defRPr sz="1400" b="1">
          <a:solidFill>
            <a:schemeClr val="bg1"/>
          </a:solidFill>
          <a:latin typeface="+mn-lt"/>
          <a:ea typeface="Arial" charset="0"/>
          <a:cs typeface="+mn-cs"/>
        </a:defRPr>
      </a:lvl6pPr>
      <a:lvl7pPr marL="920750" algn="l" rtl="0" eaLnBrk="1" fontAlgn="base" hangingPunct="1">
        <a:spcBef>
          <a:spcPct val="0"/>
        </a:spcBef>
        <a:spcAft>
          <a:spcPct val="0"/>
        </a:spcAft>
        <a:defRPr sz="1400" b="1">
          <a:solidFill>
            <a:schemeClr val="bg1"/>
          </a:solidFill>
          <a:latin typeface="+mn-lt"/>
          <a:ea typeface="Arial" charset="0"/>
          <a:cs typeface="+mn-cs"/>
        </a:defRPr>
      </a:lvl7pPr>
      <a:lvl8pPr marL="1377950" algn="l" rtl="0" eaLnBrk="1" fontAlgn="base" hangingPunct="1">
        <a:spcBef>
          <a:spcPct val="0"/>
        </a:spcBef>
        <a:spcAft>
          <a:spcPct val="0"/>
        </a:spcAft>
        <a:defRPr sz="1400" b="1">
          <a:solidFill>
            <a:schemeClr val="bg1"/>
          </a:solidFill>
          <a:latin typeface="+mn-lt"/>
          <a:ea typeface="Arial" charset="0"/>
          <a:cs typeface="+mn-cs"/>
        </a:defRPr>
      </a:lvl8pPr>
      <a:lvl9pPr marL="1835150" algn="l" rtl="0" eaLnBrk="1" fontAlgn="base" hangingPunct="1">
        <a:spcBef>
          <a:spcPct val="0"/>
        </a:spcBef>
        <a:spcAft>
          <a:spcPct val="0"/>
        </a:spcAft>
        <a:defRPr sz="1400" b="1">
          <a:solidFill>
            <a:schemeClr val="bg1"/>
          </a:solidFill>
          <a:latin typeface="+mn-lt"/>
          <a:ea typeface="Arial" charset="0"/>
          <a:cs typeface="+mn-cs"/>
        </a:defRPr>
      </a:lvl9pPr>
    </p:bodyStyle>
    <p:otherStyle>
      <a:defPPr>
        <a:defRPr lang="fr-F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7650" name="Picture 8" descr="bandeau_texte_rouge">
            <a:extLst>
              <a:ext uri="{FF2B5EF4-FFF2-40B4-BE49-F238E27FC236}">
                <a16:creationId xmlns:a16="http://schemas.microsoft.com/office/drawing/2014/main" id="{43C665FC-1720-5F40-AFD1-42C5E7FD985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4333875"/>
            <a:ext cx="9144000"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51" name="Rectangle 2">
            <a:extLst>
              <a:ext uri="{FF2B5EF4-FFF2-40B4-BE49-F238E27FC236}">
                <a16:creationId xmlns:a16="http://schemas.microsoft.com/office/drawing/2014/main" id="{AD0B3ABF-F766-FD4E-AE60-806857687E9B}"/>
              </a:ext>
            </a:extLst>
          </p:cNvPr>
          <p:cNvSpPr>
            <a:spLocks noGrp="1" noChangeArrowheads="1"/>
          </p:cNvSpPr>
          <p:nvPr>
            <p:ph type="title"/>
          </p:nvPr>
        </p:nvSpPr>
        <p:spPr bwMode="gray">
          <a:xfrm>
            <a:off x="1349375" y="263525"/>
            <a:ext cx="7540625"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p>
            <a:pPr lvl="0"/>
            <a:r>
              <a:rPr lang="fr-FR" altLang="en-US"/>
              <a:t>Cliquez pour modifier le style du titre</a:t>
            </a:r>
          </a:p>
        </p:txBody>
      </p:sp>
      <p:sp>
        <p:nvSpPr>
          <p:cNvPr id="1028" name="Rectangle 4">
            <a:extLst>
              <a:ext uri="{FF2B5EF4-FFF2-40B4-BE49-F238E27FC236}">
                <a16:creationId xmlns:a16="http://schemas.microsoft.com/office/drawing/2014/main" id="{E4EAA5FE-917F-3045-B6D2-A9C5BCF302A6}"/>
              </a:ext>
            </a:extLst>
          </p:cNvPr>
          <p:cNvSpPr>
            <a:spLocks noGrp="1" noChangeArrowheads="1"/>
          </p:cNvSpPr>
          <p:nvPr>
            <p:ph type="dt" sz="half" idx="2"/>
          </p:nvPr>
        </p:nvSpPr>
        <p:spPr bwMode="white">
          <a:xfrm>
            <a:off x="6578600" y="4867275"/>
            <a:ext cx="2011363" cy="204788"/>
          </a:xfrm>
          <a:prstGeom prst="rect">
            <a:avLst/>
          </a:prstGeom>
          <a:noFill/>
          <a:ln>
            <a:noFill/>
          </a:ln>
          <a:effectLst/>
        </p:spPr>
        <p:txBody>
          <a:bodyPr vert="horz" wrap="square" lIns="0" tIns="0" rIns="0" bIns="0" numCol="1" anchor="ctr" anchorCtr="0" compatLnSpc="1">
            <a:prstTxWarp prst="textNoShape">
              <a:avLst/>
            </a:prstTxWarp>
          </a:bodyPr>
          <a:lstStyle>
            <a:lvl1pPr algn="r" eaLnBrk="1" hangingPunct="1">
              <a:defRPr sz="1100">
                <a:solidFill>
                  <a:schemeClr val="bg1"/>
                </a:solidFill>
                <a:latin typeface="Arial" charset="0"/>
                <a:ea typeface="ＭＳ Ｐゴシック" charset="0"/>
                <a:cs typeface="+mn-cs"/>
              </a:defRPr>
            </a:lvl1pPr>
          </a:lstStyle>
          <a:p>
            <a:pPr>
              <a:defRPr/>
            </a:pPr>
            <a:r>
              <a:rPr lang="en-US"/>
              <a:t>00 MOIS 2011</a:t>
            </a:r>
            <a:endParaRPr lang="fr-FR"/>
          </a:p>
        </p:txBody>
      </p:sp>
      <p:sp>
        <p:nvSpPr>
          <p:cNvPr id="1029" name="Rectangle 5">
            <a:extLst>
              <a:ext uri="{FF2B5EF4-FFF2-40B4-BE49-F238E27FC236}">
                <a16:creationId xmlns:a16="http://schemas.microsoft.com/office/drawing/2014/main" id="{FE59B5C9-FAE5-FD4A-A4AC-E48F009DBE74}"/>
              </a:ext>
            </a:extLst>
          </p:cNvPr>
          <p:cNvSpPr>
            <a:spLocks noGrp="1" noChangeArrowheads="1"/>
          </p:cNvSpPr>
          <p:nvPr>
            <p:ph type="ftr" sz="quarter" idx="3"/>
          </p:nvPr>
        </p:nvSpPr>
        <p:spPr bwMode="white">
          <a:xfrm>
            <a:off x="1349375" y="4865688"/>
            <a:ext cx="5218113" cy="204787"/>
          </a:xfrm>
          <a:prstGeom prst="rect">
            <a:avLst/>
          </a:prstGeom>
          <a:noFill/>
          <a:ln>
            <a:noFill/>
          </a:ln>
          <a:effectLst/>
        </p:spPr>
        <p:txBody>
          <a:bodyPr vert="horz" wrap="square" lIns="0" tIns="0" rIns="0" bIns="0" numCol="1" anchor="ctr" anchorCtr="0" compatLnSpc="1">
            <a:prstTxWarp prst="textNoShape">
              <a:avLst/>
            </a:prstTxWarp>
          </a:bodyPr>
          <a:lstStyle>
            <a:lvl1pPr eaLnBrk="1" hangingPunct="1">
              <a:defRPr sz="1100" b="1">
                <a:solidFill>
                  <a:schemeClr val="bg1"/>
                </a:solidFill>
                <a:latin typeface="Arial" charset="0"/>
                <a:ea typeface="ＭＳ Ｐゴシック" charset="0"/>
                <a:cs typeface="+mn-cs"/>
              </a:defRPr>
            </a:lvl1pPr>
          </a:lstStyle>
          <a:p>
            <a:pPr>
              <a:defRPr/>
            </a:pPr>
            <a:r>
              <a:rPr lang="fr-FR"/>
              <a:t>Lorenzi Marco IPMC 2017</a:t>
            </a:r>
          </a:p>
        </p:txBody>
      </p:sp>
      <p:sp>
        <p:nvSpPr>
          <p:cNvPr id="1033" name="Rectangle 9">
            <a:extLst>
              <a:ext uri="{FF2B5EF4-FFF2-40B4-BE49-F238E27FC236}">
                <a16:creationId xmlns:a16="http://schemas.microsoft.com/office/drawing/2014/main" id="{6893DBA3-C21D-0B48-A211-0839EABB5951}"/>
              </a:ext>
            </a:extLst>
          </p:cNvPr>
          <p:cNvSpPr>
            <a:spLocks noGrp="1" noChangeArrowheads="1"/>
          </p:cNvSpPr>
          <p:nvPr>
            <p:ph type="sldNum" sz="quarter" idx="4"/>
          </p:nvPr>
        </p:nvSpPr>
        <p:spPr bwMode="white">
          <a:xfrm>
            <a:off x="8618538" y="4865688"/>
            <a:ext cx="525462" cy="204787"/>
          </a:xfrm>
          <a:prstGeom prst="rect">
            <a:avLst/>
          </a:prstGeom>
          <a:noFill/>
          <a:ln>
            <a:noFill/>
          </a:ln>
          <a:effectLst/>
        </p:spPr>
        <p:txBody>
          <a:bodyPr vert="horz" wrap="square" lIns="0" tIns="0" rIns="0" bIns="0" numCol="1" anchor="ctr" anchorCtr="0" compatLnSpc="1">
            <a:prstTxWarp prst="textNoShape">
              <a:avLst/>
            </a:prstTxWarp>
          </a:bodyPr>
          <a:lstStyle>
            <a:lvl1pPr eaLnBrk="1" hangingPunct="1">
              <a:defRPr sz="1100">
                <a:solidFill>
                  <a:schemeClr val="bg1"/>
                </a:solidFill>
                <a:latin typeface="Arial" panose="020B0604020202020204" pitchFamily="34" charset="0"/>
              </a:defRPr>
            </a:lvl1pPr>
          </a:lstStyle>
          <a:p>
            <a:r>
              <a:rPr lang="fr-FR" altLang="en-US"/>
              <a:t>- </a:t>
            </a:r>
            <a:fld id="{413F6EA8-A45C-1C45-96FF-272A71984267}" type="slidenum">
              <a:rPr lang="fr-FR" altLang="en-US"/>
              <a:pPr/>
              <a:t>‹#›</a:t>
            </a:fld>
            <a:endParaRPr lang="fr-FR" altLang="en-US"/>
          </a:p>
        </p:txBody>
      </p:sp>
    </p:spTree>
  </p:cSld>
  <p:clrMap bg1="lt1" tx1="dk1" bg2="lt2" tx2="dk2" accent1="accent1" accent2="accent2" accent3="accent3" accent4="accent4" accent5="accent5" accent6="accent6" hlink="hlink" folHlink="folHlink"/>
  <p:sldLayoutIdLst>
    <p:sldLayoutId id="2147484327" r:id="rId1"/>
    <p:sldLayoutId id="2147484245" r:id="rId2"/>
    <p:sldLayoutId id="2147484246" r:id="rId3"/>
    <p:sldLayoutId id="2147484247" r:id="rId4"/>
    <p:sldLayoutId id="2147484248" r:id="rId5"/>
    <p:sldLayoutId id="2147484249" r:id="rId6"/>
    <p:sldLayoutId id="2147484250" r:id="rId7"/>
    <p:sldLayoutId id="2147484251" r:id="rId8"/>
    <p:sldLayoutId id="2147484252" r:id="rId9"/>
    <p:sldLayoutId id="2147484253" r:id="rId10"/>
    <p:sldLayoutId id="2147484254" r:id="rId11"/>
    <p:sldLayoutId id="2147484255" r:id="rId12"/>
  </p:sldLayoutIdLst>
  <p:hf hdr="0" ftr="0" dt="0"/>
  <p:txStyles>
    <p:titleStyle>
      <a:lvl1pPr algn="l" rtl="0" eaLnBrk="0" fontAlgn="base" hangingPunct="0">
        <a:spcBef>
          <a:spcPct val="0"/>
        </a:spcBef>
        <a:spcAft>
          <a:spcPct val="0"/>
        </a:spcAft>
        <a:defRPr sz="2800" b="1">
          <a:solidFill>
            <a:schemeClr val="bg2"/>
          </a:solidFill>
          <a:latin typeface="+mj-lt"/>
          <a:ea typeface="+mj-ea"/>
          <a:cs typeface="+mj-cs"/>
        </a:defRPr>
      </a:lvl1pPr>
      <a:lvl2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2pPr>
      <a:lvl3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3pPr>
      <a:lvl4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4pPr>
      <a:lvl5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5pPr>
      <a:lvl6pPr marL="457200" algn="l" rtl="0" eaLnBrk="1" fontAlgn="base" hangingPunct="1">
        <a:spcBef>
          <a:spcPct val="0"/>
        </a:spcBef>
        <a:spcAft>
          <a:spcPct val="0"/>
        </a:spcAft>
        <a:defRPr sz="2800" b="1">
          <a:solidFill>
            <a:schemeClr val="bg2"/>
          </a:solidFill>
          <a:latin typeface="Arial" charset="0"/>
          <a:ea typeface="ＭＳ Ｐゴシック" charset="0"/>
          <a:cs typeface="Arial" charset="0"/>
        </a:defRPr>
      </a:lvl6pPr>
      <a:lvl7pPr marL="914400" algn="l" rtl="0" eaLnBrk="1" fontAlgn="base" hangingPunct="1">
        <a:spcBef>
          <a:spcPct val="0"/>
        </a:spcBef>
        <a:spcAft>
          <a:spcPct val="0"/>
        </a:spcAft>
        <a:defRPr sz="2800" b="1">
          <a:solidFill>
            <a:schemeClr val="bg2"/>
          </a:solidFill>
          <a:latin typeface="Arial" charset="0"/>
          <a:ea typeface="ＭＳ Ｐゴシック" charset="0"/>
          <a:cs typeface="Arial" charset="0"/>
        </a:defRPr>
      </a:lvl7pPr>
      <a:lvl8pPr marL="1371600" algn="l" rtl="0" eaLnBrk="1" fontAlgn="base" hangingPunct="1">
        <a:spcBef>
          <a:spcPct val="0"/>
        </a:spcBef>
        <a:spcAft>
          <a:spcPct val="0"/>
        </a:spcAft>
        <a:defRPr sz="2800" b="1">
          <a:solidFill>
            <a:schemeClr val="bg2"/>
          </a:solidFill>
          <a:latin typeface="Arial" charset="0"/>
          <a:ea typeface="ＭＳ Ｐゴシック" charset="0"/>
          <a:cs typeface="Arial" charset="0"/>
        </a:defRPr>
      </a:lvl8pPr>
      <a:lvl9pPr marL="1828800" algn="l" rtl="0" eaLnBrk="1" fontAlgn="base" hangingPunct="1">
        <a:spcBef>
          <a:spcPct val="0"/>
        </a:spcBef>
        <a:spcAft>
          <a:spcPct val="0"/>
        </a:spcAft>
        <a:defRPr sz="2800" b="1">
          <a:solidFill>
            <a:schemeClr val="bg2"/>
          </a:solidFill>
          <a:latin typeface="Arial" charset="0"/>
          <a:ea typeface="ＭＳ Ｐゴシック" charset="0"/>
          <a:cs typeface="Arial" charset="0"/>
        </a:defRPr>
      </a:lvl9pPr>
    </p:titleStyle>
    <p:bodyStyle>
      <a:lvl1pPr marL="342900" indent="-342900" algn="l" rtl="0" eaLnBrk="0" fontAlgn="base" hangingPunct="0">
        <a:lnSpc>
          <a:spcPct val="125000"/>
        </a:lnSpc>
        <a:spcBef>
          <a:spcPct val="0"/>
        </a:spcBef>
        <a:spcAft>
          <a:spcPct val="0"/>
        </a:spcAft>
        <a:buChar char="•"/>
        <a:defRPr sz="1600">
          <a:solidFill>
            <a:schemeClr val="tx2"/>
          </a:solidFill>
          <a:latin typeface="+mn-lt"/>
          <a:ea typeface="+mn-ea"/>
          <a:cs typeface="+mn-cs"/>
        </a:defRPr>
      </a:lvl1pPr>
      <a:lvl2pPr marL="220663" indent="-219075" algn="l" rtl="0" eaLnBrk="0" fontAlgn="base" hangingPunct="0">
        <a:lnSpc>
          <a:spcPct val="125000"/>
        </a:lnSpc>
        <a:spcBef>
          <a:spcPct val="0"/>
        </a:spcBef>
        <a:spcAft>
          <a:spcPct val="0"/>
        </a:spcAft>
        <a:buClr>
          <a:schemeClr val="bg2"/>
        </a:buClr>
        <a:buChar char="•"/>
        <a:defRPr sz="1600">
          <a:solidFill>
            <a:schemeClr val="tx2"/>
          </a:solidFill>
          <a:latin typeface="+mn-lt"/>
          <a:ea typeface="ＭＳ Ｐゴシック" pitchFamily="23" charset="-128"/>
          <a:cs typeface="+mn-cs"/>
        </a:defRPr>
      </a:lvl2pPr>
      <a:lvl3pPr marL="554038" indent="-127000" algn="l" rtl="0" eaLnBrk="0" fontAlgn="base" hangingPunct="0">
        <a:lnSpc>
          <a:spcPct val="125000"/>
        </a:lnSpc>
        <a:spcBef>
          <a:spcPct val="0"/>
        </a:spcBef>
        <a:spcAft>
          <a:spcPct val="0"/>
        </a:spcAft>
        <a:buFont typeface="Arial" panose="020B0604020202020204" pitchFamily="34" charset="0"/>
        <a:buChar char="-"/>
        <a:defRPr sz="1600">
          <a:solidFill>
            <a:schemeClr val="tx2"/>
          </a:solidFill>
          <a:latin typeface="+mn-lt"/>
          <a:ea typeface="ＭＳ Ｐゴシック" pitchFamily="23" charset="-128"/>
          <a:cs typeface="+mn-cs"/>
        </a:defRPr>
      </a:lvl3pPr>
      <a:lvl4pPr marL="555625" indent="815975" algn="l" rtl="0" eaLnBrk="0" fontAlgn="base" hangingPunct="0">
        <a:lnSpc>
          <a:spcPct val="125000"/>
        </a:lnSpc>
        <a:spcBef>
          <a:spcPct val="0"/>
        </a:spcBef>
        <a:spcAft>
          <a:spcPct val="0"/>
        </a:spcAft>
        <a:buChar char="–"/>
        <a:defRPr sz="1400">
          <a:solidFill>
            <a:schemeClr val="tx2"/>
          </a:solidFill>
          <a:latin typeface="+mn-lt"/>
          <a:ea typeface="ＭＳ Ｐゴシック" pitchFamily="23" charset="-128"/>
          <a:cs typeface="+mn-cs"/>
        </a:defRPr>
      </a:lvl4pPr>
      <a:lvl5pPr marL="557213" indent="1271588" algn="l" rtl="0" eaLnBrk="0" fontAlgn="base" hangingPunct="0">
        <a:lnSpc>
          <a:spcPct val="125000"/>
        </a:lnSpc>
        <a:spcBef>
          <a:spcPct val="0"/>
        </a:spcBef>
        <a:spcAft>
          <a:spcPct val="0"/>
        </a:spcAft>
        <a:buChar char="»"/>
        <a:defRPr sz="1200">
          <a:solidFill>
            <a:schemeClr val="tx2"/>
          </a:solidFill>
          <a:latin typeface="+mn-lt"/>
          <a:ea typeface="ＭＳ Ｐゴシック" pitchFamily="23" charset="-128"/>
          <a:cs typeface="+mn-cs"/>
        </a:defRPr>
      </a:lvl5pPr>
      <a:lvl6pPr marL="1014413" algn="l" rtl="0" eaLnBrk="1" fontAlgn="base" hangingPunct="1">
        <a:lnSpc>
          <a:spcPct val="125000"/>
        </a:lnSpc>
        <a:spcBef>
          <a:spcPct val="0"/>
        </a:spcBef>
        <a:spcAft>
          <a:spcPct val="0"/>
        </a:spcAft>
        <a:defRPr sz="1200">
          <a:solidFill>
            <a:schemeClr val="tx2"/>
          </a:solidFill>
          <a:latin typeface="+mn-lt"/>
          <a:ea typeface="Arial" charset="0"/>
          <a:cs typeface="+mn-cs"/>
        </a:defRPr>
      </a:lvl6pPr>
      <a:lvl7pPr marL="1471613" algn="l" rtl="0" eaLnBrk="1" fontAlgn="base" hangingPunct="1">
        <a:lnSpc>
          <a:spcPct val="125000"/>
        </a:lnSpc>
        <a:spcBef>
          <a:spcPct val="0"/>
        </a:spcBef>
        <a:spcAft>
          <a:spcPct val="0"/>
        </a:spcAft>
        <a:defRPr sz="1200">
          <a:solidFill>
            <a:schemeClr val="tx2"/>
          </a:solidFill>
          <a:latin typeface="+mn-lt"/>
          <a:ea typeface="Arial" charset="0"/>
          <a:cs typeface="+mn-cs"/>
        </a:defRPr>
      </a:lvl7pPr>
      <a:lvl8pPr marL="1928813" algn="l" rtl="0" eaLnBrk="1" fontAlgn="base" hangingPunct="1">
        <a:lnSpc>
          <a:spcPct val="125000"/>
        </a:lnSpc>
        <a:spcBef>
          <a:spcPct val="0"/>
        </a:spcBef>
        <a:spcAft>
          <a:spcPct val="0"/>
        </a:spcAft>
        <a:defRPr sz="1200">
          <a:solidFill>
            <a:schemeClr val="tx2"/>
          </a:solidFill>
          <a:latin typeface="+mn-lt"/>
          <a:ea typeface="Arial" charset="0"/>
          <a:cs typeface="+mn-cs"/>
        </a:defRPr>
      </a:lvl8pPr>
      <a:lvl9pPr marL="2386013" algn="l" rtl="0" eaLnBrk="1" fontAlgn="base" hangingPunct="1">
        <a:lnSpc>
          <a:spcPct val="125000"/>
        </a:lnSpc>
        <a:spcBef>
          <a:spcPct val="0"/>
        </a:spcBef>
        <a:spcAft>
          <a:spcPct val="0"/>
        </a:spcAft>
        <a:defRPr sz="1200">
          <a:solidFill>
            <a:schemeClr val="tx2"/>
          </a:solidFill>
          <a:latin typeface="+mn-lt"/>
          <a:ea typeface="Arial" charset="0"/>
          <a:cs typeface="+mn-cs"/>
        </a:defRPr>
      </a:lvl9pPr>
    </p:bodyStyle>
    <p:otherStyle>
      <a:defPPr>
        <a:defRPr lang="fr-F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40962" name="Picture 7" descr="bandeau_texte_bleu">
            <a:extLst>
              <a:ext uri="{FF2B5EF4-FFF2-40B4-BE49-F238E27FC236}">
                <a16:creationId xmlns:a16="http://schemas.microsoft.com/office/drawing/2014/main" id="{752031B5-DDD8-2F4C-AA95-87AA6A768B2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0" y="4333875"/>
            <a:ext cx="9144000"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63" name="Rectangle 3">
            <a:extLst>
              <a:ext uri="{FF2B5EF4-FFF2-40B4-BE49-F238E27FC236}">
                <a16:creationId xmlns:a16="http://schemas.microsoft.com/office/drawing/2014/main" id="{8FF7804F-3857-EF46-BF4D-1B1AD6C7C839}"/>
              </a:ext>
            </a:extLst>
          </p:cNvPr>
          <p:cNvSpPr>
            <a:spLocks noGrp="1" noChangeArrowheads="1"/>
          </p:cNvSpPr>
          <p:nvPr>
            <p:ph type="title"/>
          </p:nvPr>
        </p:nvSpPr>
        <p:spPr bwMode="gray">
          <a:xfrm>
            <a:off x="1349375" y="263525"/>
            <a:ext cx="7540625"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p>
            <a:pPr lvl="0"/>
            <a:r>
              <a:rPr lang="fr-FR" altLang="en-US"/>
              <a:t>Cliquez pour modifier le style du titre</a:t>
            </a:r>
          </a:p>
        </p:txBody>
      </p:sp>
      <p:sp>
        <p:nvSpPr>
          <p:cNvPr id="11269" name="Rectangle 5">
            <a:extLst>
              <a:ext uri="{FF2B5EF4-FFF2-40B4-BE49-F238E27FC236}">
                <a16:creationId xmlns:a16="http://schemas.microsoft.com/office/drawing/2014/main" id="{8D77AD2B-B849-E74B-9C9A-37C26AAD14D4}"/>
              </a:ext>
            </a:extLst>
          </p:cNvPr>
          <p:cNvSpPr>
            <a:spLocks noGrp="1" noChangeArrowheads="1"/>
          </p:cNvSpPr>
          <p:nvPr>
            <p:ph type="dt" sz="half" idx="2"/>
          </p:nvPr>
        </p:nvSpPr>
        <p:spPr bwMode="white">
          <a:xfrm>
            <a:off x="6578600" y="4867275"/>
            <a:ext cx="2011363" cy="204788"/>
          </a:xfrm>
          <a:prstGeom prst="rect">
            <a:avLst/>
          </a:prstGeom>
          <a:noFill/>
          <a:ln>
            <a:noFill/>
          </a:ln>
          <a:effectLst/>
        </p:spPr>
        <p:txBody>
          <a:bodyPr vert="horz" wrap="square" lIns="0" tIns="0" rIns="0" bIns="0" numCol="1" anchor="ctr" anchorCtr="0" compatLnSpc="1">
            <a:prstTxWarp prst="textNoShape">
              <a:avLst/>
            </a:prstTxWarp>
          </a:bodyPr>
          <a:lstStyle>
            <a:lvl1pPr algn="r" eaLnBrk="1" hangingPunct="1">
              <a:defRPr sz="1100">
                <a:solidFill>
                  <a:schemeClr val="bg1"/>
                </a:solidFill>
                <a:latin typeface="Arial" charset="0"/>
                <a:ea typeface="ＭＳ Ｐゴシック" charset="0"/>
                <a:cs typeface="+mn-cs"/>
              </a:defRPr>
            </a:lvl1pPr>
          </a:lstStyle>
          <a:p>
            <a:pPr>
              <a:defRPr/>
            </a:pPr>
            <a:r>
              <a:rPr lang="en-US"/>
              <a:t>00 MOIS 2011</a:t>
            </a:r>
            <a:endParaRPr lang="fr-FR"/>
          </a:p>
        </p:txBody>
      </p:sp>
      <p:sp>
        <p:nvSpPr>
          <p:cNvPr id="11270" name="Rectangle 6">
            <a:extLst>
              <a:ext uri="{FF2B5EF4-FFF2-40B4-BE49-F238E27FC236}">
                <a16:creationId xmlns:a16="http://schemas.microsoft.com/office/drawing/2014/main" id="{6FADC727-0032-074F-8E69-98F5D53010BF}"/>
              </a:ext>
            </a:extLst>
          </p:cNvPr>
          <p:cNvSpPr>
            <a:spLocks noGrp="1" noChangeArrowheads="1"/>
          </p:cNvSpPr>
          <p:nvPr>
            <p:ph type="ftr" sz="quarter" idx="3"/>
          </p:nvPr>
        </p:nvSpPr>
        <p:spPr bwMode="white">
          <a:xfrm>
            <a:off x="1349375" y="4865688"/>
            <a:ext cx="5218113" cy="204787"/>
          </a:xfrm>
          <a:prstGeom prst="rect">
            <a:avLst/>
          </a:prstGeom>
          <a:noFill/>
          <a:ln>
            <a:noFill/>
          </a:ln>
          <a:effectLst/>
        </p:spPr>
        <p:txBody>
          <a:bodyPr vert="horz" wrap="square" lIns="0" tIns="0" rIns="0" bIns="0" numCol="1" anchor="ctr" anchorCtr="0" compatLnSpc="1">
            <a:prstTxWarp prst="textNoShape">
              <a:avLst/>
            </a:prstTxWarp>
          </a:bodyPr>
          <a:lstStyle>
            <a:lvl1pPr eaLnBrk="1" hangingPunct="1">
              <a:defRPr sz="1100" b="1">
                <a:solidFill>
                  <a:schemeClr val="bg1"/>
                </a:solidFill>
                <a:latin typeface="Arial" charset="0"/>
                <a:ea typeface="ＭＳ Ｐゴシック" charset="0"/>
                <a:cs typeface="+mn-cs"/>
              </a:defRPr>
            </a:lvl1pPr>
          </a:lstStyle>
          <a:p>
            <a:pPr>
              <a:defRPr/>
            </a:pPr>
            <a:r>
              <a:rPr lang="fr-FR"/>
              <a:t>Lorenzi Marco IPMC 2017</a:t>
            </a:r>
          </a:p>
        </p:txBody>
      </p:sp>
      <p:sp>
        <p:nvSpPr>
          <p:cNvPr id="11272" name="Rectangle 8">
            <a:extLst>
              <a:ext uri="{FF2B5EF4-FFF2-40B4-BE49-F238E27FC236}">
                <a16:creationId xmlns:a16="http://schemas.microsoft.com/office/drawing/2014/main" id="{9CDDFB00-C789-4842-B84B-4CCB14B37DF1}"/>
              </a:ext>
            </a:extLst>
          </p:cNvPr>
          <p:cNvSpPr>
            <a:spLocks noGrp="1" noChangeArrowheads="1"/>
          </p:cNvSpPr>
          <p:nvPr>
            <p:ph type="sldNum" sz="quarter" idx="4"/>
          </p:nvPr>
        </p:nvSpPr>
        <p:spPr bwMode="white">
          <a:xfrm>
            <a:off x="8618538" y="4865688"/>
            <a:ext cx="525462" cy="204787"/>
          </a:xfrm>
          <a:prstGeom prst="rect">
            <a:avLst/>
          </a:prstGeom>
          <a:noFill/>
          <a:ln>
            <a:noFill/>
          </a:ln>
          <a:effectLst/>
        </p:spPr>
        <p:txBody>
          <a:bodyPr vert="horz" wrap="square" lIns="0" tIns="0" rIns="0" bIns="0" numCol="1" anchor="ctr" anchorCtr="0" compatLnSpc="1">
            <a:prstTxWarp prst="textNoShape">
              <a:avLst/>
            </a:prstTxWarp>
          </a:bodyPr>
          <a:lstStyle>
            <a:lvl1pPr eaLnBrk="1" hangingPunct="1">
              <a:defRPr sz="1100">
                <a:solidFill>
                  <a:schemeClr val="bg1"/>
                </a:solidFill>
                <a:latin typeface="Arial" panose="020B0604020202020204" pitchFamily="34" charset="0"/>
              </a:defRPr>
            </a:lvl1pPr>
          </a:lstStyle>
          <a:p>
            <a:r>
              <a:rPr lang="fr-FR" altLang="en-US"/>
              <a:t>- </a:t>
            </a:r>
            <a:fld id="{F8753E39-7A7E-1041-9176-3043D7918645}" type="slidenum">
              <a:rPr lang="fr-FR" altLang="en-US"/>
              <a:pPr/>
              <a:t>‹#›</a:t>
            </a:fld>
            <a:endParaRPr lang="fr-FR" altLang="en-US"/>
          </a:p>
        </p:txBody>
      </p:sp>
    </p:spTree>
  </p:cSld>
  <p:clrMap bg1="lt1" tx1="dk1" bg2="lt2" tx2="dk2" accent1="accent1" accent2="accent2" accent3="accent3" accent4="accent4" accent5="accent5" accent6="accent6" hlink="hlink" folHlink="folHlink"/>
  <p:sldLayoutIdLst>
    <p:sldLayoutId id="2147484328" r:id="rId1"/>
    <p:sldLayoutId id="2147484256" r:id="rId2"/>
    <p:sldLayoutId id="2147484257" r:id="rId3"/>
    <p:sldLayoutId id="2147484258" r:id="rId4"/>
    <p:sldLayoutId id="2147484259" r:id="rId5"/>
    <p:sldLayoutId id="2147484260" r:id="rId6"/>
    <p:sldLayoutId id="2147484261" r:id="rId7"/>
    <p:sldLayoutId id="2147484262" r:id="rId8"/>
    <p:sldLayoutId id="2147484263" r:id="rId9"/>
    <p:sldLayoutId id="2147484264" r:id="rId10"/>
    <p:sldLayoutId id="2147484265" r:id="rId11"/>
    <p:sldLayoutId id="2147484266" r:id="rId12"/>
    <p:sldLayoutId id="2147484267" r:id="rId13"/>
  </p:sldLayoutIdLst>
  <p:hf hdr="0" ftr="0" dt="0"/>
  <p:txStyles>
    <p:titleStyle>
      <a:lvl1pPr algn="l" rtl="0" eaLnBrk="0" fontAlgn="base" hangingPunct="0">
        <a:spcBef>
          <a:spcPct val="0"/>
        </a:spcBef>
        <a:spcAft>
          <a:spcPct val="0"/>
        </a:spcAft>
        <a:defRPr sz="2800" b="1">
          <a:solidFill>
            <a:schemeClr val="bg2"/>
          </a:solidFill>
          <a:latin typeface="+mj-lt"/>
          <a:ea typeface="+mj-ea"/>
          <a:cs typeface="+mj-cs"/>
        </a:defRPr>
      </a:lvl1pPr>
      <a:lvl2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2pPr>
      <a:lvl3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3pPr>
      <a:lvl4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4pPr>
      <a:lvl5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5pPr>
      <a:lvl6pPr marL="457200" algn="l" rtl="0" eaLnBrk="1" fontAlgn="base" hangingPunct="1">
        <a:spcBef>
          <a:spcPct val="0"/>
        </a:spcBef>
        <a:spcAft>
          <a:spcPct val="0"/>
        </a:spcAft>
        <a:defRPr sz="2800" b="1">
          <a:solidFill>
            <a:schemeClr val="bg2"/>
          </a:solidFill>
          <a:latin typeface="Arial" charset="0"/>
          <a:ea typeface="ＭＳ Ｐゴシック" charset="0"/>
          <a:cs typeface="Arial" charset="0"/>
        </a:defRPr>
      </a:lvl6pPr>
      <a:lvl7pPr marL="914400" algn="l" rtl="0" eaLnBrk="1" fontAlgn="base" hangingPunct="1">
        <a:spcBef>
          <a:spcPct val="0"/>
        </a:spcBef>
        <a:spcAft>
          <a:spcPct val="0"/>
        </a:spcAft>
        <a:defRPr sz="2800" b="1">
          <a:solidFill>
            <a:schemeClr val="bg2"/>
          </a:solidFill>
          <a:latin typeface="Arial" charset="0"/>
          <a:ea typeface="ＭＳ Ｐゴシック" charset="0"/>
          <a:cs typeface="Arial" charset="0"/>
        </a:defRPr>
      </a:lvl7pPr>
      <a:lvl8pPr marL="1371600" algn="l" rtl="0" eaLnBrk="1" fontAlgn="base" hangingPunct="1">
        <a:spcBef>
          <a:spcPct val="0"/>
        </a:spcBef>
        <a:spcAft>
          <a:spcPct val="0"/>
        </a:spcAft>
        <a:defRPr sz="2800" b="1">
          <a:solidFill>
            <a:schemeClr val="bg2"/>
          </a:solidFill>
          <a:latin typeface="Arial" charset="0"/>
          <a:ea typeface="ＭＳ Ｐゴシック" charset="0"/>
          <a:cs typeface="Arial" charset="0"/>
        </a:defRPr>
      </a:lvl8pPr>
      <a:lvl9pPr marL="1828800" algn="l" rtl="0" eaLnBrk="1" fontAlgn="base" hangingPunct="1">
        <a:spcBef>
          <a:spcPct val="0"/>
        </a:spcBef>
        <a:spcAft>
          <a:spcPct val="0"/>
        </a:spcAft>
        <a:defRPr sz="2800" b="1">
          <a:solidFill>
            <a:schemeClr val="bg2"/>
          </a:solidFill>
          <a:latin typeface="Arial" charset="0"/>
          <a:ea typeface="ＭＳ Ｐゴシック" charset="0"/>
          <a:cs typeface="Arial" charset="0"/>
        </a:defRPr>
      </a:lvl9pPr>
    </p:titleStyle>
    <p:bodyStyle>
      <a:lvl1pPr marL="342900" indent="-342900" algn="l" rtl="0" eaLnBrk="0" fontAlgn="base" hangingPunct="0">
        <a:lnSpc>
          <a:spcPct val="125000"/>
        </a:lnSpc>
        <a:spcBef>
          <a:spcPct val="0"/>
        </a:spcBef>
        <a:spcAft>
          <a:spcPct val="0"/>
        </a:spcAft>
        <a:buChar char="•"/>
        <a:defRPr sz="1600">
          <a:solidFill>
            <a:schemeClr val="tx2"/>
          </a:solidFill>
          <a:latin typeface="+mn-lt"/>
          <a:ea typeface="+mn-ea"/>
          <a:cs typeface="+mn-cs"/>
        </a:defRPr>
      </a:lvl1pPr>
      <a:lvl2pPr marL="220663" indent="-219075" algn="l" rtl="0" eaLnBrk="0" fontAlgn="base" hangingPunct="0">
        <a:lnSpc>
          <a:spcPct val="125000"/>
        </a:lnSpc>
        <a:spcBef>
          <a:spcPct val="0"/>
        </a:spcBef>
        <a:spcAft>
          <a:spcPct val="0"/>
        </a:spcAft>
        <a:buClr>
          <a:schemeClr val="bg2"/>
        </a:buClr>
        <a:buChar char="•"/>
        <a:defRPr sz="1600">
          <a:solidFill>
            <a:schemeClr val="tx2"/>
          </a:solidFill>
          <a:latin typeface="+mn-lt"/>
          <a:ea typeface="ＭＳ Ｐゴシック" pitchFamily="23" charset="-128"/>
          <a:cs typeface="+mn-cs"/>
        </a:defRPr>
      </a:lvl2pPr>
      <a:lvl3pPr marL="554038" indent="-127000" algn="l" rtl="0" eaLnBrk="0" fontAlgn="base" hangingPunct="0">
        <a:lnSpc>
          <a:spcPct val="125000"/>
        </a:lnSpc>
        <a:spcBef>
          <a:spcPct val="0"/>
        </a:spcBef>
        <a:spcAft>
          <a:spcPct val="0"/>
        </a:spcAft>
        <a:buFont typeface="Arial" panose="020B0604020202020204" pitchFamily="34" charset="0"/>
        <a:buChar char="-"/>
        <a:defRPr sz="1600">
          <a:solidFill>
            <a:schemeClr val="tx2"/>
          </a:solidFill>
          <a:latin typeface="+mn-lt"/>
          <a:ea typeface="ＭＳ Ｐゴシック" pitchFamily="23" charset="-128"/>
          <a:cs typeface="+mn-cs"/>
        </a:defRPr>
      </a:lvl3pPr>
      <a:lvl4pPr marL="555625" indent="815975" algn="l" rtl="0" eaLnBrk="0" fontAlgn="base" hangingPunct="0">
        <a:lnSpc>
          <a:spcPct val="125000"/>
        </a:lnSpc>
        <a:spcBef>
          <a:spcPct val="0"/>
        </a:spcBef>
        <a:spcAft>
          <a:spcPct val="0"/>
        </a:spcAft>
        <a:buChar char="–"/>
        <a:defRPr sz="1400">
          <a:solidFill>
            <a:schemeClr val="tx2"/>
          </a:solidFill>
          <a:latin typeface="+mn-lt"/>
          <a:ea typeface="ＭＳ Ｐゴシック" pitchFamily="23" charset="-128"/>
          <a:cs typeface="+mn-cs"/>
        </a:defRPr>
      </a:lvl4pPr>
      <a:lvl5pPr marL="557213" indent="1271588" algn="l" rtl="0" eaLnBrk="0" fontAlgn="base" hangingPunct="0">
        <a:lnSpc>
          <a:spcPct val="125000"/>
        </a:lnSpc>
        <a:spcBef>
          <a:spcPct val="0"/>
        </a:spcBef>
        <a:spcAft>
          <a:spcPct val="0"/>
        </a:spcAft>
        <a:buChar char="»"/>
        <a:defRPr sz="1200">
          <a:solidFill>
            <a:schemeClr val="tx2"/>
          </a:solidFill>
          <a:latin typeface="+mn-lt"/>
          <a:ea typeface="ＭＳ Ｐゴシック" pitchFamily="23" charset="-128"/>
          <a:cs typeface="+mn-cs"/>
        </a:defRPr>
      </a:lvl5pPr>
      <a:lvl6pPr marL="1014413" algn="l" rtl="0" eaLnBrk="1" fontAlgn="base" hangingPunct="1">
        <a:lnSpc>
          <a:spcPct val="125000"/>
        </a:lnSpc>
        <a:spcBef>
          <a:spcPct val="0"/>
        </a:spcBef>
        <a:spcAft>
          <a:spcPct val="0"/>
        </a:spcAft>
        <a:defRPr sz="1200">
          <a:solidFill>
            <a:schemeClr val="tx2"/>
          </a:solidFill>
          <a:latin typeface="+mn-lt"/>
          <a:ea typeface="Arial" charset="0"/>
          <a:cs typeface="+mn-cs"/>
        </a:defRPr>
      </a:lvl6pPr>
      <a:lvl7pPr marL="1471613" algn="l" rtl="0" eaLnBrk="1" fontAlgn="base" hangingPunct="1">
        <a:lnSpc>
          <a:spcPct val="125000"/>
        </a:lnSpc>
        <a:spcBef>
          <a:spcPct val="0"/>
        </a:spcBef>
        <a:spcAft>
          <a:spcPct val="0"/>
        </a:spcAft>
        <a:defRPr sz="1200">
          <a:solidFill>
            <a:schemeClr val="tx2"/>
          </a:solidFill>
          <a:latin typeface="+mn-lt"/>
          <a:ea typeface="Arial" charset="0"/>
          <a:cs typeface="+mn-cs"/>
        </a:defRPr>
      </a:lvl7pPr>
      <a:lvl8pPr marL="1928813" algn="l" rtl="0" eaLnBrk="1" fontAlgn="base" hangingPunct="1">
        <a:lnSpc>
          <a:spcPct val="125000"/>
        </a:lnSpc>
        <a:spcBef>
          <a:spcPct val="0"/>
        </a:spcBef>
        <a:spcAft>
          <a:spcPct val="0"/>
        </a:spcAft>
        <a:defRPr sz="1200">
          <a:solidFill>
            <a:schemeClr val="tx2"/>
          </a:solidFill>
          <a:latin typeface="+mn-lt"/>
          <a:ea typeface="Arial" charset="0"/>
          <a:cs typeface="+mn-cs"/>
        </a:defRPr>
      </a:lvl8pPr>
      <a:lvl9pPr marL="2386013" algn="l" rtl="0" eaLnBrk="1" fontAlgn="base" hangingPunct="1">
        <a:lnSpc>
          <a:spcPct val="125000"/>
        </a:lnSpc>
        <a:spcBef>
          <a:spcPct val="0"/>
        </a:spcBef>
        <a:spcAft>
          <a:spcPct val="0"/>
        </a:spcAft>
        <a:defRPr sz="1200">
          <a:solidFill>
            <a:schemeClr val="tx2"/>
          </a:solidFill>
          <a:latin typeface="+mn-lt"/>
          <a:ea typeface="Arial" charset="0"/>
          <a:cs typeface="+mn-cs"/>
        </a:defRPr>
      </a:lvl9pPr>
    </p:bodyStyle>
    <p:otherStyle>
      <a:defPPr>
        <a:defRPr lang="fr-F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55298" name="Picture 7" descr="bandeau_texte_vert">
            <a:extLst>
              <a:ext uri="{FF2B5EF4-FFF2-40B4-BE49-F238E27FC236}">
                <a16:creationId xmlns:a16="http://schemas.microsoft.com/office/drawing/2014/main" id="{BAB1953A-A9FE-5A49-85A2-9B78A4EF6EB3}"/>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4333875"/>
            <a:ext cx="9144000"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299" name="Rectangle 3">
            <a:extLst>
              <a:ext uri="{FF2B5EF4-FFF2-40B4-BE49-F238E27FC236}">
                <a16:creationId xmlns:a16="http://schemas.microsoft.com/office/drawing/2014/main" id="{D7EDF3B1-CA5C-7841-BF1E-B215E8165DDF}"/>
              </a:ext>
            </a:extLst>
          </p:cNvPr>
          <p:cNvSpPr>
            <a:spLocks noGrp="1" noChangeArrowheads="1"/>
          </p:cNvSpPr>
          <p:nvPr>
            <p:ph type="title"/>
          </p:nvPr>
        </p:nvSpPr>
        <p:spPr bwMode="gray">
          <a:xfrm>
            <a:off x="1349375" y="263525"/>
            <a:ext cx="7540625"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p>
            <a:pPr lvl="0"/>
            <a:r>
              <a:rPr lang="fr-FR" altLang="en-US"/>
              <a:t>Cliquez pour modifier le style du titre</a:t>
            </a:r>
          </a:p>
        </p:txBody>
      </p:sp>
      <p:sp>
        <p:nvSpPr>
          <p:cNvPr id="13317" name="Rectangle 5">
            <a:extLst>
              <a:ext uri="{FF2B5EF4-FFF2-40B4-BE49-F238E27FC236}">
                <a16:creationId xmlns:a16="http://schemas.microsoft.com/office/drawing/2014/main" id="{AE472EE2-E198-5B40-B1DD-9C365C0E83F9}"/>
              </a:ext>
            </a:extLst>
          </p:cNvPr>
          <p:cNvSpPr>
            <a:spLocks noGrp="1" noChangeArrowheads="1"/>
          </p:cNvSpPr>
          <p:nvPr>
            <p:ph type="dt" sz="half" idx="2"/>
          </p:nvPr>
        </p:nvSpPr>
        <p:spPr bwMode="white">
          <a:xfrm>
            <a:off x="6578600" y="4867275"/>
            <a:ext cx="2011363" cy="204788"/>
          </a:xfrm>
          <a:prstGeom prst="rect">
            <a:avLst/>
          </a:prstGeom>
          <a:noFill/>
          <a:ln>
            <a:noFill/>
          </a:ln>
          <a:effectLst/>
        </p:spPr>
        <p:txBody>
          <a:bodyPr vert="horz" wrap="square" lIns="0" tIns="0" rIns="0" bIns="0" numCol="1" anchor="ctr" anchorCtr="0" compatLnSpc="1">
            <a:prstTxWarp prst="textNoShape">
              <a:avLst/>
            </a:prstTxWarp>
          </a:bodyPr>
          <a:lstStyle>
            <a:lvl1pPr algn="r" eaLnBrk="1" hangingPunct="1">
              <a:defRPr sz="1100">
                <a:solidFill>
                  <a:schemeClr val="bg1"/>
                </a:solidFill>
                <a:latin typeface="Arial" charset="0"/>
                <a:ea typeface="ＭＳ Ｐゴシック" charset="0"/>
                <a:cs typeface="+mn-cs"/>
              </a:defRPr>
            </a:lvl1pPr>
          </a:lstStyle>
          <a:p>
            <a:pPr>
              <a:defRPr/>
            </a:pPr>
            <a:r>
              <a:rPr lang="en-US"/>
              <a:t>00 MOIS 2011</a:t>
            </a:r>
            <a:endParaRPr lang="fr-FR"/>
          </a:p>
        </p:txBody>
      </p:sp>
      <p:sp>
        <p:nvSpPr>
          <p:cNvPr id="13318" name="Rectangle 6">
            <a:extLst>
              <a:ext uri="{FF2B5EF4-FFF2-40B4-BE49-F238E27FC236}">
                <a16:creationId xmlns:a16="http://schemas.microsoft.com/office/drawing/2014/main" id="{AA4F7475-1716-5349-981C-6A6CCC272646}"/>
              </a:ext>
            </a:extLst>
          </p:cNvPr>
          <p:cNvSpPr>
            <a:spLocks noGrp="1" noChangeArrowheads="1"/>
          </p:cNvSpPr>
          <p:nvPr>
            <p:ph type="ftr" sz="quarter" idx="3"/>
          </p:nvPr>
        </p:nvSpPr>
        <p:spPr bwMode="white">
          <a:xfrm>
            <a:off x="1349375" y="4865688"/>
            <a:ext cx="5218113" cy="204787"/>
          </a:xfrm>
          <a:prstGeom prst="rect">
            <a:avLst/>
          </a:prstGeom>
          <a:noFill/>
          <a:ln>
            <a:noFill/>
          </a:ln>
          <a:effectLst/>
        </p:spPr>
        <p:txBody>
          <a:bodyPr vert="horz" wrap="square" lIns="0" tIns="0" rIns="0" bIns="0" numCol="1" anchor="ctr" anchorCtr="0" compatLnSpc="1">
            <a:prstTxWarp prst="textNoShape">
              <a:avLst/>
            </a:prstTxWarp>
          </a:bodyPr>
          <a:lstStyle>
            <a:lvl1pPr eaLnBrk="1" hangingPunct="1">
              <a:defRPr sz="1100" b="1">
                <a:solidFill>
                  <a:schemeClr val="bg1"/>
                </a:solidFill>
                <a:latin typeface="Arial" charset="0"/>
                <a:ea typeface="ＭＳ Ｐゴシック" charset="0"/>
                <a:cs typeface="+mn-cs"/>
              </a:defRPr>
            </a:lvl1pPr>
          </a:lstStyle>
          <a:p>
            <a:pPr>
              <a:defRPr/>
            </a:pPr>
            <a:r>
              <a:rPr lang="fr-FR"/>
              <a:t>Lorenzi Marco IPMC 2017</a:t>
            </a:r>
          </a:p>
        </p:txBody>
      </p:sp>
      <p:sp>
        <p:nvSpPr>
          <p:cNvPr id="13320" name="Rectangle 8">
            <a:extLst>
              <a:ext uri="{FF2B5EF4-FFF2-40B4-BE49-F238E27FC236}">
                <a16:creationId xmlns:a16="http://schemas.microsoft.com/office/drawing/2014/main" id="{3E0D6BD9-3404-FB4A-9CD6-87973FE66994}"/>
              </a:ext>
            </a:extLst>
          </p:cNvPr>
          <p:cNvSpPr>
            <a:spLocks noGrp="1" noChangeArrowheads="1"/>
          </p:cNvSpPr>
          <p:nvPr>
            <p:ph type="sldNum" sz="quarter" idx="4"/>
          </p:nvPr>
        </p:nvSpPr>
        <p:spPr bwMode="white">
          <a:xfrm>
            <a:off x="8618538" y="4865688"/>
            <a:ext cx="525462" cy="204787"/>
          </a:xfrm>
          <a:prstGeom prst="rect">
            <a:avLst/>
          </a:prstGeom>
          <a:noFill/>
          <a:ln>
            <a:noFill/>
          </a:ln>
          <a:effectLst/>
        </p:spPr>
        <p:txBody>
          <a:bodyPr vert="horz" wrap="square" lIns="0" tIns="0" rIns="0" bIns="0" numCol="1" anchor="ctr" anchorCtr="0" compatLnSpc="1">
            <a:prstTxWarp prst="textNoShape">
              <a:avLst/>
            </a:prstTxWarp>
          </a:bodyPr>
          <a:lstStyle>
            <a:lvl1pPr eaLnBrk="1" hangingPunct="1">
              <a:defRPr sz="1100">
                <a:solidFill>
                  <a:schemeClr val="bg1"/>
                </a:solidFill>
                <a:latin typeface="Arial" panose="020B0604020202020204" pitchFamily="34" charset="0"/>
              </a:defRPr>
            </a:lvl1pPr>
          </a:lstStyle>
          <a:p>
            <a:r>
              <a:rPr lang="fr-FR" altLang="en-US"/>
              <a:t>- </a:t>
            </a:r>
            <a:fld id="{F0F3D061-B432-1345-BD8A-5E24FA1856CB}" type="slidenum">
              <a:rPr lang="fr-FR" altLang="en-US"/>
              <a:pPr/>
              <a:t>‹#›</a:t>
            </a:fld>
            <a:endParaRPr lang="fr-FR" altLang="en-US"/>
          </a:p>
        </p:txBody>
      </p:sp>
    </p:spTree>
  </p:cSld>
  <p:clrMap bg1="lt1" tx1="dk1" bg2="lt2" tx2="dk2" accent1="accent1" accent2="accent2" accent3="accent3" accent4="accent4" accent5="accent5" accent6="accent6" hlink="hlink" folHlink="folHlink"/>
  <p:sldLayoutIdLst>
    <p:sldLayoutId id="2147484268" r:id="rId1"/>
    <p:sldLayoutId id="2147484329" r:id="rId2"/>
    <p:sldLayoutId id="2147484269" r:id="rId3"/>
    <p:sldLayoutId id="2147484270" r:id="rId4"/>
    <p:sldLayoutId id="2147484271" r:id="rId5"/>
    <p:sldLayoutId id="2147484272" r:id="rId6"/>
    <p:sldLayoutId id="2147484273" r:id="rId7"/>
    <p:sldLayoutId id="2147484274" r:id="rId8"/>
    <p:sldLayoutId id="2147484275" r:id="rId9"/>
    <p:sldLayoutId id="2147484276" r:id="rId10"/>
    <p:sldLayoutId id="2147484277" r:id="rId11"/>
    <p:sldLayoutId id="2147484278" r:id="rId12"/>
  </p:sldLayoutIdLst>
  <p:hf hdr="0" ftr="0" dt="0"/>
  <p:txStyles>
    <p:titleStyle>
      <a:lvl1pPr algn="l" rtl="0" eaLnBrk="0" fontAlgn="base" hangingPunct="0">
        <a:spcBef>
          <a:spcPct val="0"/>
        </a:spcBef>
        <a:spcAft>
          <a:spcPct val="0"/>
        </a:spcAft>
        <a:defRPr sz="2800" b="1">
          <a:solidFill>
            <a:schemeClr val="bg2"/>
          </a:solidFill>
          <a:latin typeface="+mj-lt"/>
          <a:ea typeface="+mj-ea"/>
          <a:cs typeface="+mj-cs"/>
        </a:defRPr>
      </a:lvl1pPr>
      <a:lvl2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2pPr>
      <a:lvl3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3pPr>
      <a:lvl4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4pPr>
      <a:lvl5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5pPr>
      <a:lvl6pPr marL="457200" algn="l" rtl="0" eaLnBrk="1" fontAlgn="base" hangingPunct="1">
        <a:spcBef>
          <a:spcPct val="0"/>
        </a:spcBef>
        <a:spcAft>
          <a:spcPct val="0"/>
        </a:spcAft>
        <a:defRPr sz="2800" b="1">
          <a:solidFill>
            <a:schemeClr val="bg2"/>
          </a:solidFill>
          <a:latin typeface="Arial" charset="0"/>
          <a:ea typeface="ＭＳ Ｐゴシック" charset="0"/>
          <a:cs typeface="Arial" charset="0"/>
        </a:defRPr>
      </a:lvl6pPr>
      <a:lvl7pPr marL="914400" algn="l" rtl="0" eaLnBrk="1" fontAlgn="base" hangingPunct="1">
        <a:spcBef>
          <a:spcPct val="0"/>
        </a:spcBef>
        <a:spcAft>
          <a:spcPct val="0"/>
        </a:spcAft>
        <a:defRPr sz="2800" b="1">
          <a:solidFill>
            <a:schemeClr val="bg2"/>
          </a:solidFill>
          <a:latin typeface="Arial" charset="0"/>
          <a:ea typeface="ＭＳ Ｐゴシック" charset="0"/>
          <a:cs typeface="Arial" charset="0"/>
        </a:defRPr>
      </a:lvl7pPr>
      <a:lvl8pPr marL="1371600" algn="l" rtl="0" eaLnBrk="1" fontAlgn="base" hangingPunct="1">
        <a:spcBef>
          <a:spcPct val="0"/>
        </a:spcBef>
        <a:spcAft>
          <a:spcPct val="0"/>
        </a:spcAft>
        <a:defRPr sz="2800" b="1">
          <a:solidFill>
            <a:schemeClr val="bg2"/>
          </a:solidFill>
          <a:latin typeface="Arial" charset="0"/>
          <a:ea typeface="ＭＳ Ｐゴシック" charset="0"/>
          <a:cs typeface="Arial" charset="0"/>
        </a:defRPr>
      </a:lvl8pPr>
      <a:lvl9pPr marL="1828800" algn="l" rtl="0" eaLnBrk="1" fontAlgn="base" hangingPunct="1">
        <a:spcBef>
          <a:spcPct val="0"/>
        </a:spcBef>
        <a:spcAft>
          <a:spcPct val="0"/>
        </a:spcAft>
        <a:defRPr sz="2800" b="1">
          <a:solidFill>
            <a:schemeClr val="bg2"/>
          </a:solidFill>
          <a:latin typeface="Arial" charset="0"/>
          <a:ea typeface="ＭＳ Ｐゴシック" charset="0"/>
          <a:cs typeface="Arial" charset="0"/>
        </a:defRPr>
      </a:lvl9pPr>
    </p:titleStyle>
    <p:bodyStyle>
      <a:lvl1pPr marL="342900" indent="-342900" algn="l" rtl="0" eaLnBrk="0" fontAlgn="base" hangingPunct="0">
        <a:lnSpc>
          <a:spcPct val="125000"/>
        </a:lnSpc>
        <a:spcBef>
          <a:spcPct val="0"/>
        </a:spcBef>
        <a:spcAft>
          <a:spcPct val="0"/>
        </a:spcAft>
        <a:buChar char="•"/>
        <a:defRPr sz="1600">
          <a:solidFill>
            <a:schemeClr val="tx2"/>
          </a:solidFill>
          <a:latin typeface="+mn-lt"/>
          <a:ea typeface="+mn-ea"/>
          <a:cs typeface="+mn-cs"/>
        </a:defRPr>
      </a:lvl1pPr>
      <a:lvl2pPr marL="220663" indent="-219075" algn="l" rtl="0" eaLnBrk="0" fontAlgn="base" hangingPunct="0">
        <a:lnSpc>
          <a:spcPct val="125000"/>
        </a:lnSpc>
        <a:spcBef>
          <a:spcPct val="0"/>
        </a:spcBef>
        <a:spcAft>
          <a:spcPct val="0"/>
        </a:spcAft>
        <a:buClr>
          <a:schemeClr val="bg2"/>
        </a:buClr>
        <a:buChar char="•"/>
        <a:defRPr sz="1600">
          <a:solidFill>
            <a:schemeClr val="tx2"/>
          </a:solidFill>
          <a:latin typeface="+mn-lt"/>
          <a:ea typeface="ＭＳ Ｐゴシック" pitchFamily="23" charset="-128"/>
          <a:cs typeface="+mn-cs"/>
        </a:defRPr>
      </a:lvl2pPr>
      <a:lvl3pPr marL="554038" indent="-127000" algn="l" rtl="0" eaLnBrk="0" fontAlgn="base" hangingPunct="0">
        <a:lnSpc>
          <a:spcPct val="125000"/>
        </a:lnSpc>
        <a:spcBef>
          <a:spcPct val="0"/>
        </a:spcBef>
        <a:spcAft>
          <a:spcPct val="0"/>
        </a:spcAft>
        <a:buFont typeface="Arial" panose="020B0604020202020204" pitchFamily="34" charset="0"/>
        <a:buChar char="-"/>
        <a:defRPr sz="1600">
          <a:solidFill>
            <a:schemeClr val="tx2"/>
          </a:solidFill>
          <a:latin typeface="+mn-lt"/>
          <a:ea typeface="ＭＳ Ｐゴシック" pitchFamily="23" charset="-128"/>
          <a:cs typeface="+mn-cs"/>
        </a:defRPr>
      </a:lvl3pPr>
      <a:lvl4pPr marL="555625" indent="815975" algn="l" rtl="0" eaLnBrk="0" fontAlgn="base" hangingPunct="0">
        <a:lnSpc>
          <a:spcPct val="125000"/>
        </a:lnSpc>
        <a:spcBef>
          <a:spcPct val="0"/>
        </a:spcBef>
        <a:spcAft>
          <a:spcPct val="0"/>
        </a:spcAft>
        <a:buChar char="–"/>
        <a:defRPr sz="1400">
          <a:solidFill>
            <a:schemeClr val="tx2"/>
          </a:solidFill>
          <a:latin typeface="+mn-lt"/>
          <a:ea typeface="ＭＳ Ｐゴシック" pitchFamily="23" charset="-128"/>
          <a:cs typeface="+mn-cs"/>
        </a:defRPr>
      </a:lvl4pPr>
      <a:lvl5pPr marL="557213" indent="1271588" algn="l" rtl="0" eaLnBrk="0" fontAlgn="base" hangingPunct="0">
        <a:lnSpc>
          <a:spcPct val="125000"/>
        </a:lnSpc>
        <a:spcBef>
          <a:spcPct val="0"/>
        </a:spcBef>
        <a:spcAft>
          <a:spcPct val="0"/>
        </a:spcAft>
        <a:buChar char="»"/>
        <a:defRPr sz="1200">
          <a:solidFill>
            <a:schemeClr val="tx2"/>
          </a:solidFill>
          <a:latin typeface="+mn-lt"/>
          <a:ea typeface="ＭＳ Ｐゴシック" pitchFamily="23" charset="-128"/>
          <a:cs typeface="+mn-cs"/>
        </a:defRPr>
      </a:lvl5pPr>
      <a:lvl6pPr marL="1014413" algn="l" rtl="0" eaLnBrk="1" fontAlgn="base" hangingPunct="1">
        <a:lnSpc>
          <a:spcPct val="125000"/>
        </a:lnSpc>
        <a:spcBef>
          <a:spcPct val="0"/>
        </a:spcBef>
        <a:spcAft>
          <a:spcPct val="0"/>
        </a:spcAft>
        <a:defRPr sz="1200">
          <a:solidFill>
            <a:schemeClr val="tx2"/>
          </a:solidFill>
          <a:latin typeface="+mn-lt"/>
          <a:ea typeface="Arial" charset="0"/>
          <a:cs typeface="+mn-cs"/>
        </a:defRPr>
      </a:lvl6pPr>
      <a:lvl7pPr marL="1471613" algn="l" rtl="0" eaLnBrk="1" fontAlgn="base" hangingPunct="1">
        <a:lnSpc>
          <a:spcPct val="125000"/>
        </a:lnSpc>
        <a:spcBef>
          <a:spcPct val="0"/>
        </a:spcBef>
        <a:spcAft>
          <a:spcPct val="0"/>
        </a:spcAft>
        <a:defRPr sz="1200">
          <a:solidFill>
            <a:schemeClr val="tx2"/>
          </a:solidFill>
          <a:latin typeface="+mn-lt"/>
          <a:ea typeface="Arial" charset="0"/>
          <a:cs typeface="+mn-cs"/>
        </a:defRPr>
      </a:lvl7pPr>
      <a:lvl8pPr marL="1928813" algn="l" rtl="0" eaLnBrk="1" fontAlgn="base" hangingPunct="1">
        <a:lnSpc>
          <a:spcPct val="125000"/>
        </a:lnSpc>
        <a:spcBef>
          <a:spcPct val="0"/>
        </a:spcBef>
        <a:spcAft>
          <a:spcPct val="0"/>
        </a:spcAft>
        <a:defRPr sz="1200">
          <a:solidFill>
            <a:schemeClr val="tx2"/>
          </a:solidFill>
          <a:latin typeface="+mn-lt"/>
          <a:ea typeface="Arial" charset="0"/>
          <a:cs typeface="+mn-cs"/>
        </a:defRPr>
      </a:lvl8pPr>
      <a:lvl9pPr marL="2386013" algn="l" rtl="0" eaLnBrk="1" fontAlgn="base" hangingPunct="1">
        <a:lnSpc>
          <a:spcPct val="125000"/>
        </a:lnSpc>
        <a:spcBef>
          <a:spcPct val="0"/>
        </a:spcBef>
        <a:spcAft>
          <a:spcPct val="0"/>
        </a:spcAft>
        <a:defRPr sz="1200">
          <a:solidFill>
            <a:schemeClr val="tx2"/>
          </a:solidFill>
          <a:latin typeface="+mn-lt"/>
          <a:ea typeface="Arial" charset="0"/>
          <a:cs typeface="+mn-cs"/>
        </a:defRPr>
      </a:lvl9pPr>
    </p:bodyStyle>
    <p:otherStyle>
      <a:defPPr>
        <a:defRPr lang="fr-F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68610" name="Picture 7" descr="bandeau_texte_violet">
            <a:extLst>
              <a:ext uri="{FF2B5EF4-FFF2-40B4-BE49-F238E27FC236}">
                <a16:creationId xmlns:a16="http://schemas.microsoft.com/office/drawing/2014/main" id="{674B9A67-DCB5-AB4B-BE2A-5CAE149F9B8B}"/>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4333875"/>
            <a:ext cx="9144000"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611" name="Rectangle 3">
            <a:extLst>
              <a:ext uri="{FF2B5EF4-FFF2-40B4-BE49-F238E27FC236}">
                <a16:creationId xmlns:a16="http://schemas.microsoft.com/office/drawing/2014/main" id="{A1B0E120-1E0A-F94C-B47B-C9B7D93FB35F}"/>
              </a:ext>
            </a:extLst>
          </p:cNvPr>
          <p:cNvSpPr>
            <a:spLocks noGrp="1" noChangeArrowheads="1"/>
          </p:cNvSpPr>
          <p:nvPr>
            <p:ph type="title"/>
          </p:nvPr>
        </p:nvSpPr>
        <p:spPr bwMode="gray">
          <a:xfrm>
            <a:off x="1349375" y="263525"/>
            <a:ext cx="7540625"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p>
            <a:pPr lvl="0"/>
            <a:r>
              <a:rPr lang="fr-FR" altLang="en-US"/>
              <a:t>Cliquez pour modifier le style du titre</a:t>
            </a:r>
          </a:p>
        </p:txBody>
      </p:sp>
      <p:sp>
        <p:nvSpPr>
          <p:cNvPr id="15365" name="Rectangle 5">
            <a:extLst>
              <a:ext uri="{FF2B5EF4-FFF2-40B4-BE49-F238E27FC236}">
                <a16:creationId xmlns:a16="http://schemas.microsoft.com/office/drawing/2014/main" id="{6DD6C90F-5E66-0745-8D57-192A239CECE3}"/>
              </a:ext>
            </a:extLst>
          </p:cNvPr>
          <p:cNvSpPr>
            <a:spLocks noGrp="1" noChangeArrowheads="1"/>
          </p:cNvSpPr>
          <p:nvPr>
            <p:ph type="dt" sz="half" idx="2"/>
          </p:nvPr>
        </p:nvSpPr>
        <p:spPr bwMode="white">
          <a:xfrm>
            <a:off x="6578600" y="4867275"/>
            <a:ext cx="2011363" cy="204788"/>
          </a:xfrm>
          <a:prstGeom prst="rect">
            <a:avLst/>
          </a:prstGeom>
          <a:noFill/>
          <a:ln>
            <a:noFill/>
          </a:ln>
          <a:effectLst/>
        </p:spPr>
        <p:txBody>
          <a:bodyPr vert="horz" wrap="square" lIns="0" tIns="0" rIns="0" bIns="0" numCol="1" anchor="ctr" anchorCtr="0" compatLnSpc="1">
            <a:prstTxWarp prst="textNoShape">
              <a:avLst/>
            </a:prstTxWarp>
          </a:bodyPr>
          <a:lstStyle>
            <a:lvl1pPr algn="r" eaLnBrk="1" hangingPunct="1">
              <a:defRPr sz="1100">
                <a:solidFill>
                  <a:schemeClr val="bg1"/>
                </a:solidFill>
                <a:latin typeface="Arial" charset="0"/>
                <a:ea typeface="ＭＳ Ｐゴシック" charset="0"/>
                <a:cs typeface="+mn-cs"/>
              </a:defRPr>
            </a:lvl1pPr>
          </a:lstStyle>
          <a:p>
            <a:pPr>
              <a:defRPr/>
            </a:pPr>
            <a:r>
              <a:rPr lang="en-US"/>
              <a:t>00 MOIS 2011</a:t>
            </a:r>
            <a:endParaRPr lang="fr-FR"/>
          </a:p>
        </p:txBody>
      </p:sp>
      <p:sp>
        <p:nvSpPr>
          <p:cNvPr id="15366" name="Rectangle 6">
            <a:extLst>
              <a:ext uri="{FF2B5EF4-FFF2-40B4-BE49-F238E27FC236}">
                <a16:creationId xmlns:a16="http://schemas.microsoft.com/office/drawing/2014/main" id="{EF04EF40-DA42-C44D-BE4D-560AE8587845}"/>
              </a:ext>
            </a:extLst>
          </p:cNvPr>
          <p:cNvSpPr>
            <a:spLocks noGrp="1" noChangeArrowheads="1"/>
          </p:cNvSpPr>
          <p:nvPr>
            <p:ph type="ftr" sz="quarter" idx="3"/>
          </p:nvPr>
        </p:nvSpPr>
        <p:spPr bwMode="white">
          <a:xfrm>
            <a:off x="1349375" y="4865688"/>
            <a:ext cx="5218113" cy="204787"/>
          </a:xfrm>
          <a:prstGeom prst="rect">
            <a:avLst/>
          </a:prstGeom>
          <a:noFill/>
          <a:ln>
            <a:noFill/>
          </a:ln>
          <a:effectLst/>
        </p:spPr>
        <p:txBody>
          <a:bodyPr vert="horz" wrap="square" lIns="0" tIns="0" rIns="0" bIns="0" numCol="1" anchor="ctr" anchorCtr="0" compatLnSpc="1">
            <a:prstTxWarp prst="textNoShape">
              <a:avLst/>
            </a:prstTxWarp>
          </a:bodyPr>
          <a:lstStyle>
            <a:lvl1pPr eaLnBrk="1" hangingPunct="1">
              <a:defRPr sz="1100" b="1">
                <a:solidFill>
                  <a:schemeClr val="bg1"/>
                </a:solidFill>
                <a:latin typeface="Arial" charset="0"/>
                <a:ea typeface="ＭＳ Ｐゴシック" charset="0"/>
                <a:cs typeface="+mn-cs"/>
              </a:defRPr>
            </a:lvl1pPr>
          </a:lstStyle>
          <a:p>
            <a:pPr>
              <a:defRPr/>
            </a:pPr>
            <a:r>
              <a:rPr lang="fr-FR"/>
              <a:t>Lorenzi Marco IPMC 2017</a:t>
            </a:r>
          </a:p>
        </p:txBody>
      </p:sp>
      <p:sp>
        <p:nvSpPr>
          <p:cNvPr id="15368" name="Rectangle 8">
            <a:extLst>
              <a:ext uri="{FF2B5EF4-FFF2-40B4-BE49-F238E27FC236}">
                <a16:creationId xmlns:a16="http://schemas.microsoft.com/office/drawing/2014/main" id="{3F0D7B9F-A87D-EF43-A76B-0307F077CCC4}"/>
              </a:ext>
            </a:extLst>
          </p:cNvPr>
          <p:cNvSpPr>
            <a:spLocks noGrp="1" noChangeArrowheads="1"/>
          </p:cNvSpPr>
          <p:nvPr>
            <p:ph type="sldNum" sz="quarter" idx="4"/>
          </p:nvPr>
        </p:nvSpPr>
        <p:spPr bwMode="white">
          <a:xfrm>
            <a:off x="8618538" y="4865688"/>
            <a:ext cx="525462" cy="204787"/>
          </a:xfrm>
          <a:prstGeom prst="rect">
            <a:avLst/>
          </a:prstGeom>
          <a:noFill/>
          <a:ln>
            <a:noFill/>
          </a:ln>
          <a:effectLst/>
        </p:spPr>
        <p:txBody>
          <a:bodyPr vert="horz" wrap="square" lIns="0" tIns="0" rIns="0" bIns="0" numCol="1" anchor="ctr" anchorCtr="0" compatLnSpc="1">
            <a:prstTxWarp prst="textNoShape">
              <a:avLst/>
            </a:prstTxWarp>
          </a:bodyPr>
          <a:lstStyle>
            <a:lvl1pPr eaLnBrk="1" hangingPunct="1">
              <a:defRPr sz="1100">
                <a:solidFill>
                  <a:schemeClr val="bg1"/>
                </a:solidFill>
                <a:latin typeface="Arial" panose="020B0604020202020204" pitchFamily="34" charset="0"/>
              </a:defRPr>
            </a:lvl1pPr>
          </a:lstStyle>
          <a:p>
            <a:r>
              <a:rPr lang="fr-FR" altLang="en-US"/>
              <a:t>- </a:t>
            </a:r>
            <a:fld id="{75C937C3-F54A-2A45-9318-9ECE3055B9AC}" type="slidenum">
              <a:rPr lang="fr-FR" altLang="en-US"/>
              <a:pPr/>
              <a:t>‹#›</a:t>
            </a:fld>
            <a:endParaRPr lang="fr-FR" altLang="en-US"/>
          </a:p>
        </p:txBody>
      </p:sp>
    </p:spTree>
  </p:cSld>
  <p:clrMap bg1="lt1" tx1="dk1" bg2="lt2" tx2="dk2" accent1="accent1" accent2="accent2" accent3="accent3" accent4="accent4" accent5="accent5" accent6="accent6" hlink="hlink" folHlink="folHlink"/>
  <p:sldLayoutIdLst>
    <p:sldLayoutId id="2147484330" r:id="rId1"/>
    <p:sldLayoutId id="2147484279" r:id="rId2"/>
    <p:sldLayoutId id="2147484280" r:id="rId3"/>
    <p:sldLayoutId id="2147484281" r:id="rId4"/>
    <p:sldLayoutId id="2147484282" r:id="rId5"/>
    <p:sldLayoutId id="2147484283" r:id="rId6"/>
    <p:sldLayoutId id="2147484284" r:id="rId7"/>
    <p:sldLayoutId id="2147484285" r:id="rId8"/>
    <p:sldLayoutId id="2147484286" r:id="rId9"/>
    <p:sldLayoutId id="2147484287" r:id="rId10"/>
    <p:sldLayoutId id="2147484288" r:id="rId11"/>
    <p:sldLayoutId id="2147484289" r:id="rId12"/>
  </p:sldLayoutIdLst>
  <p:hf hdr="0" ftr="0" dt="0"/>
  <p:txStyles>
    <p:titleStyle>
      <a:lvl1pPr algn="l" rtl="0" eaLnBrk="0" fontAlgn="base" hangingPunct="0">
        <a:spcBef>
          <a:spcPct val="0"/>
        </a:spcBef>
        <a:spcAft>
          <a:spcPct val="0"/>
        </a:spcAft>
        <a:defRPr sz="2800" b="1">
          <a:solidFill>
            <a:schemeClr val="bg2"/>
          </a:solidFill>
          <a:latin typeface="+mj-lt"/>
          <a:ea typeface="+mj-ea"/>
          <a:cs typeface="+mj-cs"/>
        </a:defRPr>
      </a:lvl1pPr>
      <a:lvl2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2pPr>
      <a:lvl3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3pPr>
      <a:lvl4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4pPr>
      <a:lvl5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5pPr>
      <a:lvl6pPr marL="457200" algn="l" rtl="0" eaLnBrk="1" fontAlgn="base" hangingPunct="1">
        <a:spcBef>
          <a:spcPct val="0"/>
        </a:spcBef>
        <a:spcAft>
          <a:spcPct val="0"/>
        </a:spcAft>
        <a:defRPr sz="2800" b="1">
          <a:solidFill>
            <a:schemeClr val="bg2"/>
          </a:solidFill>
          <a:latin typeface="Arial" charset="0"/>
          <a:ea typeface="ＭＳ Ｐゴシック" charset="0"/>
          <a:cs typeface="Arial" charset="0"/>
        </a:defRPr>
      </a:lvl6pPr>
      <a:lvl7pPr marL="914400" algn="l" rtl="0" eaLnBrk="1" fontAlgn="base" hangingPunct="1">
        <a:spcBef>
          <a:spcPct val="0"/>
        </a:spcBef>
        <a:spcAft>
          <a:spcPct val="0"/>
        </a:spcAft>
        <a:defRPr sz="2800" b="1">
          <a:solidFill>
            <a:schemeClr val="bg2"/>
          </a:solidFill>
          <a:latin typeface="Arial" charset="0"/>
          <a:ea typeface="ＭＳ Ｐゴシック" charset="0"/>
          <a:cs typeface="Arial" charset="0"/>
        </a:defRPr>
      </a:lvl7pPr>
      <a:lvl8pPr marL="1371600" algn="l" rtl="0" eaLnBrk="1" fontAlgn="base" hangingPunct="1">
        <a:spcBef>
          <a:spcPct val="0"/>
        </a:spcBef>
        <a:spcAft>
          <a:spcPct val="0"/>
        </a:spcAft>
        <a:defRPr sz="2800" b="1">
          <a:solidFill>
            <a:schemeClr val="bg2"/>
          </a:solidFill>
          <a:latin typeface="Arial" charset="0"/>
          <a:ea typeface="ＭＳ Ｐゴシック" charset="0"/>
          <a:cs typeface="Arial" charset="0"/>
        </a:defRPr>
      </a:lvl8pPr>
      <a:lvl9pPr marL="1828800" algn="l" rtl="0" eaLnBrk="1" fontAlgn="base" hangingPunct="1">
        <a:spcBef>
          <a:spcPct val="0"/>
        </a:spcBef>
        <a:spcAft>
          <a:spcPct val="0"/>
        </a:spcAft>
        <a:defRPr sz="2800" b="1">
          <a:solidFill>
            <a:schemeClr val="bg2"/>
          </a:solidFill>
          <a:latin typeface="Arial" charset="0"/>
          <a:ea typeface="ＭＳ Ｐゴシック" charset="0"/>
          <a:cs typeface="Arial" charset="0"/>
        </a:defRPr>
      </a:lvl9pPr>
    </p:titleStyle>
    <p:bodyStyle>
      <a:lvl1pPr marL="342900" indent="-342900" algn="l" rtl="0" eaLnBrk="0" fontAlgn="base" hangingPunct="0">
        <a:lnSpc>
          <a:spcPct val="125000"/>
        </a:lnSpc>
        <a:spcBef>
          <a:spcPct val="0"/>
        </a:spcBef>
        <a:spcAft>
          <a:spcPct val="0"/>
        </a:spcAft>
        <a:buChar char="•"/>
        <a:defRPr sz="1600">
          <a:solidFill>
            <a:schemeClr val="tx2"/>
          </a:solidFill>
          <a:latin typeface="+mn-lt"/>
          <a:ea typeface="+mn-ea"/>
          <a:cs typeface="+mn-cs"/>
        </a:defRPr>
      </a:lvl1pPr>
      <a:lvl2pPr marL="220663" indent="-219075" algn="l" rtl="0" eaLnBrk="0" fontAlgn="base" hangingPunct="0">
        <a:lnSpc>
          <a:spcPct val="125000"/>
        </a:lnSpc>
        <a:spcBef>
          <a:spcPct val="0"/>
        </a:spcBef>
        <a:spcAft>
          <a:spcPct val="0"/>
        </a:spcAft>
        <a:buClr>
          <a:schemeClr val="bg2"/>
        </a:buClr>
        <a:buChar char="•"/>
        <a:defRPr sz="1600">
          <a:solidFill>
            <a:schemeClr val="tx2"/>
          </a:solidFill>
          <a:latin typeface="+mn-lt"/>
          <a:ea typeface="ＭＳ Ｐゴシック" pitchFamily="23" charset="-128"/>
          <a:cs typeface="+mn-cs"/>
        </a:defRPr>
      </a:lvl2pPr>
      <a:lvl3pPr marL="554038" indent="-127000" algn="l" rtl="0" eaLnBrk="0" fontAlgn="base" hangingPunct="0">
        <a:lnSpc>
          <a:spcPct val="125000"/>
        </a:lnSpc>
        <a:spcBef>
          <a:spcPct val="0"/>
        </a:spcBef>
        <a:spcAft>
          <a:spcPct val="0"/>
        </a:spcAft>
        <a:buFont typeface="Arial" panose="020B0604020202020204" pitchFamily="34" charset="0"/>
        <a:buChar char="-"/>
        <a:defRPr sz="1600">
          <a:solidFill>
            <a:schemeClr val="tx2"/>
          </a:solidFill>
          <a:latin typeface="+mn-lt"/>
          <a:ea typeface="ＭＳ Ｐゴシック" pitchFamily="23" charset="-128"/>
          <a:cs typeface="+mn-cs"/>
        </a:defRPr>
      </a:lvl3pPr>
      <a:lvl4pPr marL="555625" indent="815975" algn="l" rtl="0" eaLnBrk="0" fontAlgn="base" hangingPunct="0">
        <a:lnSpc>
          <a:spcPct val="125000"/>
        </a:lnSpc>
        <a:spcBef>
          <a:spcPct val="0"/>
        </a:spcBef>
        <a:spcAft>
          <a:spcPct val="0"/>
        </a:spcAft>
        <a:buChar char="–"/>
        <a:defRPr sz="1400">
          <a:solidFill>
            <a:schemeClr val="tx2"/>
          </a:solidFill>
          <a:latin typeface="+mn-lt"/>
          <a:ea typeface="ＭＳ Ｐゴシック" pitchFamily="23" charset="-128"/>
          <a:cs typeface="+mn-cs"/>
        </a:defRPr>
      </a:lvl4pPr>
      <a:lvl5pPr marL="557213" indent="1271588" algn="l" rtl="0" eaLnBrk="0" fontAlgn="base" hangingPunct="0">
        <a:lnSpc>
          <a:spcPct val="125000"/>
        </a:lnSpc>
        <a:spcBef>
          <a:spcPct val="0"/>
        </a:spcBef>
        <a:spcAft>
          <a:spcPct val="0"/>
        </a:spcAft>
        <a:buChar char="»"/>
        <a:defRPr sz="1200">
          <a:solidFill>
            <a:schemeClr val="tx2"/>
          </a:solidFill>
          <a:latin typeface="+mn-lt"/>
          <a:ea typeface="ＭＳ Ｐゴシック" pitchFamily="23" charset="-128"/>
          <a:cs typeface="+mn-cs"/>
        </a:defRPr>
      </a:lvl5pPr>
      <a:lvl6pPr marL="1014413" algn="l" rtl="0" eaLnBrk="1" fontAlgn="base" hangingPunct="1">
        <a:lnSpc>
          <a:spcPct val="125000"/>
        </a:lnSpc>
        <a:spcBef>
          <a:spcPct val="0"/>
        </a:spcBef>
        <a:spcAft>
          <a:spcPct val="0"/>
        </a:spcAft>
        <a:defRPr sz="1200">
          <a:solidFill>
            <a:schemeClr val="tx2"/>
          </a:solidFill>
          <a:latin typeface="+mn-lt"/>
          <a:ea typeface="Arial" charset="0"/>
          <a:cs typeface="+mn-cs"/>
        </a:defRPr>
      </a:lvl6pPr>
      <a:lvl7pPr marL="1471613" algn="l" rtl="0" eaLnBrk="1" fontAlgn="base" hangingPunct="1">
        <a:lnSpc>
          <a:spcPct val="125000"/>
        </a:lnSpc>
        <a:spcBef>
          <a:spcPct val="0"/>
        </a:spcBef>
        <a:spcAft>
          <a:spcPct val="0"/>
        </a:spcAft>
        <a:defRPr sz="1200">
          <a:solidFill>
            <a:schemeClr val="tx2"/>
          </a:solidFill>
          <a:latin typeface="+mn-lt"/>
          <a:ea typeface="Arial" charset="0"/>
          <a:cs typeface="+mn-cs"/>
        </a:defRPr>
      </a:lvl7pPr>
      <a:lvl8pPr marL="1928813" algn="l" rtl="0" eaLnBrk="1" fontAlgn="base" hangingPunct="1">
        <a:lnSpc>
          <a:spcPct val="125000"/>
        </a:lnSpc>
        <a:spcBef>
          <a:spcPct val="0"/>
        </a:spcBef>
        <a:spcAft>
          <a:spcPct val="0"/>
        </a:spcAft>
        <a:defRPr sz="1200">
          <a:solidFill>
            <a:schemeClr val="tx2"/>
          </a:solidFill>
          <a:latin typeface="+mn-lt"/>
          <a:ea typeface="Arial" charset="0"/>
          <a:cs typeface="+mn-cs"/>
        </a:defRPr>
      </a:lvl8pPr>
      <a:lvl9pPr marL="2386013" algn="l" rtl="0" eaLnBrk="1" fontAlgn="base" hangingPunct="1">
        <a:lnSpc>
          <a:spcPct val="125000"/>
        </a:lnSpc>
        <a:spcBef>
          <a:spcPct val="0"/>
        </a:spcBef>
        <a:spcAft>
          <a:spcPct val="0"/>
        </a:spcAft>
        <a:defRPr sz="1200">
          <a:solidFill>
            <a:schemeClr val="tx2"/>
          </a:solidFill>
          <a:latin typeface="+mn-lt"/>
          <a:ea typeface="Arial" charset="0"/>
          <a:cs typeface="+mn-cs"/>
        </a:defRPr>
      </a:lvl9pPr>
    </p:bodyStyle>
    <p:otherStyle>
      <a:defPPr>
        <a:defRPr lang="fr-F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81922" name="Picture 7" descr="bandeau_texte_gris">
            <a:extLst>
              <a:ext uri="{FF2B5EF4-FFF2-40B4-BE49-F238E27FC236}">
                <a16:creationId xmlns:a16="http://schemas.microsoft.com/office/drawing/2014/main" id="{93E6E81E-A659-1F45-B905-E466D9C81DD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4333875"/>
            <a:ext cx="9144000"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23" name="Rectangle 3">
            <a:extLst>
              <a:ext uri="{FF2B5EF4-FFF2-40B4-BE49-F238E27FC236}">
                <a16:creationId xmlns:a16="http://schemas.microsoft.com/office/drawing/2014/main" id="{8C70BF4C-C913-CA41-8CAF-204CF1D75A61}"/>
              </a:ext>
            </a:extLst>
          </p:cNvPr>
          <p:cNvSpPr>
            <a:spLocks noGrp="1" noChangeArrowheads="1"/>
          </p:cNvSpPr>
          <p:nvPr>
            <p:ph type="title"/>
          </p:nvPr>
        </p:nvSpPr>
        <p:spPr bwMode="gray">
          <a:xfrm>
            <a:off x="1349375" y="263525"/>
            <a:ext cx="7540625"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p>
            <a:pPr lvl="0"/>
            <a:r>
              <a:rPr lang="fr-FR" altLang="en-US"/>
              <a:t>Cliquez pour modifier le style du titre</a:t>
            </a:r>
          </a:p>
        </p:txBody>
      </p:sp>
      <p:sp>
        <p:nvSpPr>
          <p:cNvPr id="17413" name="Rectangle 5">
            <a:extLst>
              <a:ext uri="{FF2B5EF4-FFF2-40B4-BE49-F238E27FC236}">
                <a16:creationId xmlns:a16="http://schemas.microsoft.com/office/drawing/2014/main" id="{C55F3BE2-4816-9249-A7AD-934D8CEB1BF4}"/>
              </a:ext>
            </a:extLst>
          </p:cNvPr>
          <p:cNvSpPr>
            <a:spLocks noGrp="1" noChangeArrowheads="1"/>
          </p:cNvSpPr>
          <p:nvPr>
            <p:ph type="dt" sz="half" idx="2"/>
          </p:nvPr>
        </p:nvSpPr>
        <p:spPr bwMode="white">
          <a:xfrm>
            <a:off x="6578600" y="4867275"/>
            <a:ext cx="2011363" cy="204788"/>
          </a:xfrm>
          <a:prstGeom prst="rect">
            <a:avLst/>
          </a:prstGeom>
          <a:noFill/>
          <a:ln>
            <a:noFill/>
          </a:ln>
          <a:effectLst/>
        </p:spPr>
        <p:txBody>
          <a:bodyPr vert="horz" wrap="square" lIns="0" tIns="0" rIns="0" bIns="0" numCol="1" anchor="ctr" anchorCtr="0" compatLnSpc="1">
            <a:prstTxWarp prst="textNoShape">
              <a:avLst/>
            </a:prstTxWarp>
          </a:bodyPr>
          <a:lstStyle>
            <a:lvl1pPr algn="r" eaLnBrk="1" hangingPunct="1">
              <a:defRPr sz="1100">
                <a:solidFill>
                  <a:schemeClr val="bg1"/>
                </a:solidFill>
                <a:latin typeface="Arial" charset="0"/>
                <a:ea typeface="ＭＳ Ｐゴシック" charset="0"/>
                <a:cs typeface="+mn-cs"/>
              </a:defRPr>
            </a:lvl1pPr>
          </a:lstStyle>
          <a:p>
            <a:pPr>
              <a:defRPr/>
            </a:pPr>
            <a:r>
              <a:rPr lang="en-US"/>
              <a:t>00 MOIS 2011</a:t>
            </a:r>
            <a:endParaRPr lang="fr-FR"/>
          </a:p>
        </p:txBody>
      </p:sp>
      <p:sp>
        <p:nvSpPr>
          <p:cNvPr id="17414" name="Rectangle 6">
            <a:extLst>
              <a:ext uri="{FF2B5EF4-FFF2-40B4-BE49-F238E27FC236}">
                <a16:creationId xmlns:a16="http://schemas.microsoft.com/office/drawing/2014/main" id="{0886E395-FDED-4C4B-AE20-DA3D36D37039}"/>
              </a:ext>
            </a:extLst>
          </p:cNvPr>
          <p:cNvSpPr>
            <a:spLocks noGrp="1" noChangeArrowheads="1"/>
          </p:cNvSpPr>
          <p:nvPr>
            <p:ph type="ftr" sz="quarter" idx="3"/>
          </p:nvPr>
        </p:nvSpPr>
        <p:spPr bwMode="white">
          <a:xfrm>
            <a:off x="1349375" y="4865688"/>
            <a:ext cx="5218113" cy="204787"/>
          </a:xfrm>
          <a:prstGeom prst="rect">
            <a:avLst/>
          </a:prstGeom>
          <a:noFill/>
          <a:ln>
            <a:noFill/>
          </a:ln>
          <a:effectLst/>
        </p:spPr>
        <p:txBody>
          <a:bodyPr vert="horz" wrap="square" lIns="0" tIns="0" rIns="0" bIns="0" numCol="1" anchor="ctr" anchorCtr="0" compatLnSpc="1">
            <a:prstTxWarp prst="textNoShape">
              <a:avLst/>
            </a:prstTxWarp>
          </a:bodyPr>
          <a:lstStyle>
            <a:lvl1pPr eaLnBrk="1" hangingPunct="1">
              <a:defRPr sz="1100" b="1">
                <a:solidFill>
                  <a:schemeClr val="bg1"/>
                </a:solidFill>
                <a:latin typeface="Arial" charset="0"/>
                <a:ea typeface="ＭＳ Ｐゴシック" charset="0"/>
                <a:cs typeface="+mn-cs"/>
              </a:defRPr>
            </a:lvl1pPr>
          </a:lstStyle>
          <a:p>
            <a:pPr>
              <a:defRPr/>
            </a:pPr>
            <a:r>
              <a:rPr lang="fr-FR"/>
              <a:t>Lorenzi Marco IPMC 2017</a:t>
            </a:r>
          </a:p>
        </p:txBody>
      </p:sp>
      <p:sp>
        <p:nvSpPr>
          <p:cNvPr id="17416" name="Rectangle 8">
            <a:extLst>
              <a:ext uri="{FF2B5EF4-FFF2-40B4-BE49-F238E27FC236}">
                <a16:creationId xmlns:a16="http://schemas.microsoft.com/office/drawing/2014/main" id="{D9A82882-9FD9-7147-BC61-E1A1E1619248}"/>
              </a:ext>
            </a:extLst>
          </p:cNvPr>
          <p:cNvSpPr>
            <a:spLocks noGrp="1" noChangeArrowheads="1"/>
          </p:cNvSpPr>
          <p:nvPr>
            <p:ph type="sldNum" sz="quarter" idx="4"/>
          </p:nvPr>
        </p:nvSpPr>
        <p:spPr bwMode="white">
          <a:xfrm>
            <a:off x="8618538" y="4865688"/>
            <a:ext cx="525462" cy="204787"/>
          </a:xfrm>
          <a:prstGeom prst="rect">
            <a:avLst/>
          </a:prstGeom>
          <a:noFill/>
          <a:ln>
            <a:noFill/>
          </a:ln>
          <a:effectLst/>
        </p:spPr>
        <p:txBody>
          <a:bodyPr vert="horz" wrap="square" lIns="0" tIns="0" rIns="0" bIns="0" numCol="1" anchor="ctr" anchorCtr="0" compatLnSpc="1">
            <a:prstTxWarp prst="textNoShape">
              <a:avLst/>
            </a:prstTxWarp>
          </a:bodyPr>
          <a:lstStyle>
            <a:lvl1pPr eaLnBrk="1" hangingPunct="1">
              <a:defRPr sz="1100">
                <a:solidFill>
                  <a:schemeClr val="bg1"/>
                </a:solidFill>
                <a:latin typeface="Arial" panose="020B0604020202020204" pitchFamily="34" charset="0"/>
              </a:defRPr>
            </a:lvl1pPr>
          </a:lstStyle>
          <a:p>
            <a:r>
              <a:rPr lang="fr-FR" altLang="en-US"/>
              <a:t>- </a:t>
            </a:r>
            <a:fld id="{9D63F7C8-0C57-BC47-802E-E1F61CDFAC61}" type="slidenum">
              <a:rPr lang="fr-FR" altLang="en-US"/>
              <a:pPr/>
              <a:t>‹#›</a:t>
            </a:fld>
            <a:endParaRPr lang="fr-FR" altLang="en-US"/>
          </a:p>
        </p:txBody>
      </p:sp>
    </p:spTree>
  </p:cSld>
  <p:clrMap bg1="lt1" tx1="dk1" bg2="lt2" tx2="dk2" accent1="accent1" accent2="accent2" accent3="accent3" accent4="accent4" accent5="accent5" accent6="accent6" hlink="hlink" folHlink="folHlink"/>
  <p:sldLayoutIdLst>
    <p:sldLayoutId id="2147484331" r:id="rId1"/>
    <p:sldLayoutId id="2147484290" r:id="rId2"/>
    <p:sldLayoutId id="2147484291" r:id="rId3"/>
    <p:sldLayoutId id="2147484292" r:id="rId4"/>
    <p:sldLayoutId id="2147484293" r:id="rId5"/>
    <p:sldLayoutId id="2147484294" r:id="rId6"/>
    <p:sldLayoutId id="2147484295" r:id="rId7"/>
    <p:sldLayoutId id="2147484296" r:id="rId8"/>
    <p:sldLayoutId id="2147484297" r:id="rId9"/>
    <p:sldLayoutId id="2147484298" r:id="rId10"/>
    <p:sldLayoutId id="2147484299" r:id="rId11"/>
    <p:sldLayoutId id="2147484300" r:id="rId12"/>
  </p:sldLayoutIdLst>
  <p:hf hdr="0" ftr="0" dt="0"/>
  <p:txStyles>
    <p:titleStyle>
      <a:lvl1pPr algn="l" rtl="0" eaLnBrk="0" fontAlgn="base" hangingPunct="0">
        <a:spcBef>
          <a:spcPct val="0"/>
        </a:spcBef>
        <a:spcAft>
          <a:spcPct val="0"/>
        </a:spcAft>
        <a:defRPr sz="2800" b="1">
          <a:solidFill>
            <a:schemeClr val="bg2"/>
          </a:solidFill>
          <a:latin typeface="+mj-lt"/>
          <a:ea typeface="+mj-ea"/>
          <a:cs typeface="+mj-cs"/>
        </a:defRPr>
      </a:lvl1pPr>
      <a:lvl2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2pPr>
      <a:lvl3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3pPr>
      <a:lvl4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4pPr>
      <a:lvl5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5pPr>
      <a:lvl6pPr marL="457200" algn="l" rtl="0" eaLnBrk="1" fontAlgn="base" hangingPunct="1">
        <a:spcBef>
          <a:spcPct val="0"/>
        </a:spcBef>
        <a:spcAft>
          <a:spcPct val="0"/>
        </a:spcAft>
        <a:defRPr sz="2800" b="1">
          <a:solidFill>
            <a:schemeClr val="bg2"/>
          </a:solidFill>
          <a:latin typeface="Arial" charset="0"/>
          <a:ea typeface="ＭＳ Ｐゴシック" charset="0"/>
          <a:cs typeface="Arial" charset="0"/>
        </a:defRPr>
      </a:lvl6pPr>
      <a:lvl7pPr marL="914400" algn="l" rtl="0" eaLnBrk="1" fontAlgn="base" hangingPunct="1">
        <a:spcBef>
          <a:spcPct val="0"/>
        </a:spcBef>
        <a:spcAft>
          <a:spcPct val="0"/>
        </a:spcAft>
        <a:defRPr sz="2800" b="1">
          <a:solidFill>
            <a:schemeClr val="bg2"/>
          </a:solidFill>
          <a:latin typeface="Arial" charset="0"/>
          <a:ea typeface="ＭＳ Ｐゴシック" charset="0"/>
          <a:cs typeface="Arial" charset="0"/>
        </a:defRPr>
      </a:lvl7pPr>
      <a:lvl8pPr marL="1371600" algn="l" rtl="0" eaLnBrk="1" fontAlgn="base" hangingPunct="1">
        <a:spcBef>
          <a:spcPct val="0"/>
        </a:spcBef>
        <a:spcAft>
          <a:spcPct val="0"/>
        </a:spcAft>
        <a:defRPr sz="2800" b="1">
          <a:solidFill>
            <a:schemeClr val="bg2"/>
          </a:solidFill>
          <a:latin typeface="Arial" charset="0"/>
          <a:ea typeface="ＭＳ Ｐゴシック" charset="0"/>
          <a:cs typeface="Arial" charset="0"/>
        </a:defRPr>
      </a:lvl8pPr>
      <a:lvl9pPr marL="1828800" algn="l" rtl="0" eaLnBrk="1" fontAlgn="base" hangingPunct="1">
        <a:spcBef>
          <a:spcPct val="0"/>
        </a:spcBef>
        <a:spcAft>
          <a:spcPct val="0"/>
        </a:spcAft>
        <a:defRPr sz="2800" b="1">
          <a:solidFill>
            <a:schemeClr val="bg2"/>
          </a:solidFill>
          <a:latin typeface="Arial" charset="0"/>
          <a:ea typeface="ＭＳ Ｐゴシック" charset="0"/>
          <a:cs typeface="Arial" charset="0"/>
        </a:defRPr>
      </a:lvl9pPr>
    </p:titleStyle>
    <p:bodyStyle>
      <a:lvl1pPr marL="342900" indent="-342900" algn="l" rtl="0" eaLnBrk="0" fontAlgn="base" hangingPunct="0">
        <a:lnSpc>
          <a:spcPct val="125000"/>
        </a:lnSpc>
        <a:spcBef>
          <a:spcPct val="0"/>
        </a:spcBef>
        <a:spcAft>
          <a:spcPct val="0"/>
        </a:spcAft>
        <a:buChar char="•"/>
        <a:defRPr sz="1600">
          <a:solidFill>
            <a:schemeClr val="tx2"/>
          </a:solidFill>
          <a:latin typeface="+mn-lt"/>
          <a:ea typeface="+mn-ea"/>
          <a:cs typeface="+mn-cs"/>
        </a:defRPr>
      </a:lvl1pPr>
      <a:lvl2pPr marL="220663" indent="-219075" algn="l" rtl="0" eaLnBrk="0" fontAlgn="base" hangingPunct="0">
        <a:lnSpc>
          <a:spcPct val="125000"/>
        </a:lnSpc>
        <a:spcBef>
          <a:spcPct val="0"/>
        </a:spcBef>
        <a:spcAft>
          <a:spcPct val="0"/>
        </a:spcAft>
        <a:buClr>
          <a:schemeClr val="bg2"/>
        </a:buClr>
        <a:buChar char="•"/>
        <a:defRPr sz="1600">
          <a:solidFill>
            <a:schemeClr val="tx2"/>
          </a:solidFill>
          <a:latin typeface="+mn-lt"/>
          <a:ea typeface="ＭＳ Ｐゴシック" pitchFamily="23" charset="-128"/>
          <a:cs typeface="+mn-cs"/>
        </a:defRPr>
      </a:lvl2pPr>
      <a:lvl3pPr marL="554038" indent="-127000" algn="l" rtl="0" eaLnBrk="0" fontAlgn="base" hangingPunct="0">
        <a:lnSpc>
          <a:spcPct val="125000"/>
        </a:lnSpc>
        <a:spcBef>
          <a:spcPct val="0"/>
        </a:spcBef>
        <a:spcAft>
          <a:spcPct val="0"/>
        </a:spcAft>
        <a:buFont typeface="Arial" panose="020B0604020202020204" pitchFamily="34" charset="0"/>
        <a:buChar char="-"/>
        <a:defRPr sz="1600">
          <a:solidFill>
            <a:schemeClr val="tx2"/>
          </a:solidFill>
          <a:latin typeface="+mn-lt"/>
          <a:ea typeface="ＭＳ Ｐゴシック" pitchFamily="23" charset="-128"/>
          <a:cs typeface="+mn-cs"/>
        </a:defRPr>
      </a:lvl3pPr>
      <a:lvl4pPr marL="555625" indent="815975" algn="l" rtl="0" eaLnBrk="0" fontAlgn="base" hangingPunct="0">
        <a:lnSpc>
          <a:spcPct val="125000"/>
        </a:lnSpc>
        <a:spcBef>
          <a:spcPct val="0"/>
        </a:spcBef>
        <a:spcAft>
          <a:spcPct val="0"/>
        </a:spcAft>
        <a:buChar char="–"/>
        <a:defRPr sz="1400">
          <a:solidFill>
            <a:schemeClr val="tx2"/>
          </a:solidFill>
          <a:latin typeface="+mn-lt"/>
          <a:ea typeface="ＭＳ Ｐゴシック" pitchFamily="23" charset="-128"/>
          <a:cs typeface="+mn-cs"/>
        </a:defRPr>
      </a:lvl4pPr>
      <a:lvl5pPr marL="557213" indent="1271588" algn="l" rtl="0" eaLnBrk="0" fontAlgn="base" hangingPunct="0">
        <a:lnSpc>
          <a:spcPct val="125000"/>
        </a:lnSpc>
        <a:spcBef>
          <a:spcPct val="0"/>
        </a:spcBef>
        <a:spcAft>
          <a:spcPct val="0"/>
        </a:spcAft>
        <a:buChar char="»"/>
        <a:defRPr sz="1200">
          <a:solidFill>
            <a:schemeClr val="tx2"/>
          </a:solidFill>
          <a:latin typeface="+mn-lt"/>
          <a:ea typeface="ＭＳ Ｐゴシック" pitchFamily="23" charset="-128"/>
          <a:cs typeface="+mn-cs"/>
        </a:defRPr>
      </a:lvl5pPr>
      <a:lvl6pPr marL="1014413" algn="l" rtl="0" eaLnBrk="1" fontAlgn="base" hangingPunct="1">
        <a:lnSpc>
          <a:spcPct val="125000"/>
        </a:lnSpc>
        <a:spcBef>
          <a:spcPct val="0"/>
        </a:spcBef>
        <a:spcAft>
          <a:spcPct val="0"/>
        </a:spcAft>
        <a:defRPr sz="1200">
          <a:solidFill>
            <a:schemeClr val="tx2"/>
          </a:solidFill>
          <a:latin typeface="+mn-lt"/>
          <a:ea typeface="Arial" charset="0"/>
          <a:cs typeface="+mn-cs"/>
        </a:defRPr>
      </a:lvl6pPr>
      <a:lvl7pPr marL="1471613" algn="l" rtl="0" eaLnBrk="1" fontAlgn="base" hangingPunct="1">
        <a:lnSpc>
          <a:spcPct val="125000"/>
        </a:lnSpc>
        <a:spcBef>
          <a:spcPct val="0"/>
        </a:spcBef>
        <a:spcAft>
          <a:spcPct val="0"/>
        </a:spcAft>
        <a:defRPr sz="1200">
          <a:solidFill>
            <a:schemeClr val="tx2"/>
          </a:solidFill>
          <a:latin typeface="+mn-lt"/>
          <a:ea typeface="Arial" charset="0"/>
          <a:cs typeface="+mn-cs"/>
        </a:defRPr>
      </a:lvl7pPr>
      <a:lvl8pPr marL="1928813" algn="l" rtl="0" eaLnBrk="1" fontAlgn="base" hangingPunct="1">
        <a:lnSpc>
          <a:spcPct val="125000"/>
        </a:lnSpc>
        <a:spcBef>
          <a:spcPct val="0"/>
        </a:spcBef>
        <a:spcAft>
          <a:spcPct val="0"/>
        </a:spcAft>
        <a:defRPr sz="1200">
          <a:solidFill>
            <a:schemeClr val="tx2"/>
          </a:solidFill>
          <a:latin typeface="+mn-lt"/>
          <a:ea typeface="Arial" charset="0"/>
          <a:cs typeface="+mn-cs"/>
        </a:defRPr>
      </a:lvl8pPr>
      <a:lvl9pPr marL="2386013" algn="l" rtl="0" eaLnBrk="1" fontAlgn="base" hangingPunct="1">
        <a:lnSpc>
          <a:spcPct val="125000"/>
        </a:lnSpc>
        <a:spcBef>
          <a:spcPct val="0"/>
        </a:spcBef>
        <a:spcAft>
          <a:spcPct val="0"/>
        </a:spcAft>
        <a:defRPr sz="1200">
          <a:solidFill>
            <a:schemeClr val="tx2"/>
          </a:solidFill>
          <a:latin typeface="+mn-lt"/>
          <a:ea typeface="Arial" charset="0"/>
          <a:cs typeface="+mn-cs"/>
        </a:defRPr>
      </a:lvl9pPr>
    </p:bodyStyle>
    <p:otherStyle>
      <a:defPPr>
        <a:defRPr lang="fr-F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95234" name="Picture 7" descr="bandeau_texte_kaki">
            <a:extLst>
              <a:ext uri="{FF2B5EF4-FFF2-40B4-BE49-F238E27FC236}">
                <a16:creationId xmlns:a16="http://schemas.microsoft.com/office/drawing/2014/main" id="{56195C61-500C-0F49-B38A-4EF1A4F9CB1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4333875"/>
            <a:ext cx="9144000"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5235" name="Rectangle 3">
            <a:extLst>
              <a:ext uri="{FF2B5EF4-FFF2-40B4-BE49-F238E27FC236}">
                <a16:creationId xmlns:a16="http://schemas.microsoft.com/office/drawing/2014/main" id="{227E1786-4349-D245-80A5-3896C0410906}"/>
              </a:ext>
            </a:extLst>
          </p:cNvPr>
          <p:cNvSpPr>
            <a:spLocks noGrp="1" noChangeArrowheads="1"/>
          </p:cNvSpPr>
          <p:nvPr>
            <p:ph type="title"/>
          </p:nvPr>
        </p:nvSpPr>
        <p:spPr bwMode="gray">
          <a:xfrm>
            <a:off x="1349375" y="263525"/>
            <a:ext cx="7540625"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p>
            <a:pPr lvl="0"/>
            <a:r>
              <a:rPr lang="fr-FR" altLang="en-US"/>
              <a:t>Cliquez pour modifier le style du titre</a:t>
            </a:r>
          </a:p>
        </p:txBody>
      </p:sp>
      <p:sp>
        <p:nvSpPr>
          <p:cNvPr id="19461" name="Rectangle 5">
            <a:extLst>
              <a:ext uri="{FF2B5EF4-FFF2-40B4-BE49-F238E27FC236}">
                <a16:creationId xmlns:a16="http://schemas.microsoft.com/office/drawing/2014/main" id="{D552E7BB-9F1C-4E4A-B69E-9694DB90F037}"/>
              </a:ext>
            </a:extLst>
          </p:cNvPr>
          <p:cNvSpPr>
            <a:spLocks noGrp="1" noChangeArrowheads="1"/>
          </p:cNvSpPr>
          <p:nvPr>
            <p:ph type="dt" sz="half" idx="2"/>
          </p:nvPr>
        </p:nvSpPr>
        <p:spPr bwMode="white">
          <a:xfrm>
            <a:off x="6578600" y="4867275"/>
            <a:ext cx="2011363" cy="204788"/>
          </a:xfrm>
          <a:prstGeom prst="rect">
            <a:avLst/>
          </a:prstGeom>
          <a:noFill/>
          <a:ln>
            <a:noFill/>
          </a:ln>
          <a:effectLst/>
        </p:spPr>
        <p:txBody>
          <a:bodyPr vert="horz" wrap="square" lIns="0" tIns="0" rIns="0" bIns="0" numCol="1" anchor="ctr" anchorCtr="0" compatLnSpc="1">
            <a:prstTxWarp prst="textNoShape">
              <a:avLst/>
            </a:prstTxWarp>
          </a:bodyPr>
          <a:lstStyle>
            <a:lvl1pPr algn="r" eaLnBrk="1" hangingPunct="1">
              <a:defRPr sz="1100">
                <a:solidFill>
                  <a:schemeClr val="bg1"/>
                </a:solidFill>
                <a:latin typeface="Arial" charset="0"/>
                <a:ea typeface="ＭＳ Ｐゴシック" charset="0"/>
                <a:cs typeface="+mn-cs"/>
              </a:defRPr>
            </a:lvl1pPr>
          </a:lstStyle>
          <a:p>
            <a:pPr>
              <a:defRPr/>
            </a:pPr>
            <a:r>
              <a:rPr lang="en-US"/>
              <a:t>00 MOIS 2011</a:t>
            </a:r>
            <a:endParaRPr lang="fr-FR"/>
          </a:p>
        </p:txBody>
      </p:sp>
      <p:sp>
        <p:nvSpPr>
          <p:cNvPr id="19462" name="Rectangle 6">
            <a:extLst>
              <a:ext uri="{FF2B5EF4-FFF2-40B4-BE49-F238E27FC236}">
                <a16:creationId xmlns:a16="http://schemas.microsoft.com/office/drawing/2014/main" id="{AB7AD16C-2540-4044-B00A-2E2EC397CC5D}"/>
              </a:ext>
            </a:extLst>
          </p:cNvPr>
          <p:cNvSpPr>
            <a:spLocks noGrp="1" noChangeArrowheads="1"/>
          </p:cNvSpPr>
          <p:nvPr>
            <p:ph type="ftr" sz="quarter" idx="3"/>
          </p:nvPr>
        </p:nvSpPr>
        <p:spPr bwMode="white">
          <a:xfrm>
            <a:off x="1349375" y="4865688"/>
            <a:ext cx="5218113" cy="204787"/>
          </a:xfrm>
          <a:prstGeom prst="rect">
            <a:avLst/>
          </a:prstGeom>
          <a:noFill/>
          <a:ln>
            <a:noFill/>
          </a:ln>
          <a:effectLst/>
        </p:spPr>
        <p:txBody>
          <a:bodyPr vert="horz" wrap="square" lIns="0" tIns="0" rIns="0" bIns="0" numCol="1" anchor="ctr" anchorCtr="0" compatLnSpc="1">
            <a:prstTxWarp prst="textNoShape">
              <a:avLst/>
            </a:prstTxWarp>
          </a:bodyPr>
          <a:lstStyle>
            <a:lvl1pPr eaLnBrk="1" hangingPunct="1">
              <a:defRPr sz="1100" b="1">
                <a:solidFill>
                  <a:schemeClr val="bg1"/>
                </a:solidFill>
                <a:latin typeface="Arial" charset="0"/>
                <a:ea typeface="ＭＳ Ｐゴシック" charset="0"/>
                <a:cs typeface="+mn-cs"/>
              </a:defRPr>
            </a:lvl1pPr>
          </a:lstStyle>
          <a:p>
            <a:pPr>
              <a:defRPr/>
            </a:pPr>
            <a:r>
              <a:rPr lang="fr-FR"/>
              <a:t>Lorenzi Marco IPMC 2017</a:t>
            </a:r>
          </a:p>
        </p:txBody>
      </p:sp>
      <p:sp>
        <p:nvSpPr>
          <p:cNvPr id="19464" name="Rectangle 8">
            <a:extLst>
              <a:ext uri="{FF2B5EF4-FFF2-40B4-BE49-F238E27FC236}">
                <a16:creationId xmlns:a16="http://schemas.microsoft.com/office/drawing/2014/main" id="{5FA0C430-061B-FD4D-96A3-D03C72A1DF22}"/>
              </a:ext>
            </a:extLst>
          </p:cNvPr>
          <p:cNvSpPr>
            <a:spLocks noGrp="1" noChangeArrowheads="1"/>
          </p:cNvSpPr>
          <p:nvPr>
            <p:ph type="sldNum" sz="quarter" idx="4"/>
          </p:nvPr>
        </p:nvSpPr>
        <p:spPr bwMode="white">
          <a:xfrm>
            <a:off x="8618538" y="4865688"/>
            <a:ext cx="525462" cy="204787"/>
          </a:xfrm>
          <a:prstGeom prst="rect">
            <a:avLst/>
          </a:prstGeom>
          <a:noFill/>
          <a:ln>
            <a:noFill/>
          </a:ln>
          <a:effectLst/>
        </p:spPr>
        <p:txBody>
          <a:bodyPr vert="horz" wrap="square" lIns="0" tIns="0" rIns="0" bIns="0" numCol="1" anchor="ctr" anchorCtr="0" compatLnSpc="1">
            <a:prstTxWarp prst="textNoShape">
              <a:avLst/>
            </a:prstTxWarp>
          </a:bodyPr>
          <a:lstStyle>
            <a:lvl1pPr eaLnBrk="1" hangingPunct="1">
              <a:defRPr sz="1100">
                <a:solidFill>
                  <a:schemeClr val="bg1"/>
                </a:solidFill>
                <a:latin typeface="Arial" panose="020B0604020202020204" pitchFamily="34" charset="0"/>
              </a:defRPr>
            </a:lvl1pPr>
          </a:lstStyle>
          <a:p>
            <a:r>
              <a:rPr lang="fr-FR" altLang="en-US"/>
              <a:t>- </a:t>
            </a:r>
            <a:fld id="{0FE31F83-B260-F145-AC6F-5903FDBFEE0C}" type="slidenum">
              <a:rPr lang="fr-FR" altLang="en-US"/>
              <a:pPr/>
              <a:t>‹#›</a:t>
            </a:fld>
            <a:endParaRPr lang="fr-FR" altLang="en-US"/>
          </a:p>
        </p:txBody>
      </p:sp>
    </p:spTree>
  </p:cSld>
  <p:clrMap bg1="lt1" tx1="dk1" bg2="lt2" tx2="dk2" accent1="accent1" accent2="accent2" accent3="accent3" accent4="accent4" accent5="accent5" accent6="accent6" hlink="hlink" folHlink="folHlink"/>
  <p:sldLayoutIdLst>
    <p:sldLayoutId id="2147484332" r:id="rId1"/>
    <p:sldLayoutId id="2147484301" r:id="rId2"/>
    <p:sldLayoutId id="2147484302" r:id="rId3"/>
    <p:sldLayoutId id="2147484303" r:id="rId4"/>
    <p:sldLayoutId id="2147484304" r:id="rId5"/>
    <p:sldLayoutId id="2147484305" r:id="rId6"/>
    <p:sldLayoutId id="2147484306" r:id="rId7"/>
    <p:sldLayoutId id="2147484307" r:id="rId8"/>
    <p:sldLayoutId id="2147484308" r:id="rId9"/>
    <p:sldLayoutId id="2147484309" r:id="rId10"/>
    <p:sldLayoutId id="2147484310" r:id="rId11"/>
    <p:sldLayoutId id="2147484311" r:id="rId12"/>
  </p:sldLayoutIdLst>
  <p:hf hdr="0" ftr="0" dt="0"/>
  <p:txStyles>
    <p:titleStyle>
      <a:lvl1pPr algn="l" rtl="0" eaLnBrk="0" fontAlgn="base" hangingPunct="0">
        <a:spcBef>
          <a:spcPct val="0"/>
        </a:spcBef>
        <a:spcAft>
          <a:spcPct val="0"/>
        </a:spcAft>
        <a:defRPr sz="2800" b="1">
          <a:solidFill>
            <a:schemeClr val="bg2"/>
          </a:solidFill>
          <a:latin typeface="+mj-lt"/>
          <a:ea typeface="+mj-ea"/>
          <a:cs typeface="+mj-cs"/>
        </a:defRPr>
      </a:lvl1pPr>
      <a:lvl2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2pPr>
      <a:lvl3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3pPr>
      <a:lvl4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4pPr>
      <a:lvl5pPr algn="l" rtl="0" eaLnBrk="0" fontAlgn="base" hangingPunct="0">
        <a:spcBef>
          <a:spcPct val="0"/>
        </a:spcBef>
        <a:spcAft>
          <a:spcPct val="0"/>
        </a:spcAft>
        <a:defRPr sz="2800" b="1">
          <a:solidFill>
            <a:schemeClr val="bg2"/>
          </a:solidFill>
          <a:latin typeface="Arial" charset="0"/>
          <a:ea typeface="ＭＳ Ｐゴシック" charset="0"/>
          <a:cs typeface="Arial" charset="0"/>
        </a:defRPr>
      </a:lvl5pPr>
      <a:lvl6pPr marL="457200" algn="l" rtl="0" eaLnBrk="1" fontAlgn="base" hangingPunct="1">
        <a:spcBef>
          <a:spcPct val="0"/>
        </a:spcBef>
        <a:spcAft>
          <a:spcPct val="0"/>
        </a:spcAft>
        <a:defRPr sz="2800" b="1">
          <a:solidFill>
            <a:schemeClr val="bg2"/>
          </a:solidFill>
          <a:latin typeface="Arial" charset="0"/>
          <a:ea typeface="ＭＳ Ｐゴシック" charset="0"/>
          <a:cs typeface="Arial" charset="0"/>
        </a:defRPr>
      </a:lvl6pPr>
      <a:lvl7pPr marL="914400" algn="l" rtl="0" eaLnBrk="1" fontAlgn="base" hangingPunct="1">
        <a:spcBef>
          <a:spcPct val="0"/>
        </a:spcBef>
        <a:spcAft>
          <a:spcPct val="0"/>
        </a:spcAft>
        <a:defRPr sz="2800" b="1">
          <a:solidFill>
            <a:schemeClr val="bg2"/>
          </a:solidFill>
          <a:latin typeface="Arial" charset="0"/>
          <a:ea typeface="ＭＳ Ｐゴシック" charset="0"/>
          <a:cs typeface="Arial" charset="0"/>
        </a:defRPr>
      </a:lvl7pPr>
      <a:lvl8pPr marL="1371600" algn="l" rtl="0" eaLnBrk="1" fontAlgn="base" hangingPunct="1">
        <a:spcBef>
          <a:spcPct val="0"/>
        </a:spcBef>
        <a:spcAft>
          <a:spcPct val="0"/>
        </a:spcAft>
        <a:defRPr sz="2800" b="1">
          <a:solidFill>
            <a:schemeClr val="bg2"/>
          </a:solidFill>
          <a:latin typeface="Arial" charset="0"/>
          <a:ea typeface="ＭＳ Ｐゴシック" charset="0"/>
          <a:cs typeface="Arial" charset="0"/>
        </a:defRPr>
      </a:lvl8pPr>
      <a:lvl9pPr marL="1828800" algn="l" rtl="0" eaLnBrk="1" fontAlgn="base" hangingPunct="1">
        <a:spcBef>
          <a:spcPct val="0"/>
        </a:spcBef>
        <a:spcAft>
          <a:spcPct val="0"/>
        </a:spcAft>
        <a:defRPr sz="2800" b="1">
          <a:solidFill>
            <a:schemeClr val="bg2"/>
          </a:solidFill>
          <a:latin typeface="Arial" charset="0"/>
          <a:ea typeface="ＭＳ Ｐゴシック" charset="0"/>
          <a:cs typeface="Arial" charset="0"/>
        </a:defRPr>
      </a:lvl9pPr>
    </p:titleStyle>
    <p:bodyStyle>
      <a:lvl1pPr marL="342900" indent="-342900" algn="l" rtl="0" eaLnBrk="0" fontAlgn="base" hangingPunct="0">
        <a:lnSpc>
          <a:spcPct val="125000"/>
        </a:lnSpc>
        <a:spcBef>
          <a:spcPct val="0"/>
        </a:spcBef>
        <a:spcAft>
          <a:spcPct val="0"/>
        </a:spcAft>
        <a:buChar char="•"/>
        <a:defRPr sz="1600">
          <a:solidFill>
            <a:schemeClr val="tx2"/>
          </a:solidFill>
          <a:latin typeface="+mn-lt"/>
          <a:ea typeface="+mn-ea"/>
          <a:cs typeface="+mn-cs"/>
        </a:defRPr>
      </a:lvl1pPr>
      <a:lvl2pPr marL="220663" indent="-219075" algn="l" rtl="0" eaLnBrk="0" fontAlgn="base" hangingPunct="0">
        <a:lnSpc>
          <a:spcPct val="125000"/>
        </a:lnSpc>
        <a:spcBef>
          <a:spcPct val="0"/>
        </a:spcBef>
        <a:spcAft>
          <a:spcPct val="0"/>
        </a:spcAft>
        <a:buClr>
          <a:schemeClr val="bg2"/>
        </a:buClr>
        <a:buChar char="•"/>
        <a:defRPr sz="1600">
          <a:solidFill>
            <a:schemeClr val="tx2"/>
          </a:solidFill>
          <a:latin typeface="+mn-lt"/>
          <a:ea typeface="ＭＳ Ｐゴシック" pitchFamily="23" charset="-128"/>
          <a:cs typeface="+mn-cs"/>
        </a:defRPr>
      </a:lvl2pPr>
      <a:lvl3pPr marL="554038" indent="-127000" algn="l" rtl="0" eaLnBrk="0" fontAlgn="base" hangingPunct="0">
        <a:lnSpc>
          <a:spcPct val="125000"/>
        </a:lnSpc>
        <a:spcBef>
          <a:spcPct val="0"/>
        </a:spcBef>
        <a:spcAft>
          <a:spcPct val="0"/>
        </a:spcAft>
        <a:buFont typeface="Arial" panose="020B0604020202020204" pitchFamily="34" charset="0"/>
        <a:buChar char="-"/>
        <a:defRPr sz="1600">
          <a:solidFill>
            <a:schemeClr val="tx2"/>
          </a:solidFill>
          <a:latin typeface="+mn-lt"/>
          <a:ea typeface="ＭＳ Ｐゴシック" pitchFamily="23" charset="-128"/>
          <a:cs typeface="+mn-cs"/>
        </a:defRPr>
      </a:lvl3pPr>
      <a:lvl4pPr marL="555625" indent="815975" algn="l" rtl="0" eaLnBrk="0" fontAlgn="base" hangingPunct="0">
        <a:lnSpc>
          <a:spcPct val="125000"/>
        </a:lnSpc>
        <a:spcBef>
          <a:spcPct val="0"/>
        </a:spcBef>
        <a:spcAft>
          <a:spcPct val="0"/>
        </a:spcAft>
        <a:buChar char="–"/>
        <a:defRPr sz="1400">
          <a:solidFill>
            <a:schemeClr val="tx2"/>
          </a:solidFill>
          <a:latin typeface="+mn-lt"/>
          <a:ea typeface="ＭＳ Ｐゴシック" pitchFamily="23" charset="-128"/>
          <a:cs typeface="+mn-cs"/>
        </a:defRPr>
      </a:lvl4pPr>
      <a:lvl5pPr marL="557213" indent="1271588" algn="l" rtl="0" eaLnBrk="0" fontAlgn="base" hangingPunct="0">
        <a:lnSpc>
          <a:spcPct val="125000"/>
        </a:lnSpc>
        <a:spcBef>
          <a:spcPct val="0"/>
        </a:spcBef>
        <a:spcAft>
          <a:spcPct val="0"/>
        </a:spcAft>
        <a:buChar char="»"/>
        <a:defRPr sz="1200">
          <a:solidFill>
            <a:schemeClr val="tx2"/>
          </a:solidFill>
          <a:latin typeface="+mn-lt"/>
          <a:ea typeface="ＭＳ Ｐゴシック" pitchFamily="23" charset="-128"/>
          <a:cs typeface="+mn-cs"/>
        </a:defRPr>
      </a:lvl5pPr>
      <a:lvl6pPr marL="1014413" algn="l" rtl="0" eaLnBrk="1" fontAlgn="base" hangingPunct="1">
        <a:lnSpc>
          <a:spcPct val="125000"/>
        </a:lnSpc>
        <a:spcBef>
          <a:spcPct val="0"/>
        </a:spcBef>
        <a:spcAft>
          <a:spcPct val="0"/>
        </a:spcAft>
        <a:defRPr sz="1200">
          <a:solidFill>
            <a:schemeClr val="tx2"/>
          </a:solidFill>
          <a:latin typeface="+mn-lt"/>
          <a:ea typeface="Arial" charset="0"/>
          <a:cs typeface="+mn-cs"/>
        </a:defRPr>
      </a:lvl6pPr>
      <a:lvl7pPr marL="1471613" algn="l" rtl="0" eaLnBrk="1" fontAlgn="base" hangingPunct="1">
        <a:lnSpc>
          <a:spcPct val="125000"/>
        </a:lnSpc>
        <a:spcBef>
          <a:spcPct val="0"/>
        </a:spcBef>
        <a:spcAft>
          <a:spcPct val="0"/>
        </a:spcAft>
        <a:defRPr sz="1200">
          <a:solidFill>
            <a:schemeClr val="tx2"/>
          </a:solidFill>
          <a:latin typeface="+mn-lt"/>
          <a:ea typeface="Arial" charset="0"/>
          <a:cs typeface="+mn-cs"/>
        </a:defRPr>
      </a:lvl7pPr>
      <a:lvl8pPr marL="1928813" algn="l" rtl="0" eaLnBrk="1" fontAlgn="base" hangingPunct="1">
        <a:lnSpc>
          <a:spcPct val="125000"/>
        </a:lnSpc>
        <a:spcBef>
          <a:spcPct val="0"/>
        </a:spcBef>
        <a:spcAft>
          <a:spcPct val="0"/>
        </a:spcAft>
        <a:defRPr sz="1200">
          <a:solidFill>
            <a:schemeClr val="tx2"/>
          </a:solidFill>
          <a:latin typeface="+mn-lt"/>
          <a:ea typeface="Arial" charset="0"/>
          <a:cs typeface="+mn-cs"/>
        </a:defRPr>
      </a:lvl8pPr>
      <a:lvl9pPr marL="2386013" algn="l" rtl="0" eaLnBrk="1" fontAlgn="base" hangingPunct="1">
        <a:lnSpc>
          <a:spcPct val="125000"/>
        </a:lnSpc>
        <a:spcBef>
          <a:spcPct val="0"/>
        </a:spcBef>
        <a:spcAft>
          <a:spcPct val="0"/>
        </a:spcAft>
        <a:defRPr sz="1200">
          <a:solidFill>
            <a:schemeClr val="tx2"/>
          </a:solidFill>
          <a:latin typeface="+mn-lt"/>
          <a:ea typeface="Arial" charset="0"/>
          <a:cs typeface="+mn-cs"/>
        </a:defRPr>
      </a:lvl9pPr>
    </p:bodyStyle>
    <p:otherStyle>
      <a:defPPr>
        <a:defRPr lang="fr-F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8.xml"/><Relationship Id="rId4" Type="http://schemas.openxmlformats.org/officeDocument/2006/relationships/image" Target="../media/image28.png"/></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8.xml"/><Relationship Id="rId4" Type="http://schemas.openxmlformats.org/officeDocument/2006/relationships/image" Target="../media/image30.png"/></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tiff"/><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2" Type="http://schemas.openxmlformats.org/officeDocument/2006/relationships/image" Target="../media/image31.tiff"/><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3" Type="http://schemas.openxmlformats.org/officeDocument/2006/relationships/image" Target="../media/image32.tiff"/><Relationship Id="rId2" Type="http://schemas.openxmlformats.org/officeDocument/2006/relationships/image" Target="../media/image31.tiff"/><Relationship Id="rId1" Type="http://schemas.openxmlformats.org/officeDocument/2006/relationships/slideLayout" Target="../slideLayouts/slideLayout18.xml"/><Relationship Id="rId4" Type="http://schemas.openxmlformats.org/officeDocument/2006/relationships/image" Target="../media/image33.tiff"/></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notesSlide" Target="../notesSlides/notesSlide2.xml"/><Relationship Id="rId1" Type="http://schemas.openxmlformats.org/officeDocument/2006/relationships/slideLayout" Target="../slideLayouts/slideLayout18.xml"/><Relationship Id="rId4" Type="http://schemas.openxmlformats.org/officeDocument/2006/relationships/image" Target="../media/image2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3" Type="http://schemas.openxmlformats.org/officeDocument/2006/relationships/image" Target="../media/image35.tiff"/><Relationship Id="rId2" Type="http://schemas.openxmlformats.org/officeDocument/2006/relationships/image" Target="../media/image34.png"/><Relationship Id="rId1" Type="http://schemas.openxmlformats.org/officeDocument/2006/relationships/slideLayout" Target="../slideLayouts/slideLayout18.xml"/><Relationship Id="rId4" Type="http://schemas.openxmlformats.org/officeDocument/2006/relationships/image" Target="../media/image36.tiff"/></Relationships>
</file>

<file path=ppt/slides/_rels/slide22.xml.rels><?xml version="1.0" encoding="UTF-8" standalone="yes"?>
<Relationships xmlns="http://schemas.openxmlformats.org/package/2006/relationships"><Relationship Id="rId3" Type="http://schemas.openxmlformats.org/officeDocument/2006/relationships/image" Target="../media/image37.tiff"/><Relationship Id="rId2" Type="http://schemas.openxmlformats.org/officeDocument/2006/relationships/notesSlide" Target="../notesSlides/notesSlide7.xml"/><Relationship Id="rId1" Type="http://schemas.openxmlformats.org/officeDocument/2006/relationships/slideLayout" Target="../slideLayouts/slideLayout18.xml"/><Relationship Id="rId5" Type="http://schemas.openxmlformats.org/officeDocument/2006/relationships/image" Target="../media/image39.tiff"/><Relationship Id="rId4" Type="http://schemas.openxmlformats.org/officeDocument/2006/relationships/image" Target="../media/image38.tiff"/></Relationships>
</file>

<file path=ppt/slides/_rels/slide23.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image" Target="../media/image40.png"/><Relationship Id="rId1" Type="http://schemas.openxmlformats.org/officeDocument/2006/relationships/slideLayout" Target="../slideLayouts/slideLayout18.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24.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image" Target="../media/image40.png"/><Relationship Id="rId1" Type="http://schemas.openxmlformats.org/officeDocument/2006/relationships/slideLayout" Target="../slideLayouts/slideLayout18.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2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7.png"/><Relationship Id="rId7" Type="http://schemas.openxmlformats.org/officeDocument/2006/relationships/image" Target="../media/image50.png"/><Relationship Id="rId2" Type="http://schemas.openxmlformats.org/officeDocument/2006/relationships/notesSlide" Target="../notesSlides/notesSlide9.xml"/><Relationship Id="rId1" Type="http://schemas.openxmlformats.org/officeDocument/2006/relationships/slideLayout" Target="../slideLayouts/slideLayout18.xml"/><Relationship Id="rId6" Type="http://schemas.openxmlformats.org/officeDocument/2006/relationships/image" Target="../media/image49.png"/><Relationship Id="rId5" Type="http://schemas.openxmlformats.org/officeDocument/2006/relationships/image" Target="../media/image46.png"/><Relationship Id="rId4" Type="http://schemas.openxmlformats.org/officeDocument/2006/relationships/image" Target="../media/image48.png"/><Relationship Id="rId9" Type="http://schemas.openxmlformats.org/officeDocument/2006/relationships/image" Target="../media/image52.png"/></Relationships>
</file>

<file path=ppt/slides/_rels/slide27.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7.png"/><Relationship Id="rId7" Type="http://schemas.openxmlformats.org/officeDocument/2006/relationships/image" Target="../media/image50.png"/><Relationship Id="rId2" Type="http://schemas.openxmlformats.org/officeDocument/2006/relationships/notesSlide" Target="../notesSlides/notesSlide10.xml"/><Relationship Id="rId1" Type="http://schemas.openxmlformats.org/officeDocument/2006/relationships/slideLayout" Target="../slideLayouts/slideLayout18.xml"/><Relationship Id="rId6" Type="http://schemas.openxmlformats.org/officeDocument/2006/relationships/image" Target="../media/image49.png"/><Relationship Id="rId5" Type="http://schemas.openxmlformats.org/officeDocument/2006/relationships/image" Target="../media/image46.png"/><Relationship Id="rId10" Type="http://schemas.openxmlformats.org/officeDocument/2006/relationships/image" Target="../media/image53.png"/><Relationship Id="rId4" Type="http://schemas.openxmlformats.org/officeDocument/2006/relationships/image" Target="../media/image48.png"/><Relationship Id="rId9" Type="http://schemas.openxmlformats.org/officeDocument/2006/relationships/image" Target="../media/image52.png"/></Relationships>
</file>

<file path=ppt/slides/_rels/slide28.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image" Target="../media/image54.png"/><Relationship Id="rId1" Type="http://schemas.openxmlformats.org/officeDocument/2006/relationships/slideLayout" Target="../slideLayouts/slideLayout18.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2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8.xml"/><Relationship Id="rId5" Type="http://schemas.openxmlformats.org/officeDocument/2006/relationships/image" Target="../media/image22.png"/><Relationship Id="rId4" Type="http://schemas.openxmlformats.org/officeDocument/2006/relationships/image" Target="../media/image21.tiff"/></Relationships>
</file>

<file path=ppt/slides/_rels/slide3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3" Type="http://schemas.openxmlformats.org/officeDocument/2006/relationships/hyperlink" Target="https://github.com/scikit-learn/scikit-learn" TargetMode="External"/><Relationship Id="rId2" Type="http://schemas.openxmlformats.org/officeDocument/2006/relationships/notesSlide" Target="../notesSlides/notesSlide11.xml"/><Relationship Id="rId1" Type="http://schemas.openxmlformats.org/officeDocument/2006/relationships/slideLayout" Target="../slideLayouts/slideLayout18.xml"/><Relationship Id="rId6" Type="http://schemas.openxmlformats.org/officeDocument/2006/relationships/image" Target="../media/image68.tiff"/><Relationship Id="rId5" Type="http://schemas.openxmlformats.org/officeDocument/2006/relationships/image" Target="../media/image67.tiff"/><Relationship Id="rId4" Type="http://schemas.openxmlformats.org/officeDocument/2006/relationships/hyperlink" Target="https://github.com/scikit-learn/scikit-learn/tree/master/sklearn" TargetMode="External"/></Relationships>
</file>

<file path=ppt/slides/_rels/slide33.xml.rels><?xml version="1.0" encoding="UTF-8" standalone="yes"?>
<Relationships xmlns="http://schemas.openxmlformats.org/package/2006/relationships"><Relationship Id="rId3" Type="http://schemas.openxmlformats.org/officeDocument/2006/relationships/hyperlink" Target="https://github.com/scikit-learn/scikit-learn" TargetMode="External"/><Relationship Id="rId2" Type="http://schemas.openxmlformats.org/officeDocument/2006/relationships/notesSlide" Target="../notesSlides/notesSlide12.xml"/><Relationship Id="rId1" Type="http://schemas.openxmlformats.org/officeDocument/2006/relationships/slideLayout" Target="../slideLayouts/slideLayout18.xml"/><Relationship Id="rId6" Type="http://schemas.openxmlformats.org/officeDocument/2006/relationships/image" Target="../media/image70.tiff"/><Relationship Id="rId5" Type="http://schemas.openxmlformats.org/officeDocument/2006/relationships/image" Target="../media/image69.tiff"/><Relationship Id="rId4" Type="http://schemas.openxmlformats.org/officeDocument/2006/relationships/hyperlink" Target="https://github.com/scikit-learn/scikit-learn/tree/master/sklearn" TargetMode="External"/></Relationships>
</file>

<file path=ppt/slides/_rels/slide34.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18.xml"/><Relationship Id="rId4" Type="http://schemas.openxmlformats.org/officeDocument/2006/relationships/image" Target="../media/image74.png"/></Relationships>
</file>

<file path=ppt/slides/_rels/slide36.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18.xml"/></Relationships>
</file>

<file path=ppt/slides/_rels/slide3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18.xml"/><Relationship Id="rId4" Type="http://schemas.openxmlformats.org/officeDocument/2006/relationships/image" Target="../media/image77.png"/></Relationships>
</file>

<file path=ppt/slides/_rels/slide3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18.xml"/><Relationship Id="rId4" Type="http://schemas.openxmlformats.org/officeDocument/2006/relationships/image" Target="../media/image80.png"/></Relationships>
</file>

<file path=ppt/slides/_rels/slide39.xml.rels><?xml version="1.0" encoding="UTF-8" standalone="yes"?>
<Relationships xmlns="http://schemas.openxmlformats.org/package/2006/relationships"><Relationship Id="rId3" Type="http://schemas.openxmlformats.org/officeDocument/2006/relationships/image" Target="../media/image82.emf"/><Relationship Id="rId2" Type="http://schemas.openxmlformats.org/officeDocument/2006/relationships/image" Target="../media/image81.emf"/><Relationship Id="rId1" Type="http://schemas.openxmlformats.org/officeDocument/2006/relationships/slideLayout" Target="../slideLayouts/slideLayout18.xml"/><Relationship Id="rId4" Type="http://schemas.openxmlformats.org/officeDocument/2006/relationships/image" Target="../media/image83.emf"/></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40.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18.xml"/></Relationships>
</file>

<file path=ppt/slides/_rels/slide41.xml.rels><?xml version="1.0" encoding="UTF-8" standalone="yes"?>
<Relationships xmlns="http://schemas.openxmlformats.org/package/2006/relationships"><Relationship Id="rId3" Type="http://schemas.openxmlformats.org/officeDocument/2006/relationships/image" Target="../media/image86.emf"/><Relationship Id="rId2" Type="http://schemas.openxmlformats.org/officeDocument/2006/relationships/image" Target="../media/image85.png"/><Relationship Id="rId1" Type="http://schemas.openxmlformats.org/officeDocument/2006/relationships/slideLayout" Target="../slideLayouts/slideLayout18.xml"/><Relationship Id="rId5" Type="http://schemas.openxmlformats.org/officeDocument/2006/relationships/image" Target="../media/image88.png"/><Relationship Id="rId4" Type="http://schemas.openxmlformats.org/officeDocument/2006/relationships/image" Target="../media/image87.emf"/></Relationships>
</file>

<file path=ppt/slides/_rels/slide4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18.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8.xml"/></Relationships>
</file>

<file path=ppt/slides/_rels/slide4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14.xml"/><Relationship Id="rId1" Type="http://schemas.openxmlformats.org/officeDocument/2006/relationships/slideLayout" Target="../slideLayouts/slideLayout18.xml"/></Relationships>
</file>

<file path=ppt/slides/_rels/slide46.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15.xml"/><Relationship Id="rId1" Type="http://schemas.openxmlformats.org/officeDocument/2006/relationships/slideLayout" Target="../slideLayouts/slideLayout18.xml"/></Relationships>
</file>

<file path=ppt/slides/_rels/slide47.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6.xml"/><Relationship Id="rId1" Type="http://schemas.openxmlformats.org/officeDocument/2006/relationships/slideLayout" Target="../slideLayouts/slideLayout13.xml"/><Relationship Id="rId4" Type="http://schemas.openxmlformats.org/officeDocument/2006/relationships/image" Target="../media/image93.png"/></Relationships>
</file>

<file path=ppt/slides/_rels/slide48.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7.xml"/><Relationship Id="rId1" Type="http://schemas.openxmlformats.org/officeDocument/2006/relationships/slideLayout" Target="../slideLayouts/slideLayout13.xml"/><Relationship Id="rId4" Type="http://schemas.openxmlformats.org/officeDocument/2006/relationships/image" Target="../media/image93.png"/></Relationships>
</file>

<file path=ppt/slides/_rels/slide49.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8.xml"/><Relationship Id="rId1" Type="http://schemas.openxmlformats.org/officeDocument/2006/relationships/slideLayout" Target="../slideLayouts/slideLayout13.xml"/><Relationship Id="rId4" Type="http://schemas.openxmlformats.org/officeDocument/2006/relationships/image" Target="../media/image93.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50.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9.xml"/><Relationship Id="rId1" Type="http://schemas.openxmlformats.org/officeDocument/2006/relationships/slideLayout" Target="../slideLayouts/slideLayout13.xml"/><Relationship Id="rId4" Type="http://schemas.openxmlformats.org/officeDocument/2006/relationships/image" Target="../media/image93.png"/></Relationships>
</file>

<file path=ppt/slides/_rels/slide51.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20.xml"/><Relationship Id="rId1" Type="http://schemas.openxmlformats.org/officeDocument/2006/relationships/slideLayout" Target="../slideLayouts/slideLayout13.xml"/><Relationship Id="rId4" Type="http://schemas.openxmlformats.org/officeDocument/2006/relationships/image" Target="../media/image93.png"/></Relationships>
</file>

<file path=ppt/slides/_rels/slide5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21.xml"/><Relationship Id="rId1" Type="http://schemas.openxmlformats.org/officeDocument/2006/relationships/slideLayout" Target="../slideLayouts/slideLayout13.xml"/><Relationship Id="rId4" Type="http://schemas.openxmlformats.org/officeDocument/2006/relationships/image" Target="../media/image93.png"/></Relationships>
</file>

<file path=ppt/slides/_rels/slide53.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22.xml"/><Relationship Id="rId1" Type="http://schemas.openxmlformats.org/officeDocument/2006/relationships/slideLayout" Target="../slideLayouts/slideLayout13.xml"/><Relationship Id="rId4" Type="http://schemas.openxmlformats.org/officeDocument/2006/relationships/image" Target="../media/image93.png"/></Relationships>
</file>

<file path=ppt/slides/_rels/slide54.xml.rels><?xml version="1.0" encoding="UTF-8" standalone="yes"?>
<Relationships xmlns="http://schemas.openxmlformats.org/package/2006/relationships"><Relationship Id="rId3" Type="http://schemas.openxmlformats.org/officeDocument/2006/relationships/image" Target="../media/image94.png"/><Relationship Id="rId7" Type="http://schemas.openxmlformats.org/officeDocument/2006/relationships/image" Target="../media/image98.png"/><Relationship Id="rId2" Type="http://schemas.openxmlformats.org/officeDocument/2006/relationships/notesSlide" Target="../notesSlides/notesSlide23.xml"/><Relationship Id="rId1" Type="http://schemas.openxmlformats.org/officeDocument/2006/relationships/slideLayout" Target="../slideLayouts/slideLayout18.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95.png"/></Relationships>
</file>

<file path=ppt/slides/_rels/slide55.xml.rels><?xml version="1.0" encoding="UTF-8" standalone="yes"?>
<Relationships xmlns="http://schemas.openxmlformats.org/package/2006/relationships"><Relationship Id="rId8" Type="http://schemas.openxmlformats.org/officeDocument/2006/relationships/notesSlide" Target="../notesSlides/notesSlide24.xml"/><Relationship Id="rId13" Type="http://schemas.openxmlformats.org/officeDocument/2006/relationships/image" Target="../media/image103.png"/><Relationship Id="rId3" Type="http://schemas.microsoft.com/office/2007/relationships/media" Target="../media/media2.mov"/><Relationship Id="rId7" Type="http://schemas.openxmlformats.org/officeDocument/2006/relationships/slideLayout" Target="../slideLayouts/slideLayout18.xml"/><Relationship Id="rId12" Type="http://schemas.openxmlformats.org/officeDocument/2006/relationships/image" Target="../media/image102.png"/><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video" Target="../media/media3.mov"/><Relationship Id="rId11" Type="http://schemas.openxmlformats.org/officeDocument/2006/relationships/image" Target="../media/image101.png"/><Relationship Id="rId5" Type="http://schemas.microsoft.com/office/2007/relationships/media" Target="../media/media3.mov"/><Relationship Id="rId10" Type="http://schemas.openxmlformats.org/officeDocument/2006/relationships/image" Target="../media/image100.png"/><Relationship Id="rId4" Type="http://schemas.openxmlformats.org/officeDocument/2006/relationships/video" Target="../media/media2.mov"/><Relationship Id="rId9" Type="http://schemas.openxmlformats.org/officeDocument/2006/relationships/image" Target="../media/image99.png"/></Relationships>
</file>

<file path=ppt/slides/_rels/slide56.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25.xml"/><Relationship Id="rId1" Type="http://schemas.openxmlformats.org/officeDocument/2006/relationships/slideLayout" Target="../slideLayouts/slideLayout18.xml"/></Relationships>
</file>

<file path=ppt/slides/_rels/slide57.xml.rels><?xml version="1.0" encoding="UTF-8" standalone="yes"?>
<Relationships xmlns="http://schemas.openxmlformats.org/package/2006/relationships"><Relationship Id="rId3" Type="http://schemas.openxmlformats.org/officeDocument/2006/relationships/image" Target="../media/image104.png"/><Relationship Id="rId7" Type="http://schemas.openxmlformats.org/officeDocument/2006/relationships/image" Target="../media/image108.png"/><Relationship Id="rId2" Type="http://schemas.openxmlformats.org/officeDocument/2006/relationships/notesSlide" Target="../notesSlides/notesSlide26.xml"/><Relationship Id="rId1" Type="http://schemas.openxmlformats.org/officeDocument/2006/relationships/slideLayout" Target="../slideLayouts/slideLayout18.xml"/><Relationship Id="rId6" Type="http://schemas.openxmlformats.org/officeDocument/2006/relationships/image" Target="../media/image107.png"/><Relationship Id="rId5" Type="http://schemas.openxmlformats.org/officeDocument/2006/relationships/image" Target="../media/image106.png"/><Relationship Id="rId4" Type="http://schemas.openxmlformats.org/officeDocument/2006/relationships/image" Target="../media/image105.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8.xml"/></Relationships>
</file>

<file path=ppt/slides/_rels/slide59.xml.rels><?xml version="1.0" encoding="UTF-8" standalone="yes"?>
<Relationships xmlns="http://schemas.openxmlformats.org/package/2006/relationships"><Relationship Id="rId8" Type="http://schemas.openxmlformats.org/officeDocument/2006/relationships/image" Target="../media/image115.emf"/><Relationship Id="rId3" Type="http://schemas.openxmlformats.org/officeDocument/2006/relationships/image" Target="../media/image110.emf"/><Relationship Id="rId7" Type="http://schemas.openxmlformats.org/officeDocument/2006/relationships/image" Target="../media/image114.emf"/><Relationship Id="rId2" Type="http://schemas.openxmlformats.org/officeDocument/2006/relationships/image" Target="../media/image109.png"/><Relationship Id="rId1" Type="http://schemas.openxmlformats.org/officeDocument/2006/relationships/slideLayout" Target="../slideLayouts/slideLayout18.xml"/><Relationship Id="rId6" Type="http://schemas.openxmlformats.org/officeDocument/2006/relationships/image" Target="../media/image113.emf"/><Relationship Id="rId5" Type="http://schemas.openxmlformats.org/officeDocument/2006/relationships/image" Target="../media/image112.emf"/><Relationship Id="rId4" Type="http://schemas.openxmlformats.org/officeDocument/2006/relationships/image" Target="../media/image111.emf"/></Relationships>
</file>

<file path=ppt/slides/_rels/slide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8.xml"/></Relationships>
</file>

<file path=ppt/slides/_rels/slide60.xml.rels><?xml version="1.0" encoding="UTF-8" standalone="yes"?>
<Relationships xmlns="http://schemas.openxmlformats.org/package/2006/relationships"><Relationship Id="rId3" Type="http://schemas.openxmlformats.org/officeDocument/2006/relationships/image" Target="../media/image110.emf"/><Relationship Id="rId2" Type="http://schemas.openxmlformats.org/officeDocument/2006/relationships/notesSlide" Target="../notesSlides/notesSlide28.xml"/><Relationship Id="rId1" Type="http://schemas.openxmlformats.org/officeDocument/2006/relationships/slideLayout" Target="../slideLayouts/slideLayout18.xml"/><Relationship Id="rId6" Type="http://schemas.openxmlformats.org/officeDocument/2006/relationships/image" Target="../media/image117.emf"/><Relationship Id="rId5" Type="http://schemas.openxmlformats.org/officeDocument/2006/relationships/image" Target="../media/image116.emf"/><Relationship Id="rId4" Type="http://schemas.openxmlformats.org/officeDocument/2006/relationships/image" Target="../media/image115.emf"/></Relationships>
</file>

<file path=ppt/slides/_rels/slide61.xml.rels><?xml version="1.0" encoding="UTF-8" standalone="yes"?>
<Relationships xmlns="http://schemas.openxmlformats.org/package/2006/relationships"><Relationship Id="rId3" Type="http://schemas.openxmlformats.org/officeDocument/2006/relationships/image" Target="../media/image110.emf"/><Relationship Id="rId7" Type="http://schemas.openxmlformats.org/officeDocument/2006/relationships/image" Target="../media/image117.emf"/><Relationship Id="rId2" Type="http://schemas.openxmlformats.org/officeDocument/2006/relationships/notesSlide" Target="../notesSlides/notesSlide29.xml"/><Relationship Id="rId1" Type="http://schemas.openxmlformats.org/officeDocument/2006/relationships/slideLayout" Target="../slideLayouts/slideLayout18.xml"/><Relationship Id="rId6" Type="http://schemas.openxmlformats.org/officeDocument/2006/relationships/image" Target="../media/image116.emf"/><Relationship Id="rId5" Type="http://schemas.openxmlformats.org/officeDocument/2006/relationships/image" Target="../media/image118.emf"/><Relationship Id="rId4" Type="http://schemas.openxmlformats.org/officeDocument/2006/relationships/image" Target="../media/image115.emf"/></Relationships>
</file>

<file path=ppt/slides/_rels/slide62.xml.rels><?xml version="1.0" encoding="UTF-8" standalone="yes"?>
<Relationships xmlns="http://schemas.openxmlformats.org/package/2006/relationships"><Relationship Id="rId8" Type="http://schemas.openxmlformats.org/officeDocument/2006/relationships/image" Target="../media/image119.emf"/><Relationship Id="rId13" Type="http://schemas.openxmlformats.org/officeDocument/2006/relationships/oleObject" Target="../embeddings/oleObject4.bin"/><Relationship Id="rId3" Type="http://schemas.openxmlformats.org/officeDocument/2006/relationships/notesSlide" Target="../notesSlides/notesSlide30.xml"/><Relationship Id="rId7" Type="http://schemas.openxmlformats.org/officeDocument/2006/relationships/oleObject" Target="../embeddings/oleObject1.bin"/><Relationship Id="rId12" Type="http://schemas.openxmlformats.org/officeDocument/2006/relationships/image" Target="../media/image121.emf"/><Relationship Id="rId2" Type="http://schemas.openxmlformats.org/officeDocument/2006/relationships/slideLayout" Target="../slideLayouts/slideLayout13.xml"/><Relationship Id="rId1" Type="http://schemas.openxmlformats.org/officeDocument/2006/relationships/vmlDrawing" Target="../drawings/vmlDrawing1.vml"/><Relationship Id="rId6" Type="http://schemas.openxmlformats.org/officeDocument/2006/relationships/image" Target="../media/image125.png"/><Relationship Id="rId11" Type="http://schemas.openxmlformats.org/officeDocument/2006/relationships/oleObject" Target="../embeddings/oleObject3.bin"/><Relationship Id="rId5" Type="http://schemas.openxmlformats.org/officeDocument/2006/relationships/image" Target="../media/image124.png"/><Relationship Id="rId15" Type="http://schemas.openxmlformats.org/officeDocument/2006/relationships/image" Target="../media/image126.png"/><Relationship Id="rId10" Type="http://schemas.openxmlformats.org/officeDocument/2006/relationships/image" Target="../media/image120.emf"/><Relationship Id="rId4" Type="http://schemas.openxmlformats.org/officeDocument/2006/relationships/image" Target="../media/image123.png"/><Relationship Id="rId9" Type="http://schemas.openxmlformats.org/officeDocument/2006/relationships/oleObject" Target="../embeddings/oleObject2.bin"/><Relationship Id="rId14" Type="http://schemas.openxmlformats.org/officeDocument/2006/relationships/image" Target="../media/image122.emf"/></Relationships>
</file>

<file path=ppt/slides/_rels/slide63.xml.rels><?xml version="1.0" encoding="UTF-8" standalone="yes"?>
<Relationships xmlns="http://schemas.openxmlformats.org/package/2006/relationships"><Relationship Id="rId8" Type="http://schemas.openxmlformats.org/officeDocument/2006/relationships/image" Target="../media/image127.emf"/><Relationship Id="rId13" Type="http://schemas.openxmlformats.org/officeDocument/2006/relationships/oleObject" Target="../embeddings/oleObject8.bin"/><Relationship Id="rId18" Type="http://schemas.openxmlformats.org/officeDocument/2006/relationships/image" Target="../media/image128.png"/><Relationship Id="rId3" Type="http://schemas.openxmlformats.org/officeDocument/2006/relationships/notesSlide" Target="../notesSlides/notesSlide31.xml"/><Relationship Id="rId7" Type="http://schemas.openxmlformats.org/officeDocument/2006/relationships/oleObject" Target="../embeddings/oleObject5.bin"/><Relationship Id="rId12" Type="http://schemas.openxmlformats.org/officeDocument/2006/relationships/image" Target="../media/image120.emf"/><Relationship Id="rId17" Type="http://schemas.openxmlformats.org/officeDocument/2006/relationships/image" Target="../media/image126.png"/><Relationship Id="rId2" Type="http://schemas.openxmlformats.org/officeDocument/2006/relationships/slideLayout" Target="../slideLayouts/slideLayout13.xml"/><Relationship Id="rId16" Type="http://schemas.openxmlformats.org/officeDocument/2006/relationships/image" Target="../media/image122.emf"/><Relationship Id="rId1" Type="http://schemas.openxmlformats.org/officeDocument/2006/relationships/vmlDrawing" Target="../drawings/vmlDrawing2.vml"/><Relationship Id="rId6" Type="http://schemas.openxmlformats.org/officeDocument/2006/relationships/image" Target="../media/image125.png"/><Relationship Id="rId11" Type="http://schemas.openxmlformats.org/officeDocument/2006/relationships/oleObject" Target="../embeddings/oleObject7.bin"/><Relationship Id="rId5" Type="http://schemas.openxmlformats.org/officeDocument/2006/relationships/image" Target="../media/image124.png"/><Relationship Id="rId15" Type="http://schemas.openxmlformats.org/officeDocument/2006/relationships/oleObject" Target="../embeddings/oleObject9.bin"/><Relationship Id="rId10" Type="http://schemas.openxmlformats.org/officeDocument/2006/relationships/image" Target="../media/image119.emf"/><Relationship Id="rId19" Type="http://schemas.openxmlformats.org/officeDocument/2006/relationships/image" Target="../media/image129.svg"/><Relationship Id="rId4" Type="http://schemas.openxmlformats.org/officeDocument/2006/relationships/image" Target="../media/image123.png"/><Relationship Id="rId9" Type="http://schemas.openxmlformats.org/officeDocument/2006/relationships/oleObject" Target="../embeddings/oleObject6.bin"/><Relationship Id="rId14" Type="http://schemas.openxmlformats.org/officeDocument/2006/relationships/image" Target="../media/image121.emf"/></Relationships>
</file>

<file path=ppt/slides/_rels/slide64.xml.rels><?xml version="1.0" encoding="UTF-8" standalone="yes"?>
<Relationships xmlns="http://schemas.openxmlformats.org/package/2006/relationships"><Relationship Id="rId8" Type="http://schemas.openxmlformats.org/officeDocument/2006/relationships/image" Target="../media/image130.emf"/><Relationship Id="rId13" Type="http://schemas.openxmlformats.org/officeDocument/2006/relationships/oleObject" Target="../embeddings/oleObject13.bin"/><Relationship Id="rId18" Type="http://schemas.openxmlformats.org/officeDocument/2006/relationships/image" Target="../media/image128.png"/><Relationship Id="rId3" Type="http://schemas.openxmlformats.org/officeDocument/2006/relationships/notesSlide" Target="../notesSlides/notesSlide32.xml"/><Relationship Id="rId7" Type="http://schemas.openxmlformats.org/officeDocument/2006/relationships/oleObject" Target="../embeddings/oleObject10.bin"/><Relationship Id="rId12" Type="http://schemas.openxmlformats.org/officeDocument/2006/relationships/image" Target="../media/image120.emf"/><Relationship Id="rId17" Type="http://schemas.openxmlformats.org/officeDocument/2006/relationships/image" Target="../media/image126.png"/><Relationship Id="rId2" Type="http://schemas.openxmlformats.org/officeDocument/2006/relationships/slideLayout" Target="../slideLayouts/slideLayout13.xml"/><Relationship Id="rId16" Type="http://schemas.openxmlformats.org/officeDocument/2006/relationships/image" Target="../media/image122.emf"/><Relationship Id="rId1" Type="http://schemas.openxmlformats.org/officeDocument/2006/relationships/vmlDrawing" Target="../drawings/vmlDrawing3.vml"/><Relationship Id="rId6" Type="http://schemas.openxmlformats.org/officeDocument/2006/relationships/image" Target="../media/image125.png"/><Relationship Id="rId11" Type="http://schemas.openxmlformats.org/officeDocument/2006/relationships/oleObject" Target="../embeddings/oleObject12.bin"/><Relationship Id="rId5" Type="http://schemas.openxmlformats.org/officeDocument/2006/relationships/image" Target="../media/image124.png"/><Relationship Id="rId15" Type="http://schemas.openxmlformats.org/officeDocument/2006/relationships/oleObject" Target="../embeddings/oleObject14.bin"/><Relationship Id="rId10" Type="http://schemas.openxmlformats.org/officeDocument/2006/relationships/image" Target="../media/image119.emf"/><Relationship Id="rId19" Type="http://schemas.openxmlformats.org/officeDocument/2006/relationships/image" Target="../media/image129.svg"/><Relationship Id="rId4" Type="http://schemas.openxmlformats.org/officeDocument/2006/relationships/image" Target="../media/image123.png"/><Relationship Id="rId9" Type="http://schemas.openxmlformats.org/officeDocument/2006/relationships/oleObject" Target="../embeddings/oleObject11.bin"/><Relationship Id="rId14" Type="http://schemas.openxmlformats.org/officeDocument/2006/relationships/image" Target="../media/image121.emf"/></Relationships>
</file>

<file path=ppt/slides/_rels/slide65.xml.rels><?xml version="1.0" encoding="UTF-8" standalone="yes"?>
<Relationships xmlns="http://schemas.openxmlformats.org/package/2006/relationships"><Relationship Id="rId8" Type="http://schemas.openxmlformats.org/officeDocument/2006/relationships/image" Target="../media/image119.emf"/><Relationship Id="rId13" Type="http://schemas.openxmlformats.org/officeDocument/2006/relationships/oleObject" Target="../embeddings/oleObject18.bin"/><Relationship Id="rId18" Type="http://schemas.openxmlformats.org/officeDocument/2006/relationships/image" Target="../media/image128.png"/><Relationship Id="rId3" Type="http://schemas.openxmlformats.org/officeDocument/2006/relationships/notesSlide" Target="../notesSlides/notesSlide33.xml"/><Relationship Id="rId7" Type="http://schemas.openxmlformats.org/officeDocument/2006/relationships/oleObject" Target="../embeddings/oleObject15.bin"/><Relationship Id="rId12" Type="http://schemas.openxmlformats.org/officeDocument/2006/relationships/image" Target="../media/image121.emf"/><Relationship Id="rId17" Type="http://schemas.openxmlformats.org/officeDocument/2006/relationships/image" Target="../media/image131.emf"/><Relationship Id="rId2" Type="http://schemas.openxmlformats.org/officeDocument/2006/relationships/slideLayout" Target="../slideLayouts/slideLayout13.xml"/><Relationship Id="rId16" Type="http://schemas.openxmlformats.org/officeDocument/2006/relationships/oleObject" Target="../embeddings/oleObject19.bin"/><Relationship Id="rId1" Type="http://schemas.openxmlformats.org/officeDocument/2006/relationships/vmlDrawing" Target="../drawings/vmlDrawing4.vml"/><Relationship Id="rId6" Type="http://schemas.openxmlformats.org/officeDocument/2006/relationships/image" Target="../media/image125.png"/><Relationship Id="rId11" Type="http://schemas.openxmlformats.org/officeDocument/2006/relationships/oleObject" Target="../embeddings/oleObject17.bin"/><Relationship Id="rId5" Type="http://schemas.openxmlformats.org/officeDocument/2006/relationships/image" Target="../media/image124.png"/><Relationship Id="rId15" Type="http://schemas.openxmlformats.org/officeDocument/2006/relationships/image" Target="../media/image126.png"/><Relationship Id="rId10" Type="http://schemas.openxmlformats.org/officeDocument/2006/relationships/image" Target="../media/image120.emf"/><Relationship Id="rId19" Type="http://schemas.openxmlformats.org/officeDocument/2006/relationships/image" Target="../media/image129.svg"/><Relationship Id="rId4" Type="http://schemas.openxmlformats.org/officeDocument/2006/relationships/image" Target="../media/image123.png"/><Relationship Id="rId9" Type="http://schemas.openxmlformats.org/officeDocument/2006/relationships/oleObject" Target="../embeddings/oleObject16.bin"/><Relationship Id="rId14" Type="http://schemas.openxmlformats.org/officeDocument/2006/relationships/image" Target="../media/image122.emf"/></Relationships>
</file>

<file path=ppt/slides/_rels/slide66.xml.rels><?xml version="1.0" encoding="UTF-8" standalone="yes"?>
<Relationships xmlns="http://schemas.openxmlformats.org/package/2006/relationships"><Relationship Id="rId8" Type="http://schemas.openxmlformats.org/officeDocument/2006/relationships/image" Target="../media/image119.emf"/><Relationship Id="rId13" Type="http://schemas.openxmlformats.org/officeDocument/2006/relationships/oleObject" Target="../embeddings/oleObject23.bin"/><Relationship Id="rId18" Type="http://schemas.openxmlformats.org/officeDocument/2006/relationships/image" Target="../media/image128.png"/><Relationship Id="rId3" Type="http://schemas.openxmlformats.org/officeDocument/2006/relationships/notesSlide" Target="../notesSlides/notesSlide34.xml"/><Relationship Id="rId7" Type="http://schemas.openxmlformats.org/officeDocument/2006/relationships/oleObject" Target="../embeddings/oleObject20.bin"/><Relationship Id="rId12" Type="http://schemas.openxmlformats.org/officeDocument/2006/relationships/image" Target="../media/image121.emf"/><Relationship Id="rId17" Type="http://schemas.openxmlformats.org/officeDocument/2006/relationships/image" Target="../media/image132.emf"/><Relationship Id="rId2" Type="http://schemas.openxmlformats.org/officeDocument/2006/relationships/slideLayout" Target="../slideLayouts/slideLayout13.xml"/><Relationship Id="rId16" Type="http://schemas.openxmlformats.org/officeDocument/2006/relationships/oleObject" Target="../embeddings/oleObject24.bin"/><Relationship Id="rId1" Type="http://schemas.openxmlformats.org/officeDocument/2006/relationships/vmlDrawing" Target="../drawings/vmlDrawing5.vml"/><Relationship Id="rId6" Type="http://schemas.openxmlformats.org/officeDocument/2006/relationships/image" Target="../media/image125.png"/><Relationship Id="rId11" Type="http://schemas.openxmlformats.org/officeDocument/2006/relationships/oleObject" Target="../embeddings/oleObject22.bin"/><Relationship Id="rId5" Type="http://schemas.openxmlformats.org/officeDocument/2006/relationships/image" Target="../media/image124.png"/><Relationship Id="rId15" Type="http://schemas.openxmlformats.org/officeDocument/2006/relationships/image" Target="../media/image126.png"/><Relationship Id="rId10" Type="http://schemas.openxmlformats.org/officeDocument/2006/relationships/image" Target="../media/image120.emf"/><Relationship Id="rId19" Type="http://schemas.openxmlformats.org/officeDocument/2006/relationships/image" Target="../media/image129.svg"/><Relationship Id="rId4" Type="http://schemas.openxmlformats.org/officeDocument/2006/relationships/image" Target="../media/image123.png"/><Relationship Id="rId9" Type="http://schemas.openxmlformats.org/officeDocument/2006/relationships/oleObject" Target="../embeddings/oleObject21.bin"/><Relationship Id="rId14" Type="http://schemas.openxmlformats.org/officeDocument/2006/relationships/image" Target="../media/image122.emf"/></Relationships>
</file>

<file path=ppt/slides/_rels/slide67.xml.rels><?xml version="1.0" encoding="UTF-8" standalone="yes"?>
<Relationships xmlns="http://schemas.openxmlformats.org/package/2006/relationships"><Relationship Id="rId8" Type="http://schemas.openxmlformats.org/officeDocument/2006/relationships/image" Target="../media/image119.emf"/><Relationship Id="rId13" Type="http://schemas.openxmlformats.org/officeDocument/2006/relationships/oleObject" Target="../embeddings/oleObject28.bin"/><Relationship Id="rId18" Type="http://schemas.openxmlformats.org/officeDocument/2006/relationships/image" Target="../media/image128.png"/><Relationship Id="rId3" Type="http://schemas.openxmlformats.org/officeDocument/2006/relationships/notesSlide" Target="../notesSlides/notesSlide35.xml"/><Relationship Id="rId7" Type="http://schemas.openxmlformats.org/officeDocument/2006/relationships/oleObject" Target="../embeddings/oleObject25.bin"/><Relationship Id="rId12" Type="http://schemas.openxmlformats.org/officeDocument/2006/relationships/image" Target="../media/image121.emf"/><Relationship Id="rId17" Type="http://schemas.openxmlformats.org/officeDocument/2006/relationships/image" Target="../media/image133.emf"/><Relationship Id="rId2" Type="http://schemas.openxmlformats.org/officeDocument/2006/relationships/slideLayout" Target="../slideLayouts/slideLayout13.xml"/><Relationship Id="rId16" Type="http://schemas.openxmlformats.org/officeDocument/2006/relationships/oleObject" Target="../embeddings/oleObject29.bin"/><Relationship Id="rId1" Type="http://schemas.openxmlformats.org/officeDocument/2006/relationships/vmlDrawing" Target="../drawings/vmlDrawing6.vml"/><Relationship Id="rId6" Type="http://schemas.openxmlformats.org/officeDocument/2006/relationships/image" Target="../media/image125.png"/><Relationship Id="rId11" Type="http://schemas.openxmlformats.org/officeDocument/2006/relationships/oleObject" Target="../embeddings/oleObject27.bin"/><Relationship Id="rId5" Type="http://schemas.openxmlformats.org/officeDocument/2006/relationships/image" Target="../media/image124.png"/><Relationship Id="rId15" Type="http://schemas.openxmlformats.org/officeDocument/2006/relationships/image" Target="../media/image126.png"/><Relationship Id="rId10" Type="http://schemas.openxmlformats.org/officeDocument/2006/relationships/image" Target="../media/image120.emf"/><Relationship Id="rId19" Type="http://schemas.openxmlformats.org/officeDocument/2006/relationships/image" Target="../media/image129.svg"/><Relationship Id="rId4" Type="http://schemas.openxmlformats.org/officeDocument/2006/relationships/image" Target="../media/image123.png"/><Relationship Id="rId9" Type="http://schemas.openxmlformats.org/officeDocument/2006/relationships/oleObject" Target="../embeddings/oleObject26.bin"/><Relationship Id="rId14" Type="http://schemas.openxmlformats.org/officeDocument/2006/relationships/image" Target="../media/image122.emf"/></Relationships>
</file>

<file path=ppt/slides/_rels/slide68.xml.rels><?xml version="1.0" encoding="UTF-8" standalone="yes"?>
<Relationships xmlns="http://schemas.openxmlformats.org/package/2006/relationships"><Relationship Id="rId8" Type="http://schemas.openxmlformats.org/officeDocument/2006/relationships/image" Target="../media/image119.emf"/><Relationship Id="rId13" Type="http://schemas.openxmlformats.org/officeDocument/2006/relationships/oleObject" Target="../embeddings/oleObject33.bin"/><Relationship Id="rId18" Type="http://schemas.openxmlformats.org/officeDocument/2006/relationships/image" Target="../media/image134.png"/><Relationship Id="rId3" Type="http://schemas.openxmlformats.org/officeDocument/2006/relationships/notesSlide" Target="../notesSlides/notesSlide36.xml"/><Relationship Id="rId7" Type="http://schemas.openxmlformats.org/officeDocument/2006/relationships/oleObject" Target="../embeddings/oleObject30.bin"/><Relationship Id="rId12" Type="http://schemas.openxmlformats.org/officeDocument/2006/relationships/image" Target="../media/image121.emf"/><Relationship Id="rId17" Type="http://schemas.openxmlformats.org/officeDocument/2006/relationships/image" Target="../media/image129.svg"/><Relationship Id="rId2" Type="http://schemas.openxmlformats.org/officeDocument/2006/relationships/slideLayout" Target="../slideLayouts/slideLayout13.xml"/><Relationship Id="rId16" Type="http://schemas.openxmlformats.org/officeDocument/2006/relationships/image" Target="../media/image128.png"/><Relationship Id="rId1" Type="http://schemas.openxmlformats.org/officeDocument/2006/relationships/vmlDrawing" Target="../drawings/vmlDrawing7.vml"/><Relationship Id="rId6" Type="http://schemas.openxmlformats.org/officeDocument/2006/relationships/image" Target="../media/image125.png"/><Relationship Id="rId11" Type="http://schemas.openxmlformats.org/officeDocument/2006/relationships/oleObject" Target="../embeddings/oleObject32.bin"/><Relationship Id="rId5" Type="http://schemas.openxmlformats.org/officeDocument/2006/relationships/image" Target="../media/image124.png"/><Relationship Id="rId15" Type="http://schemas.openxmlformats.org/officeDocument/2006/relationships/image" Target="../media/image126.png"/><Relationship Id="rId10" Type="http://schemas.openxmlformats.org/officeDocument/2006/relationships/image" Target="../media/image120.emf"/><Relationship Id="rId19" Type="http://schemas.openxmlformats.org/officeDocument/2006/relationships/image" Target="../media/image135.svg"/><Relationship Id="rId4" Type="http://schemas.openxmlformats.org/officeDocument/2006/relationships/image" Target="../media/image123.png"/><Relationship Id="rId9" Type="http://schemas.openxmlformats.org/officeDocument/2006/relationships/oleObject" Target="../embeddings/oleObject31.bin"/><Relationship Id="rId14" Type="http://schemas.openxmlformats.org/officeDocument/2006/relationships/image" Target="../media/image122.emf"/></Relationships>
</file>

<file path=ppt/slides/_rels/slide69.xml.rels><?xml version="1.0" encoding="UTF-8" standalone="yes"?>
<Relationships xmlns="http://schemas.openxmlformats.org/package/2006/relationships"><Relationship Id="rId8" Type="http://schemas.openxmlformats.org/officeDocument/2006/relationships/image" Target="../media/image138.svg"/><Relationship Id="rId3" Type="http://schemas.openxmlformats.org/officeDocument/2006/relationships/image" Target="../media/image123.png"/><Relationship Id="rId7" Type="http://schemas.openxmlformats.org/officeDocument/2006/relationships/image" Target="../media/image137.png"/><Relationship Id="rId2" Type="http://schemas.openxmlformats.org/officeDocument/2006/relationships/notesSlide" Target="../notesSlides/notesSlide37.xml"/><Relationship Id="rId1" Type="http://schemas.openxmlformats.org/officeDocument/2006/relationships/slideLayout" Target="../slideLayouts/slideLayout13.xml"/><Relationship Id="rId6" Type="http://schemas.openxmlformats.org/officeDocument/2006/relationships/image" Target="../media/image136.png"/><Relationship Id="rId5" Type="http://schemas.openxmlformats.org/officeDocument/2006/relationships/image" Target="../media/image125.png"/><Relationship Id="rId10" Type="http://schemas.openxmlformats.org/officeDocument/2006/relationships/image" Target="../media/image129.svg"/><Relationship Id="rId4" Type="http://schemas.openxmlformats.org/officeDocument/2006/relationships/image" Target="../media/image124.png"/><Relationship Id="rId9" Type="http://schemas.openxmlformats.org/officeDocument/2006/relationships/image" Target="../media/image128.png"/></Relationships>
</file>

<file path=ppt/slides/_rels/slide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8.xml"/><Relationship Id="rId4" Type="http://schemas.openxmlformats.org/officeDocument/2006/relationships/image" Target="../media/image27.png"/></Relationships>
</file>

<file path=ppt/slides/_rels/slide70.xml.rels><?xml version="1.0" encoding="UTF-8" standalone="yes"?>
<Relationships xmlns="http://schemas.openxmlformats.org/package/2006/relationships"><Relationship Id="rId8" Type="http://schemas.openxmlformats.org/officeDocument/2006/relationships/image" Target="../media/image138.svg"/><Relationship Id="rId3" Type="http://schemas.openxmlformats.org/officeDocument/2006/relationships/image" Target="../media/image123.png"/><Relationship Id="rId7" Type="http://schemas.openxmlformats.org/officeDocument/2006/relationships/image" Target="../media/image137.png"/><Relationship Id="rId12" Type="http://schemas.openxmlformats.org/officeDocument/2006/relationships/image" Target="../media/image129.svg"/><Relationship Id="rId2" Type="http://schemas.openxmlformats.org/officeDocument/2006/relationships/notesSlide" Target="../notesSlides/notesSlide38.xml"/><Relationship Id="rId1" Type="http://schemas.openxmlformats.org/officeDocument/2006/relationships/slideLayout" Target="../slideLayouts/slideLayout13.xml"/><Relationship Id="rId6" Type="http://schemas.openxmlformats.org/officeDocument/2006/relationships/image" Target="../media/image136.png"/><Relationship Id="rId11" Type="http://schemas.openxmlformats.org/officeDocument/2006/relationships/image" Target="../media/image128.png"/><Relationship Id="rId5" Type="http://schemas.openxmlformats.org/officeDocument/2006/relationships/image" Target="../media/image125.png"/><Relationship Id="rId10" Type="http://schemas.openxmlformats.org/officeDocument/2006/relationships/image" Target="../media/image140.svg"/><Relationship Id="rId4" Type="http://schemas.openxmlformats.org/officeDocument/2006/relationships/image" Target="../media/image124.png"/><Relationship Id="rId9" Type="http://schemas.openxmlformats.org/officeDocument/2006/relationships/image" Target="../media/image139.png"/></Relationships>
</file>

<file path=ppt/slides/_rels/slide71.xml.rels><?xml version="1.0" encoding="UTF-8" standalone="yes"?>
<Relationships xmlns="http://schemas.openxmlformats.org/package/2006/relationships"><Relationship Id="rId8" Type="http://schemas.openxmlformats.org/officeDocument/2006/relationships/image" Target="../media/image138.svg"/><Relationship Id="rId3" Type="http://schemas.openxmlformats.org/officeDocument/2006/relationships/image" Target="../media/image123.png"/><Relationship Id="rId7" Type="http://schemas.openxmlformats.org/officeDocument/2006/relationships/image" Target="../media/image137.png"/><Relationship Id="rId12" Type="http://schemas.openxmlformats.org/officeDocument/2006/relationships/image" Target="../media/image129.svg"/><Relationship Id="rId2" Type="http://schemas.openxmlformats.org/officeDocument/2006/relationships/notesSlide" Target="../notesSlides/notesSlide39.xml"/><Relationship Id="rId1" Type="http://schemas.openxmlformats.org/officeDocument/2006/relationships/slideLayout" Target="../slideLayouts/slideLayout13.xml"/><Relationship Id="rId6" Type="http://schemas.openxmlformats.org/officeDocument/2006/relationships/image" Target="../media/image136.png"/><Relationship Id="rId11" Type="http://schemas.openxmlformats.org/officeDocument/2006/relationships/image" Target="../media/image128.png"/><Relationship Id="rId5" Type="http://schemas.openxmlformats.org/officeDocument/2006/relationships/image" Target="../media/image125.png"/><Relationship Id="rId10" Type="http://schemas.openxmlformats.org/officeDocument/2006/relationships/image" Target="../media/image140.svg"/><Relationship Id="rId4" Type="http://schemas.openxmlformats.org/officeDocument/2006/relationships/image" Target="../media/image124.png"/><Relationship Id="rId9" Type="http://schemas.openxmlformats.org/officeDocument/2006/relationships/image" Target="../media/image139.png"/></Relationships>
</file>

<file path=ppt/slides/_rels/slide72.xml.rels><?xml version="1.0" encoding="UTF-8" standalone="yes"?>
<Relationships xmlns="http://schemas.openxmlformats.org/package/2006/relationships"><Relationship Id="rId8" Type="http://schemas.openxmlformats.org/officeDocument/2006/relationships/image" Target="../media/image140.svg"/><Relationship Id="rId3" Type="http://schemas.openxmlformats.org/officeDocument/2006/relationships/image" Target="../media/image123.png"/><Relationship Id="rId7" Type="http://schemas.openxmlformats.org/officeDocument/2006/relationships/image" Target="../media/image139.png"/><Relationship Id="rId12" Type="http://schemas.openxmlformats.org/officeDocument/2006/relationships/image" Target="../media/image129.svg"/><Relationship Id="rId2" Type="http://schemas.openxmlformats.org/officeDocument/2006/relationships/notesSlide" Target="../notesSlides/notesSlide40.xml"/><Relationship Id="rId1" Type="http://schemas.openxmlformats.org/officeDocument/2006/relationships/slideLayout" Target="../slideLayouts/slideLayout13.xml"/><Relationship Id="rId6" Type="http://schemas.openxmlformats.org/officeDocument/2006/relationships/image" Target="../media/image136.png"/><Relationship Id="rId11" Type="http://schemas.openxmlformats.org/officeDocument/2006/relationships/image" Target="../media/image128.png"/><Relationship Id="rId5" Type="http://schemas.openxmlformats.org/officeDocument/2006/relationships/image" Target="../media/image125.png"/><Relationship Id="rId10" Type="http://schemas.openxmlformats.org/officeDocument/2006/relationships/image" Target="../media/image138.svg"/><Relationship Id="rId4" Type="http://schemas.openxmlformats.org/officeDocument/2006/relationships/image" Target="../media/image124.png"/><Relationship Id="rId9" Type="http://schemas.openxmlformats.org/officeDocument/2006/relationships/image" Target="../media/image137.png"/></Relationships>
</file>

<file path=ppt/slides/_rels/slide73.xml.rels><?xml version="1.0" encoding="UTF-8" standalone="yes"?>
<Relationships xmlns="http://schemas.openxmlformats.org/package/2006/relationships"><Relationship Id="rId8" Type="http://schemas.openxmlformats.org/officeDocument/2006/relationships/image" Target="../media/image140.svg"/><Relationship Id="rId3" Type="http://schemas.openxmlformats.org/officeDocument/2006/relationships/image" Target="../media/image123.png"/><Relationship Id="rId7" Type="http://schemas.openxmlformats.org/officeDocument/2006/relationships/image" Target="../media/image139.png"/><Relationship Id="rId12" Type="http://schemas.openxmlformats.org/officeDocument/2006/relationships/image" Target="../media/image129.svg"/><Relationship Id="rId2" Type="http://schemas.openxmlformats.org/officeDocument/2006/relationships/notesSlide" Target="../notesSlides/notesSlide41.xml"/><Relationship Id="rId1" Type="http://schemas.openxmlformats.org/officeDocument/2006/relationships/slideLayout" Target="../slideLayouts/slideLayout13.xml"/><Relationship Id="rId6" Type="http://schemas.openxmlformats.org/officeDocument/2006/relationships/image" Target="../media/image136.png"/><Relationship Id="rId11" Type="http://schemas.openxmlformats.org/officeDocument/2006/relationships/image" Target="../media/image128.png"/><Relationship Id="rId5" Type="http://schemas.openxmlformats.org/officeDocument/2006/relationships/image" Target="../media/image125.png"/><Relationship Id="rId10" Type="http://schemas.openxmlformats.org/officeDocument/2006/relationships/image" Target="../media/image138.svg"/><Relationship Id="rId4" Type="http://schemas.openxmlformats.org/officeDocument/2006/relationships/image" Target="../media/image124.png"/><Relationship Id="rId9" Type="http://schemas.openxmlformats.org/officeDocument/2006/relationships/image" Target="../media/image137.png"/></Relationships>
</file>

<file path=ppt/slides/_rels/slide74.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42.xml"/><Relationship Id="rId1" Type="http://schemas.openxmlformats.org/officeDocument/2006/relationships/slideLayout" Target="../slideLayouts/slideLayout13.xml"/><Relationship Id="rId6" Type="http://schemas.openxmlformats.org/officeDocument/2006/relationships/image" Target="../media/image142.svg"/><Relationship Id="rId5" Type="http://schemas.openxmlformats.org/officeDocument/2006/relationships/image" Target="../media/image141.png"/><Relationship Id="rId4" Type="http://schemas.openxmlformats.org/officeDocument/2006/relationships/image" Target="../media/image140.svg"/></Relationships>
</file>

<file path=ppt/slides/_rels/slide75.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43.xml"/><Relationship Id="rId1" Type="http://schemas.openxmlformats.org/officeDocument/2006/relationships/slideLayout" Target="../slideLayouts/slideLayout13.xml"/><Relationship Id="rId6" Type="http://schemas.openxmlformats.org/officeDocument/2006/relationships/image" Target="../media/image144.svg"/><Relationship Id="rId5" Type="http://schemas.openxmlformats.org/officeDocument/2006/relationships/image" Target="../media/image143.png"/><Relationship Id="rId4" Type="http://schemas.openxmlformats.org/officeDocument/2006/relationships/image" Target="../media/image140.svg"/></Relationships>
</file>

<file path=ppt/slides/_rels/slide76.xml.rels><?xml version="1.0" encoding="UTF-8" standalone="yes"?>
<Relationships xmlns="http://schemas.openxmlformats.org/package/2006/relationships"><Relationship Id="rId8" Type="http://schemas.openxmlformats.org/officeDocument/2006/relationships/image" Target="../media/image148.svg"/><Relationship Id="rId3" Type="http://schemas.openxmlformats.org/officeDocument/2006/relationships/image" Target="../media/image139.png"/><Relationship Id="rId7" Type="http://schemas.openxmlformats.org/officeDocument/2006/relationships/image" Target="../media/image147.png"/><Relationship Id="rId2" Type="http://schemas.openxmlformats.org/officeDocument/2006/relationships/notesSlide" Target="../notesSlides/notesSlide44.xml"/><Relationship Id="rId1" Type="http://schemas.openxmlformats.org/officeDocument/2006/relationships/slideLayout" Target="../slideLayouts/slideLayout13.xml"/><Relationship Id="rId6" Type="http://schemas.openxmlformats.org/officeDocument/2006/relationships/image" Target="../media/image146.svg"/><Relationship Id="rId5" Type="http://schemas.openxmlformats.org/officeDocument/2006/relationships/image" Target="../media/image145.png"/><Relationship Id="rId10" Type="http://schemas.openxmlformats.org/officeDocument/2006/relationships/image" Target="../media/image150.svg"/><Relationship Id="rId4" Type="http://schemas.openxmlformats.org/officeDocument/2006/relationships/image" Target="../media/image140.svg"/><Relationship Id="rId9" Type="http://schemas.openxmlformats.org/officeDocument/2006/relationships/image" Target="../media/image149.png"/></Relationships>
</file>

<file path=ppt/slides/_rels/slide77.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45.xml"/><Relationship Id="rId1" Type="http://schemas.openxmlformats.org/officeDocument/2006/relationships/slideLayout" Target="../slideLayouts/slideLayout13.xml"/><Relationship Id="rId5" Type="http://schemas.openxmlformats.org/officeDocument/2006/relationships/image" Target="../media/image153.png"/><Relationship Id="rId4" Type="http://schemas.openxmlformats.org/officeDocument/2006/relationships/image" Target="../media/image152.png"/></Relationships>
</file>

<file path=ppt/slides/_rels/slide78.xml.rels><?xml version="1.0" encoding="UTF-8" standalone="yes"?>
<Relationships xmlns="http://schemas.openxmlformats.org/package/2006/relationships"><Relationship Id="rId8" Type="http://schemas.openxmlformats.org/officeDocument/2006/relationships/image" Target="../media/image127.emf"/><Relationship Id="rId3" Type="http://schemas.openxmlformats.org/officeDocument/2006/relationships/notesSlide" Target="../notesSlides/notesSlide46.xml"/><Relationship Id="rId7" Type="http://schemas.openxmlformats.org/officeDocument/2006/relationships/oleObject" Target="../embeddings/oleObject34.bin"/><Relationship Id="rId2" Type="http://schemas.openxmlformats.org/officeDocument/2006/relationships/slideLayout" Target="../slideLayouts/slideLayout13.xml"/><Relationship Id="rId1" Type="http://schemas.openxmlformats.org/officeDocument/2006/relationships/vmlDrawing" Target="../drawings/vmlDrawing8.vml"/><Relationship Id="rId6" Type="http://schemas.openxmlformats.org/officeDocument/2006/relationships/image" Target="../media/image156.gif"/><Relationship Id="rId5" Type="http://schemas.openxmlformats.org/officeDocument/2006/relationships/image" Target="../media/image155.gif"/><Relationship Id="rId10" Type="http://schemas.openxmlformats.org/officeDocument/2006/relationships/image" Target="../media/image158.gif"/><Relationship Id="rId4" Type="http://schemas.openxmlformats.org/officeDocument/2006/relationships/image" Target="../media/image154.gif"/><Relationship Id="rId9" Type="http://schemas.openxmlformats.org/officeDocument/2006/relationships/image" Target="../media/image157.png"/></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8.xml"/><Relationship Id="rId4" Type="http://schemas.openxmlformats.org/officeDocument/2006/relationships/image" Target="../media/image28.png"/></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8.xml"/><Relationship Id="rId4"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 Box 7">
            <a:extLst>
              <a:ext uri="{FF2B5EF4-FFF2-40B4-BE49-F238E27FC236}">
                <a16:creationId xmlns:a16="http://schemas.microsoft.com/office/drawing/2014/main" id="{E7FF7684-B46B-8B4F-953B-DA5E7D55A6FB}"/>
              </a:ext>
            </a:extLst>
          </p:cNvPr>
          <p:cNvSpPr txBox="1">
            <a:spLocks noChangeArrowheads="1"/>
          </p:cNvSpPr>
          <p:nvPr/>
        </p:nvSpPr>
        <p:spPr bwMode="auto">
          <a:xfrm>
            <a:off x="1295400" y="3975100"/>
            <a:ext cx="6527800" cy="784225"/>
          </a:xfrm>
          <a:prstGeom prst="rect">
            <a:avLst/>
          </a:prstGeom>
          <a:noFill/>
          <a:ln>
            <a:noFill/>
          </a:ln>
          <a:effectLst/>
        </p:spPr>
        <p:txBody>
          <a:bodyPr lIns="89753" tIns="44876" rIns="89753" bIns="44876">
            <a:spAutoFit/>
          </a:bodyPr>
          <a:lstStyle>
            <a:defPPr>
              <a:defRPr lang="en-US"/>
            </a:defPPr>
            <a:lvl1pPr marL="0" algn="l" defTabSz="2552905" rtl="0" eaLnBrk="1" latinLnBrk="0" hangingPunct="1">
              <a:defRPr sz="10100" kern="1200">
                <a:solidFill>
                  <a:schemeClr val="tx1"/>
                </a:solidFill>
                <a:latin typeface="+mn-lt"/>
                <a:ea typeface="+mn-ea"/>
                <a:cs typeface="+mn-cs"/>
              </a:defRPr>
            </a:lvl1pPr>
            <a:lvl2pPr marL="2552905" algn="l" defTabSz="2552905" rtl="0" eaLnBrk="1" latinLnBrk="0" hangingPunct="1">
              <a:defRPr sz="10100" kern="1200">
                <a:solidFill>
                  <a:schemeClr val="tx1"/>
                </a:solidFill>
                <a:latin typeface="+mn-lt"/>
                <a:ea typeface="+mn-ea"/>
                <a:cs typeface="+mn-cs"/>
              </a:defRPr>
            </a:lvl2pPr>
            <a:lvl3pPr marL="5105815" algn="l" defTabSz="2552905" rtl="0" eaLnBrk="1" latinLnBrk="0" hangingPunct="1">
              <a:defRPr sz="10100" kern="1200">
                <a:solidFill>
                  <a:schemeClr val="tx1"/>
                </a:solidFill>
                <a:latin typeface="+mn-lt"/>
                <a:ea typeface="+mn-ea"/>
                <a:cs typeface="+mn-cs"/>
              </a:defRPr>
            </a:lvl3pPr>
            <a:lvl4pPr marL="7658719" algn="l" defTabSz="2552905" rtl="0" eaLnBrk="1" latinLnBrk="0" hangingPunct="1">
              <a:defRPr sz="10100" kern="1200">
                <a:solidFill>
                  <a:schemeClr val="tx1"/>
                </a:solidFill>
                <a:latin typeface="+mn-lt"/>
                <a:ea typeface="+mn-ea"/>
                <a:cs typeface="+mn-cs"/>
              </a:defRPr>
            </a:lvl4pPr>
            <a:lvl5pPr marL="10211624" algn="l" defTabSz="2552905" rtl="0" eaLnBrk="1" latinLnBrk="0" hangingPunct="1">
              <a:defRPr sz="10100" kern="1200">
                <a:solidFill>
                  <a:schemeClr val="tx1"/>
                </a:solidFill>
                <a:latin typeface="+mn-lt"/>
                <a:ea typeface="+mn-ea"/>
                <a:cs typeface="+mn-cs"/>
              </a:defRPr>
            </a:lvl5pPr>
            <a:lvl6pPr marL="12764528" algn="l" defTabSz="2552905" rtl="0" eaLnBrk="1" latinLnBrk="0" hangingPunct="1">
              <a:defRPr sz="10100" kern="1200">
                <a:solidFill>
                  <a:schemeClr val="tx1"/>
                </a:solidFill>
                <a:latin typeface="+mn-lt"/>
                <a:ea typeface="+mn-ea"/>
                <a:cs typeface="+mn-cs"/>
              </a:defRPr>
            </a:lvl6pPr>
            <a:lvl7pPr marL="15317438" algn="l" defTabSz="2552905" rtl="0" eaLnBrk="1" latinLnBrk="0" hangingPunct="1">
              <a:defRPr sz="10100" kern="1200">
                <a:solidFill>
                  <a:schemeClr val="tx1"/>
                </a:solidFill>
                <a:latin typeface="+mn-lt"/>
                <a:ea typeface="+mn-ea"/>
                <a:cs typeface="+mn-cs"/>
              </a:defRPr>
            </a:lvl7pPr>
            <a:lvl8pPr marL="17870343" algn="l" defTabSz="2552905" rtl="0" eaLnBrk="1" latinLnBrk="0" hangingPunct="1">
              <a:defRPr sz="10100" kern="1200">
                <a:solidFill>
                  <a:schemeClr val="tx1"/>
                </a:solidFill>
                <a:latin typeface="+mn-lt"/>
                <a:ea typeface="+mn-ea"/>
                <a:cs typeface="+mn-cs"/>
              </a:defRPr>
            </a:lvl8pPr>
            <a:lvl9pPr marL="20423247" algn="l" defTabSz="2552905" rtl="0" eaLnBrk="1" latinLnBrk="0" hangingPunct="1">
              <a:defRPr sz="10100" kern="1200">
                <a:solidFill>
                  <a:schemeClr val="tx1"/>
                </a:solidFill>
                <a:latin typeface="+mn-lt"/>
                <a:ea typeface="+mn-ea"/>
                <a:cs typeface="+mn-cs"/>
              </a:defRPr>
            </a:lvl9pPr>
          </a:lstStyle>
          <a:p>
            <a:pPr algn="ctr">
              <a:spcBef>
                <a:spcPct val="50000"/>
              </a:spcBef>
              <a:defRPr/>
            </a:pPr>
            <a:r>
              <a:rPr lang="en-US" sz="1800" b="1"/>
              <a:t> Marco </a:t>
            </a:r>
            <a:r>
              <a:rPr lang="en-US" sz="1800" b="1" err="1"/>
              <a:t>Lorenzi</a:t>
            </a:r>
          </a:p>
          <a:p>
            <a:pPr algn="ctr">
              <a:spcBef>
                <a:spcPct val="50000"/>
              </a:spcBef>
              <a:defRPr/>
            </a:pPr>
            <a:r>
              <a:rPr lang="en-US" sz="1800" err="1">
                <a:solidFill>
                  <a:schemeClr val="bg1">
                    <a:lumMod val="50000"/>
                  </a:schemeClr>
                </a:solidFill>
                <a:latin typeface="Calibri"/>
                <a:cs typeface="Calibri"/>
              </a:rPr>
              <a:t>Epione</a:t>
            </a:r>
            <a:r>
              <a:rPr lang="en-US" sz="1800">
                <a:solidFill>
                  <a:schemeClr val="bg1">
                    <a:lumMod val="50000"/>
                  </a:schemeClr>
                </a:solidFill>
                <a:latin typeface="Calibri"/>
                <a:cs typeface="Calibri"/>
              </a:rPr>
              <a:t> Research Group, </a:t>
            </a:r>
            <a:r>
              <a:rPr lang="en-US" sz="1800" err="1">
                <a:solidFill>
                  <a:schemeClr val="bg1">
                    <a:lumMod val="50000"/>
                  </a:schemeClr>
                </a:solidFill>
                <a:latin typeface="Calibri"/>
                <a:cs typeface="Calibri"/>
              </a:rPr>
              <a:t>Université</a:t>
            </a:r>
            <a:r>
              <a:rPr lang="en-US" sz="1800">
                <a:solidFill>
                  <a:schemeClr val="bg1">
                    <a:lumMod val="50000"/>
                  </a:schemeClr>
                </a:solidFill>
                <a:latin typeface="Calibri"/>
                <a:cs typeface="Calibri"/>
              </a:rPr>
              <a:t> Côte d’Azur, </a:t>
            </a:r>
            <a:r>
              <a:rPr lang="en-US" sz="1800" err="1">
                <a:solidFill>
                  <a:schemeClr val="bg1">
                    <a:lumMod val="50000"/>
                  </a:schemeClr>
                </a:solidFill>
                <a:latin typeface="Calibri"/>
                <a:cs typeface="Calibri"/>
              </a:rPr>
              <a:t>Inria</a:t>
            </a:r>
            <a:endParaRPr lang="en-US" sz="1200">
              <a:solidFill>
                <a:schemeClr val="bg1">
                  <a:lumMod val="50000"/>
                </a:schemeClr>
              </a:solidFill>
              <a:latin typeface="Calibri"/>
              <a:cs typeface="Calibri"/>
            </a:endParaRPr>
          </a:p>
        </p:txBody>
      </p:sp>
      <p:sp>
        <p:nvSpPr>
          <p:cNvPr id="149507" name="Espace réservé du numéro de diapositive 2">
            <a:extLst>
              <a:ext uri="{FF2B5EF4-FFF2-40B4-BE49-F238E27FC236}">
                <a16:creationId xmlns:a16="http://schemas.microsoft.com/office/drawing/2014/main" id="{55315A33-2812-4F47-AE6E-A335DE694351}"/>
              </a:ext>
            </a:extLst>
          </p:cNvPr>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r>
              <a:rPr lang="fr-FR" altLang="en-US">
                <a:solidFill>
                  <a:schemeClr val="bg1"/>
                </a:solidFill>
                <a:latin typeface="Arial" panose="020B0604020202020204" pitchFamily="34" charset="0"/>
              </a:rPr>
              <a:t>- </a:t>
            </a:r>
            <a:fld id="{D0B9D54E-1DA9-9349-8310-73DB49B24E6E}" type="slidenum">
              <a:rPr lang="fr-FR" altLang="en-US">
                <a:solidFill>
                  <a:schemeClr val="bg1"/>
                </a:solidFill>
                <a:latin typeface="Arial" panose="020B0604020202020204" pitchFamily="34" charset="0"/>
              </a:rPr>
              <a:pPr/>
              <a:t>1</a:t>
            </a:fld>
            <a:endParaRPr lang="fr-FR" altLang="en-US">
              <a:solidFill>
                <a:schemeClr val="bg1"/>
              </a:solidFill>
              <a:latin typeface="Arial" panose="020B0604020202020204" pitchFamily="34" charset="0"/>
            </a:endParaRPr>
          </a:p>
        </p:txBody>
      </p:sp>
      <p:sp>
        <p:nvSpPr>
          <p:cNvPr id="149508" name="ZoneTexte 1">
            <a:extLst>
              <a:ext uri="{FF2B5EF4-FFF2-40B4-BE49-F238E27FC236}">
                <a16:creationId xmlns:a16="http://schemas.microsoft.com/office/drawing/2014/main" id="{FE7A6621-CAFE-5F41-8DE3-D5C9FE9744DC}"/>
              </a:ext>
            </a:extLst>
          </p:cNvPr>
          <p:cNvSpPr txBox="1">
            <a:spLocks noChangeArrowheads="1"/>
          </p:cNvSpPr>
          <p:nvPr/>
        </p:nvSpPr>
        <p:spPr bwMode="auto">
          <a:xfrm>
            <a:off x="4445000" y="1576388"/>
            <a:ext cx="1841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eaLnBrk="1" hangingPunct="1"/>
            <a:endParaRPr lang="en-US" altLang="en-US"/>
          </a:p>
        </p:txBody>
      </p:sp>
      <p:sp>
        <p:nvSpPr>
          <p:cNvPr id="6" name="Text Box 6">
            <a:extLst>
              <a:ext uri="{FF2B5EF4-FFF2-40B4-BE49-F238E27FC236}">
                <a16:creationId xmlns:a16="http://schemas.microsoft.com/office/drawing/2014/main" id="{E114C35C-D129-9147-B94F-A12FB0D9D8B5}"/>
              </a:ext>
            </a:extLst>
          </p:cNvPr>
          <p:cNvSpPr txBox="1">
            <a:spLocks noChangeArrowheads="1"/>
          </p:cNvSpPr>
          <p:nvPr/>
        </p:nvSpPr>
        <p:spPr bwMode="auto">
          <a:xfrm>
            <a:off x="-835264" y="1604526"/>
            <a:ext cx="10560527" cy="951835"/>
          </a:xfrm>
          <a:prstGeom prst="rect">
            <a:avLst/>
          </a:prstGeom>
          <a:noFill/>
          <a:ln>
            <a:noFill/>
          </a:ln>
          <a:effectLst/>
        </p:spPr>
        <p:txBody>
          <a:bodyPr wrap="square" lIns="119671" tIns="59835" rIns="119671" bIns="59835">
            <a:spAutoFit/>
          </a:bodyPr>
          <a:lstStyle>
            <a:defPPr>
              <a:defRPr lang="en-US"/>
            </a:defPPr>
            <a:lvl1pPr marL="0" algn="l" defTabSz="2552905" rtl="0" eaLnBrk="1" latinLnBrk="0" hangingPunct="1">
              <a:defRPr sz="10100" kern="1200">
                <a:solidFill>
                  <a:schemeClr val="tx1"/>
                </a:solidFill>
                <a:latin typeface="+mn-lt"/>
                <a:ea typeface="+mn-ea"/>
                <a:cs typeface="+mn-cs"/>
              </a:defRPr>
            </a:lvl1pPr>
            <a:lvl2pPr marL="2552905" algn="l" defTabSz="2552905" rtl="0" eaLnBrk="1" latinLnBrk="0" hangingPunct="1">
              <a:defRPr sz="10100" kern="1200">
                <a:solidFill>
                  <a:schemeClr val="tx1"/>
                </a:solidFill>
                <a:latin typeface="+mn-lt"/>
                <a:ea typeface="+mn-ea"/>
                <a:cs typeface="+mn-cs"/>
              </a:defRPr>
            </a:lvl2pPr>
            <a:lvl3pPr marL="5105815" algn="l" defTabSz="2552905" rtl="0" eaLnBrk="1" latinLnBrk="0" hangingPunct="1">
              <a:defRPr sz="10100" kern="1200">
                <a:solidFill>
                  <a:schemeClr val="tx1"/>
                </a:solidFill>
                <a:latin typeface="+mn-lt"/>
                <a:ea typeface="+mn-ea"/>
                <a:cs typeface="+mn-cs"/>
              </a:defRPr>
            </a:lvl3pPr>
            <a:lvl4pPr marL="7658719" algn="l" defTabSz="2552905" rtl="0" eaLnBrk="1" latinLnBrk="0" hangingPunct="1">
              <a:defRPr sz="10100" kern="1200">
                <a:solidFill>
                  <a:schemeClr val="tx1"/>
                </a:solidFill>
                <a:latin typeface="+mn-lt"/>
                <a:ea typeface="+mn-ea"/>
                <a:cs typeface="+mn-cs"/>
              </a:defRPr>
            </a:lvl4pPr>
            <a:lvl5pPr marL="10211624" algn="l" defTabSz="2552905" rtl="0" eaLnBrk="1" latinLnBrk="0" hangingPunct="1">
              <a:defRPr sz="10100" kern="1200">
                <a:solidFill>
                  <a:schemeClr val="tx1"/>
                </a:solidFill>
                <a:latin typeface="+mn-lt"/>
                <a:ea typeface="+mn-ea"/>
                <a:cs typeface="+mn-cs"/>
              </a:defRPr>
            </a:lvl5pPr>
            <a:lvl6pPr marL="12764528" algn="l" defTabSz="2552905" rtl="0" eaLnBrk="1" latinLnBrk="0" hangingPunct="1">
              <a:defRPr sz="10100" kern="1200">
                <a:solidFill>
                  <a:schemeClr val="tx1"/>
                </a:solidFill>
                <a:latin typeface="+mn-lt"/>
                <a:ea typeface="+mn-ea"/>
                <a:cs typeface="+mn-cs"/>
              </a:defRPr>
            </a:lvl6pPr>
            <a:lvl7pPr marL="15317438" algn="l" defTabSz="2552905" rtl="0" eaLnBrk="1" latinLnBrk="0" hangingPunct="1">
              <a:defRPr sz="10100" kern="1200">
                <a:solidFill>
                  <a:schemeClr val="tx1"/>
                </a:solidFill>
                <a:latin typeface="+mn-lt"/>
                <a:ea typeface="+mn-ea"/>
                <a:cs typeface="+mn-cs"/>
              </a:defRPr>
            </a:lvl7pPr>
            <a:lvl8pPr marL="17870343" algn="l" defTabSz="2552905" rtl="0" eaLnBrk="1" latinLnBrk="0" hangingPunct="1">
              <a:defRPr sz="10100" kern="1200">
                <a:solidFill>
                  <a:schemeClr val="tx1"/>
                </a:solidFill>
                <a:latin typeface="+mn-lt"/>
                <a:ea typeface="+mn-ea"/>
                <a:cs typeface="+mn-cs"/>
              </a:defRPr>
            </a:lvl8pPr>
            <a:lvl9pPr marL="20423247" algn="l" defTabSz="2552905" rtl="0" eaLnBrk="1" latinLnBrk="0" hangingPunct="1">
              <a:defRPr sz="10100" kern="1200">
                <a:solidFill>
                  <a:schemeClr val="tx1"/>
                </a:solidFill>
                <a:latin typeface="+mn-lt"/>
                <a:ea typeface="+mn-ea"/>
                <a:cs typeface="+mn-cs"/>
              </a:defRPr>
            </a:lvl9pPr>
          </a:lstStyle>
          <a:p>
            <a:pPr algn="ctr">
              <a:defRPr/>
            </a:pPr>
            <a:r>
              <a:rPr lang="en-US" sz="2400" b="1"/>
              <a:t>Latent variable models </a:t>
            </a:r>
          </a:p>
          <a:p>
            <a:pPr algn="ctr">
              <a:defRPr/>
            </a:pPr>
            <a:r>
              <a:rPr lang="en-US" sz="2400" b="1"/>
              <a:t>for the analysis of heterogeneous information</a:t>
            </a:r>
            <a:endParaRPr lang="en-US" sz="600" b="1"/>
          </a:p>
          <a:p>
            <a:pPr algn="ctr">
              <a:defRPr/>
            </a:pPr>
            <a:endParaRPr lang="en-US" sz="600" kern="90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7" name="Espace réservé du numéro de diapositive 1">
            <a:extLst>
              <a:ext uri="{FF2B5EF4-FFF2-40B4-BE49-F238E27FC236}">
                <a16:creationId xmlns:a16="http://schemas.microsoft.com/office/drawing/2014/main" id="{4C464786-1A7D-A44B-A927-51D82B4EA36C}"/>
              </a:ext>
            </a:extLst>
          </p:cNvPr>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r>
              <a:rPr lang="fr-FR" altLang="en-US">
                <a:solidFill>
                  <a:schemeClr val="bg1"/>
                </a:solidFill>
                <a:latin typeface="Arial" panose="020B0604020202020204" pitchFamily="34" charset="0"/>
              </a:rPr>
              <a:t>- </a:t>
            </a:r>
            <a:fld id="{ED19AF8B-66B1-8645-95A0-2A77F8EE4ABD}" type="slidenum">
              <a:rPr lang="fr-FR" altLang="en-US">
                <a:solidFill>
                  <a:schemeClr val="bg1"/>
                </a:solidFill>
                <a:latin typeface="Arial" panose="020B0604020202020204" pitchFamily="34" charset="0"/>
              </a:rPr>
              <a:pPr/>
              <a:t>10</a:t>
            </a:fld>
            <a:endParaRPr lang="fr-FR" altLang="en-US">
              <a:solidFill>
                <a:schemeClr val="bg1"/>
              </a:solidFill>
              <a:latin typeface="Arial" panose="020B0604020202020204" pitchFamily="34" charset="0"/>
            </a:endParaRPr>
          </a:p>
        </p:txBody>
      </p:sp>
      <p:pic>
        <p:nvPicPr>
          <p:cNvPr id="173058" name="Image 2">
            <a:extLst>
              <a:ext uri="{FF2B5EF4-FFF2-40B4-BE49-F238E27FC236}">
                <a16:creationId xmlns:a16="http://schemas.microsoft.com/office/drawing/2014/main" id="{B58F4B9D-4FF6-DB4E-B764-36C01037E4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90825" y="368300"/>
            <a:ext cx="1006475" cy="414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3059" name="Image 3">
            <a:extLst>
              <a:ext uri="{FF2B5EF4-FFF2-40B4-BE49-F238E27FC236}">
                <a16:creationId xmlns:a16="http://schemas.microsoft.com/office/drawing/2014/main" id="{DABAF497-51FB-AE43-B569-340C802300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87775" y="368300"/>
            <a:ext cx="1006475" cy="414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3060" name="Image 4">
            <a:extLst>
              <a:ext uri="{FF2B5EF4-FFF2-40B4-BE49-F238E27FC236}">
                <a16:creationId xmlns:a16="http://schemas.microsoft.com/office/drawing/2014/main" id="{E0D86393-5C41-1F40-AD17-5074EC3AEB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84725" y="368300"/>
            <a:ext cx="1006475" cy="414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3061" name="Image 6">
            <a:extLst>
              <a:ext uri="{FF2B5EF4-FFF2-40B4-BE49-F238E27FC236}">
                <a16:creationId xmlns:a16="http://schemas.microsoft.com/office/drawing/2014/main" id="{65C2AAF4-DC8D-A14F-8775-D42D8CC3E0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8888" y="368300"/>
            <a:ext cx="1006475" cy="414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3062" name="Image 7">
            <a:extLst>
              <a:ext uri="{FF2B5EF4-FFF2-40B4-BE49-F238E27FC236}">
                <a16:creationId xmlns:a16="http://schemas.microsoft.com/office/drawing/2014/main" id="{B0E85AA2-541D-8D48-B02B-1955A75036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45363" y="368300"/>
            <a:ext cx="1006475" cy="414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3063" name="ZoneTexte 8">
            <a:extLst>
              <a:ext uri="{FF2B5EF4-FFF2-40B4-BE49-F238E27FC236}">
                <a16:creationId xmlns:a16="http://schemas.microsoft.com/office/drawing/2014/main" id="{FB732622-A134-2544-A2E9-8970B96C1F7F}"/>
              </a:ext>
            </a:extLst>
          </p:cNvPr>
          <p:cNvSpPr txBox="1">
            <a:spLocks noChangeArrowheads="1"/>
          </p:cNvSpPr>
          <p:nvPr/>
        </p:nvSpPr>
        <p:spPr bwMode="auto">
          <a:xfrm>
            <a:off x="8420100" y="361950"/>
            <a:ext cx="190023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eaLnBrk="1" hangingPunct="1"/>
            <a:r>
              <a:rPr lang="mr-IN" altLang="en-US"/>
              <a:t>…</a:t>
            </a:r>
            <a:endParaRPr lang="en-US" altLang="en-US"/>
          </a:p>
        </p:txBody>
      </p:sp>
      <p:pic>
        <p:nvPicPr>
          <p:cNvPr id="173064" name="Image 9">
            <a:extLst>
              <a:ext uri="{FF2B5EF4-FFF2-40B4-BE49-F238E27FC236}">
                <a16:creationId xmlns:a16="http://schemas.microsoft.com/office/drawing/2014/main" id="{13A27EFD-2E4E-A444-A715-184525F20C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75" y="1708150"/>
            <a:ext cx="1531938" cy="151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3065" name="ZoneTexte 10">
            <a:extLst>
              <a:ext uri="{FF2B5EF4-FFF2-40B4-BE49-F238E27FC236}">
                <a16:creationId xmlns:a16="http://schemas.microsoft.com/office/drawing/2014/main" id="{F3E81008-A3D3-994E-AF36-12740F00C104}"/>
              </a:ext>
            </a:extLst>
          </p:cNvPr>
          <p:cNvSpPr txBox="1">
            <a:spLocks noChangeArrowheads="1"/>
          </p:cNvSpPr>
          <p:nvPr/>
        </p:nvSpPr>
        <p:spPr bwMode="auto">
          <a:xfrm>
            <a:off x="5892800" y="361950"/>
            <a:ext cx="190023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eaLnBrk="1" hangingPunct="1"/>
            <a:r>
              <a:rPr lang="mr-IN" altLang="en-US"/>
              <a:t>…</a:t>
            </a:r>
            <a:endParaRPr lang="en-US" altLang="en-US"/>
          </a:p>
        </p:txBody>
      </p:sp>
      <p:cxnSp>
        <p:nvCxnSpPr>
          <p:cNvPr id="13" name="Connecteur droit avec flèche 12">
            <a:extLst>
              <a:ext uri="{FF2B5EF4-FFF2-40B4-BE49-F238E27FC236}">
                <a16:creationId xmlns:a16="http://schemas.microsoft.com/office/drawing/2014/main" id="{5A13F3F1-347C-6847-AAA8-0A84A6B211E3}"/>
              </a:ext>
            </a:extLst>
          </p:cNvPr>
          <p:cNvCxnSpPr/>
          <p:nvPr/>
        </p:nvCxnSpPr>
        <p:spPr>
          <a:xfrm>
            <a:off x="3706813" y="769938"/>
            <a:ext cx="0" cy="83185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7" name="Rectangle 16">
            <a:extLst>
              <a:ext uri="{FF2B5EF4-FFF2-40B4-BE49-F238E27FC236}">
                <a16:creationId xmlns:a16="http://schemas.microsoft.com/office/drawing/2014/main" id="{CB330A4D-6B04-A74E-BF69-2DD741AC3B06}"/>
              </a:ext>
            </a:extLst>
          </p:cNvPr>
          <p:cNvSpPr/>
          <p:nvPr/>
        </p:nvSpPr>
        <p:spPr>
          <a:xfrm>
            <a:off x="3621088" y="361950"/>
            <a:ext cx="187325" cy="420688"/>
          </a:xfrm>
          <a:prstGeom prst="rect">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pic>
        <p:nvPicPr>
          <p:cNvPr id="173068" name="Image 15">
            <a:extLst>
              <a:ext uri="{FF2B5EF4-FFF2-40B4-BE49-F238E27FC236}">
                <a16:creationId xmlns:a16="http://schemas.microsoft.com/office/drawing/2014/main" id="{6A81ABAB-E658-B348-9EDD-EBB74BD524D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52713" y="1652588"/>
            <a:ext cx="2063750" cy="1900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Rectangle 17">
            <a:extLst>
              <a:ext uri="{FF2B5EF4-FFF2-40B4-BE49-F238E27FC236}">
                <a16:creationId xmlns:a16="http://schemas.microsoft.com/office/drawing/2014/main" id="{BE1F7324-52A8-274A-B518-EEB1DB9F14BF}"/>
              </a:ext>
            </a:extLst>
          </p:cNvPr>
          <p:cNvSpPr/>
          <p:nvPr/>
        </p:nvSpPr>
        <p:spPr>
          <a:xfrm>
            <a:off x="498475" y="2068513"/>
            <a:ext cx="188913" cy="193675"/>
          </a:xfrm>
          <a:prstGeom prst="rect">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cxnSp>
        <p:nvCxnSpPr>
          <p:cNvPr id="19" name="Connecteur droit avec flèche 18">
            <a:extLst>
              <a:ext uri="{FF2B5EF4-FFF2-40B4-BE49-F238E27FC236}">
                <a16:creationId xmlns:a16="http://schemas.microsoft.com/office/drawing/2014/main" id="{E54D0224-DB47-B04C-8EE5-9C3630870422}"/>
              </a:ext>
            </a:extLst>
          </p:cNvPr>
          <p:cNvCxnSpPr/>
          <p:nvPr/>
        </p:nvCxnSpPr>
        <p:spPr>
          <a:xfrm>
            <a:off x="615950" y="2181225"/>
            <a:ext cx="1789113"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310979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1" name="Espace réservé du numéro de diapositive 1">
            <a:extLst>
              <a:ext uri="{FF2B5EF4-FFF2-40B4-BE49-F238E27FC236}">
                <a16:creationId xmlns:a16="http://schemas.microsoft.com/office/drawing/2014/main" id="{DD3574F8-597B-104D-98C5-339316A1ABE2}"/>
              </a:ext>
            </a:extLst>
          </p:cNvPr>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r>
              <a:rPr lang="fr-FR" altLang="en-US">
                <a:solidFill>
                  <a:schemeClr val="bg1"/>
                </a:solidFill>
                <a:latin typeface="Arial" panose="020B0604020202020204" pitchFamily="34" charset="0"/>
              </a:rPr>
              <a:t>- </a:t>
            </a:r>
            <a:fld id="{FBDBF323-EF49-7F4B-8B1A-961D7508A323}" type="slidenum">
              <a:rPr lang="fr-FR" altLang="en-US">
                <a:solidFill>
                  <a:schemeClr val="bg1"/>
                </a:solidFill>
                <a:latin typeface="Arial" panose="020B0604020202020204" pitchFamily="34" charset="0"/>
              </a:rPr>
              <a:pPr/>
              <a:t>11</a:t>
            </a:fld>
            <a:endParaRPr lang="fr-FR" altLang="en-US">
              <a:solidFill>
                <a:schemeClr val="bg1"/>
              </a:solidFill>
              <a:latin typeface="Arial" panose="020B0604020202020204" pitchFamily="34" charset="0"/>
            </a:endParaRPr>
          </a:p>
        </p:txBody>
      </p:sp>
      <p:pic>
        <p:nvPicPr>
          <p:cNvPr id="174082" name="Image 2">
            <a:extLst>
              <a:ext uri="{FF2B5EF4-FFF2-40B4-BE49-F238E27FC236}">
                <a16:creationId xmlns:a16="http://schemas.microsoft.com/office/drawing/2014/main" id="{F8AAA42D-762A-1E4A-8264-88C649DE1F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90825" y="368300"/>
            <a:ext cx="1006475" cy="414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083" name="Image 3">
            <a:extLst>
              <a:ext uri="{FF2B5EF4-FFF2-40B4-BE49-F238E27FC236}">
                <a16:creationId xmlns:a16="http://schemas.microsoft.com/office/drawing/2014/main" id="{F4A92F81-FC77-D749-B43F-2469F4944C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87775" y="368300"/>
            <a:ext cx="1006475" cy="414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084" name="Image 4">
            <a:extLst>
              <a:ext uri="{FF2B5EF4-FFF2-40B4-BE49-F238E27FC236}">
                <a16:creationId xmlns:a16="http://schemas.microsoft.com/office/drawing/2014/main" id="{588D64B9-A3FC-9C44-9A16-329B1F60A5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84725" y="368300"/>
            <a:ext cx="1006475" cy="414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085" name="Image 6">
            <a:extLst>
              <a:ext uri="{FF2B5EF4-FFF2-40B4-BE49-F238E27FC236}">
                <a16:creationId xmlns:a16="http://schemas.microsoft.com/office/drawing/2014/main" id="{0F6EBBB5-455F-EF41-B94C-30A7CDFDB3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8888" y="368300"/>
            <a:ext cx="1006475" cy="414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086" name="Image 7">
            <a:extLst>
              <a:ext uri="{FF2B5EF4-FFF2-40B4-BE49-F238E27FC236}">
                <a16:creationId xmlns:a16="http://schemas.microsoft.com/office/drawing/2014/main" id="{D0D1065D-1991-5E4D-952E-26F231D053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45363" y="368300"/>
            <a:ext cx="1006475" cy="414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087" name="ZoneTexte 8">
            <a:extLst>
              <a:ext uri="{FF2B5EF4-FFF2-40B4-BE49-F238E27FC236}">
                <a16:creationId xmlns:a16="http://schemas.microsoft.com/office/drawing/2014/main" id="{612E0E4E-8413-EC4F-945F-CB72F7D5A7BB}"/>
              </a:ext>
            </a:extLst>
          </p:cNvPr>
          <p:cNvSpPr txBox="1">
            <a:spLocks noChangeArrowheads="1"/>
          </p:cNvSpPr>
          <p:nvPr/>
        </p:nvSpPr>
        <p:spPr bwMode="auto">
          <a:xfrm>
            <a:off x="8420100" y="361950"/>
            <a:ext cx="190023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eaLnBrk="1" hangingPunct="1"/>
            <a:r>
              <a:rPr lang="mr-IN" altLang="en-US"/>
              <a:t>…</a:t>
            </a:r>
            <a:endParaRPr lang="en-US" altLang="en-US"/>
          </a:p>
        </p:txBody>
      </p:sp>
      <p:pic>
        <p:nvPicPr>
          <p:cNvPr id="174088" name="Image 9">
            <a:extLst>
              <a:ext uri="{FF2B5EF4-FFF2-40B4-BE49-F238E27FC236}">
                <a16:creationId xmlns:a16="http://schemas.microsoft.com/office/drawing/2014/main" id="{7F1B2A45-F643-DD40-ABA4-839CB83813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75" y="1708150"/>
            <a:ext cx="1531938" cy="151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089" name="ZoneTexte 10">
            <a:extLst>
              <a:ext uri="{FF2B5EF4-FFF2-40B4-BE49-F238E27FC236}">
                <a16:creationId xmlns:a16="http://schemas.microsoft.com/office/drawing/2014/main" id="{782A0734-ECEC-FA4F-995A-A1983EEC1955}"/>
              </a:ext>
            </a:extLst>
          </p:cNvPr>
          <p:cNvSpPr txBox="1">
            <a:spLocks noChangeArrowheads="1"/>
          </p:cNvSpPr>
          <p:nvPr/>
        </p:nvSpPr>
        <p:spPr bwMode="auto">
          <a:xfrm>
            <a:off x="5892800" y="361950"/>
            <a:ext cx="190023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eaLnBrk="1" hangingPunct="1"/>
            <a:r>
              <a:rPr lang="mr-IN" altLang="en-US"/>
              <a:t>…</a:t>
            </a:r>
            <a:endParaRPr lang="en-US" altLang="en-US"/>
          </a:p>
        </p:txBody>
      </p:sp>
      <p:sp>
        <p:nvSpPr>
          <p:cNvPr id="17" name="Rectangle 16">
            <a:extLst>
              <a:ext uri="{FF2B5EF4-FFF2-40B4-BE49-F238E27FC236}">
                <a16:creationId xmlns:a16="http://schemas.microsoft.com/office/drawing/2014/main" id="{CB493D48-1479-334D-9307-18880FBA4CA1}"/>
              </a:ext>
            </a:extLst>
          </p:cNvPr>
          <p:cNvSpPr/>
          <p:nvPr/>
        </p:nvSpPr>
        <p:spPr>
          <a:xfrm>
            <a:off x="3621088" y="361950"/>
            <a:ext cx="187325" cy="420688"/>
          </a:xfrm>
          <a:prstGeom prst="rect">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sp>
        <p:nvSpPr>
          <p:cNvPr id="18" name="Rectangle 17">
            <a:extLst>
              <a:ext uri="{FF2B5EF4-FFF2-40B4-BE49-F238E27FC236}">
                <a16:creationId xmlns:a16="http://schemas.microsoft.com/office/drawing/2014/main" id="{2C5D5010-DBE9-7440-8369-B6E95E4F272C}"/>
              </a:ext>
            </a:extLst>
          </p:cNvPr>
          <p:cNvSpPr/>
          <p:nvPr/>
        </p:nvSpPr>
        <p:spPr>
          <a:xfrm>
            <a:off x="498475" y="2068513"/>
            <a:ext cx="188913" cy="193675"/>
          </a:xfrm>
          <a:prstGeom prst="rect">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cxnSp>
        <p:nvCxnSpPr>
          <p:cNvPr id="14" name="Connecteur droit avec flèche 13">
            <a:extLst>
              <a:ext uri="{FF2B5EF4-FFF2-40B4-BE49-F238E27FC236}">
                <a16:creationId xmlns:a16="http://schemas.microsoft.com/office/drawing/2014/main" id="{58206B5D-E283-3C40-A630-AE8B0CDF17F0}"/>
              </a:ext>
            </a:extLst>
          </p:cNvPr>
          <p:cNvCxnSpPr/>
          <p:nvPr/>
        </p:nvCxnSpPr>
        <p:spPr>
          <a:xfrm>
            <a:off x="3749675" y="909638"/>
            <a:ext cx="4591050" cy="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174093" name="ZoneTexte 14">
            <a:extLst>
              <a:ext uri="{FF2B5EF4-FFF2-40B4-BE49-F238E27FC236}">
                <a16:creationId xmlns:a16="http://schemas.microsoft.com/office/drawing/2014/main" id="{82942BD6-50D2-4E45-835B-9254168402B3}"/>
              </a:ext>
            </a:extLst>
          </p:cNvPr>
          <p:cNvSpPr txBox="1">
            <a:spLocks noChangeArrowheads="1"/>
          </p:cNvSpPr>
          <p:nvPr/>
        </p:nvSpPr>
        <p:spPr bwMode="auto">
          <a:xfrm>
            <a:off x="4378325" y="1193800"/>
            <a:ext cx="33956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eaLnBrk="1" hangingPunct="1"/>
            <a:r>
              <a:rPr lang="en-US" altLang="en-US"/>
              <a:t>Iterate for &gt; 1’000’000 variants</a:t>
            </a:r>
          </a:p>
        </p:txBody>
      </p:sp>
    </p:spTree>
    <p:extLst>
      <p:ext uri="{BB962C8B-B14F-4D97-AF65-F5344CB8AC3E}">
        <p14:creationId xmlns:p14="http://schemas.microsoft.com/office/powerpoint/2010/main" val="31335320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5" name="Espace réservé du numéro de diapositive 1">
            <a:extLst>
              <a:ext uri="{FF2B5EF4-FFF2-40B4-BE49-F238E27FC236}">
                <a16:creationId xmlns:a16="http://schemas.microsoft.com/office/drawing/2014/main" id="{4503A6FF-09D0-9D49-9155-6A023F60BA4C}"/>
              </a:ext>
            </a:extLst>
          </p:cNvPr>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r>
              <a:rPr lang="fr-FR" altLang="en-US">
                <a:solidFill>
                  <a:schemeClr val="bg1"/>
                </a:solidFill>
                <a:latin typeface="Arial" panose="020B0604020202020204" pitchFamily="34" charset="0"/>
              </a:rPr>
              <a:t>- </a:t>
            </a:r>
            <a:fld id="{7CEA991E-A391-CF4F-AA96-89E32A0C288B}" type="slidenum">
              <a:rPr lang="fr-FR" altLang="en-US">
                <a:solidFill>
                  <a:schemeClr val="bg1"/>
                </a:solidFill>
                <a:latin typeface="Arial" panose="020B0604020202020204" pitchFamily="34" charset="0"/>
              </a:rPr>
              <a:pPr/>
              <a:t>12</a:t>
            </a:fld>
            <a:endParaRPr lang="fr-FR" altLang="en-US">
              <a:solidFill>
                <a:schemeClr val="bg1"/>
              </a:solidFill>
              <a:latin typeface="Arial" panose="020B0604020202020204" pitchFamily="34" charset="0"/>
            </a:endParaRPr>
          </a:p>
        </p:txBody>
      </p:sp>
      <p:pic>
        <p:nvPicPr>
          <p:cNvPr id="175106" name="Image 2">
            <a:extLst>
              <a:ext uri="{FF2B5EF4-FFF2-40B4-BE49-F238E27FC236}">
                <a16:creationId xmlns:a16="http://schemas.microsoft.com/office/drawing/2014/main" id="{6F73D13E-9516-CD41-9C77-CFBA21D715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90825" y="368300"/>
            <a:ext cx="1006475" cy="414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5107" name="Image 3">
            <a:extLst>
              <a:ext uri="{FF2B5EF4-FFF2-40B4-BE49-F238E27FC236}">
                <a16:creationId xmlns:a16="http://schemas.microsoft.com/office/drawing/2014/main" id="{7B150678-F3BC-F545-B09F-AA0FF1B924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87775" y="368300"/>
            <a:ext cx="1006475" cy="414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5108" name="Image 4">
            <a:extLst>
              <a:ext uri="{FF2B5EF4-FFF2-40B4-BE49-F238E27FC236}">
                <a16:creationId xmlns:a16="http://schemas.microsoft.com/office/drawing/2014/main" id="{5C4FDCA2-065B-DF4F-BBB7-2D287D5D25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84725" y="368300"/>
            <a:ext cx="1006475" cy="414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5109" name="Image 6">
            <a:extLst>
              <a:ext uri="{FF2B5EF4-FFF2-40B4-BE49-F238E27FC236}">
                <a16:creationId xmlns:a16="http://schemas.microsoft.com/office/drawing/2014/main" id="{2D401979-6D30-F341-9BDC-E5C0ECCB5F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8888" y="368300"/>
            <a:ext cx="1006475" cy="414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5110" name="Image 7">
            <a:extLst>
              <a:ext uri="{FF2B5EF4-FFF2-40B4-BE49-F238E27FC236}">
                <a16:creationId xmlns:a16="http://schemas.microsoft.com/office/drawing/2014/main" id="{EADF204C-06F5-2C4A-B461-9CAEA5BE01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45363" y="368300"/>
            <a:ext cx="1006475" cy="414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5111" name="ZoneTexte 8">
            <a:extLst>
              <a:ext uri="{FF2B5EF4-FFF2-40B4-BE49-F238E27FC236}">
                <a16:creationId xmlns:a16="http://schemas.microsoft.com/office/drawing/2014/main" id="{5D9E982F-E28E-7C4C-928C-004251520084}"/>
              </a:ext>
            </a:extLst>
          </p:cNvPr>
          <p:cNvSpPr txBox="1">
            <a:spLocks noChangeArrowheads="1"/>
          </p:cNvSpPr>
          <p:nvPr/>
        </p:nvSpPr>
        <p:spPr bwMode="auto">
          <a:xfrm>
            <a:off x="8420100" y="361950"/>
            <a:ext cx="190023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eaLnBrk="1" hangingPunct="1"/>
            <a:r>
              <a:rPr lang="mr-IN" altLang="en-US"/>
              <a:t>…</a:t>
            </a:r>
            <a:endParaRPr lang="en-US" altLang="en-US"/>
          </a:p>
        </p:txBody>
      </p:sp>
      <p:pic>
        <p:nvPicPr>
          <p:cNvPr id="175112" name="Image 9">
            <a:extLst>
              <a:ext uri="{FF2B5EF4-FFF2-40B4-BE49-F238E27FC236}">
                <a16:creationId xmlns:a16="http://schemas.microsoft.com/office/drawing/2014/main" id="{ED163F5E-7237-AE4B-B365-4859A06C85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75" y="1708150"/>
            <a:ext cx="1531938" cy="151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5113" name="ZoneTexte 10">
            <a:extLst>
              <a:ext uri="{FF2B5EF4-FFF2-40B4-BE49-F238E27FC236}">
                <a16:creationId xmlns:a16="http://schemas.microsoft.com/office/drawing/2014/main" id="{BC6D98F3-373D-C44B-9483-A9E3E84CCDDB}"/>
              </a:ext>
            </a:extLst>
          </p:cNvPr>
          <p:cNvSpPr txBox="1">
            <a:spLocks noChangeArrowheads="1"/>
          </p:cNvSpPr>
          <p:nvPr/>
        </p:nvSpPr>
        <p:spPr bwMode="auto">
          <a:xfrm>
            <a:off x="5892800" y="361950"/>
            <a:ext cx="190023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eaLnBrk="1" hangingPunct="1"/>
            <a:r>
              <a:rPr lang="mr-IN" altLang="en-US"/>
              <a:t>…</a:t>
            </a:r>
            <a:endParaRPr lang="en-US" altLang="en-US"/>
          </a:p>
        </p:txBody>
      </p:sp>
      <p:sp>
        <p:nvSpPr>
          <p:cNvPr id="17" name="Rectangle 16">
            <a:extLst>
              <a:ext uri="{FF2B5EF4-FFF2-40B4-BE49-F238E27FC236}">
                <a16:creationId xmlns:a16="http://schemas.microsoft.com/office/drawing/2014/main" id="{657C7933-1400-D94D-A18E-B6C5464B3AEE}"/>
              </a:ext>
            </a:extLst>
          </p:cNvPr>
          <p:cNvSpPr/>
          <p:nvPr/>
        </p:nvSpPr>
        <p:spPr>
          <a:xfrm>
            <a:off x="3621088" y="361950"/>
            <a:ext cx="187325" cy="420688"/>
          </a:xfrm>
          <a:prstGeom prst="rect">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sp>
        <p:nvSpPr>
          <p:cNvPr id="18" name="Rectangle 17">
            <a:extLst>
              <a:ext uri="{FF2B5EF4-FFF2-40B4-BE49-F238E27FC236}">
                <a16:creationId xmlns:a16="http://schemas.microsoft.com/office/drawing/2014/main" id="{6D38023C-31B0-FC41-9376-2999D8BD4CC5}"/>
              </a:ext>
            </a:extLst>
          </p:cNvPr>
          <p:cNvSpPr/>
          <p:nvPr/>
        </p:nvSpPr>
        <p:spPr>
          <a:xfrm>
            <a:off x="498475" y="2068513"/>
            <a:ext cx="188913" cy="193675"/>
          </a:xfrm>
          <a:prstGeom prst="rect">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cxnSp>
        <p:nvCxnSpPr>
          <p:cNvPr id="14" name="Connecteur droit avec flèche 13">
            <a:extLst>
              <a:ext uri="{FF2B5EF4-FFF2-40B4-BE49-F238E27FC236}">
                <a16:creationId xmlns:a16="http://schemas.microsoft.com/office/drawing/2014/main" id="{C15A8A3E-A03E-3148-8655-57ABF27A0D14}"/>
              </a:ext>
            </a:extLst>
          </p:cNvPr>
          <p:cNvCxnSpPr/>
          <p:nvPr/>
        </p:nvCxnSpPr>
        <p:spPr>
          <a:xfrm>
            <a:off x="3749675" y="909638"/>
            <a:ext cx="4591050" cy="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175117" name="ZoneTexte 14">
            <a:extLst>
              <a:ext uri="{FF2B5EF4-FFF2-40B4-BE49-F238E27FC236}">
                <a16:creationId xmlns:a16="http://schemas.microsoft.com/office/drawing/2014/main" id="{9E7A8D96-C246-E94B-A1F8-FFCAF7A0BCEC}"/>
              </a:ext>
            </a:extLst>
          </p:cNvPr>
          <p:cNvSpPr txBox="1">
            <a:spLocks noChangeArrowheads="1"/>
          </p:cNvSpPr>
          <p:nvPr/>
        </p:nvSpPr>
        <p:spPr bwMode="auto">
          <a:xfrm>
            <a:off x="4378325" y="1193800"/>
            <a:ext cx="33956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eaLnBrk="1" hangingPunct="1"/>
            <a:r>
              <a:rPr lang="en-US" altLang="en-US"/>
              <a:t>Iterate for &gt; 1’000’000 variants</a:t>
            </a:r>
          </a:p>
        </p:txBody>
      </p:sp>
      <p:cxnSp>
        <p:nvCxnSpPr>
          <p:cNvPr id="20" name="Connecteur droit avec flèche 19">
            <a:extLst>
              <a:ext uri="{FF2B5EF4-FFF2-40B4-BE49-F238E27FC236}">
                <a16:creationId xmlns:a16="http://schemas.microsoft.com/office/drawing/2014/main" id="{5DCD5FEE-92D8-394E-B1A4-3210D6B6A58B}"/>
              </a:ext>
            </a:extLst>
          </p:cNvPr>
          <p:cNvCxnSpPr/>
          <p:nvPr/>
        </p:nvCxnSpPr>
        <p:spPr>
          <a:xfrm flipV="1">
            <a:off x="833438" y="1563688"/>
            <a:ext cx="0" cy="1146175"/>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21" name="Connecteur droit avec flèche 20">
            <a:extLst>
              <a:ext uri="{FF2B5EF4-FFF2-40B4-BE49-F238E27FC236}">
                <a16:creationId xmlns:a16="http://schemas.microsoft.com/office/drawing/2014/main" id="{912DA443-FC8A-924C-8F2A-0F232A974FEF}"/>
              </a:ext>
            </a:extLst>
          </p:cNvPr>
          <p:cNvCxnSpPr/>
          <p:nvPr/>
        </p:nvCxnSpPr>
        <p:spPr>
          <a:xfrm flipH="1" flipV="1">
            <a:off x="3175" y="2597150"/>
            <a:ext cx="830263" cy="112713"/>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33" name="Connecteur droit avec flèche 32">
            <a:extLst>
              <a:ext uri="{FF2B5EF4-FFF2-40B4-BE49-F238E27FC236}">
                <a16:creationId xmlns:a16="http://schemas.microsoft.com/office/drawing/2014/main" id="{3E4C44E6-7ACC-8244-B07C-4D5FF49C0A96}"/>
              </a:ext>
            </a:extLst>
          </p:cNvPr>
          <p:cNvCxnSpPr/>
          <p:nvPr/>
        </p:nvCxnSpPr>
        <p:spPr>
          <a:xfrm flipV="1">
            <a:off x="833438" y="2520950"/>
            <a:ext cx="550862" cy="188913"/>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175121" name="ZoneTexte 35">
            <a:extLst>
              <a:ext uri="{FF2B5EF4-FFF2-40B4-BE49-F238E27FC236}">
                <a16:creationId xmlns:a16="http://schemas.microsoft.com/office/drawing/2014/main" id="{9C098380-0489-4D4B-838A-2C6B5FC69B10}"/>
              </a:ext>
            </a:extLst>
          </p:cNvPr>
          <p:cNvSpPr txBox="1">
            <a:spLocks noChangeArrowheads="1"/>
          </p:cNvSpPr>
          <p:nvPr/>
        </p:nvSpPr>
        <p:spPr bwMode="auto">
          <a:xfrm>
            <a:off x="795338" y="1939925"/>
            <a:ext cx="3395662"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algn="ctr" eaLnBrk="1" hangingPunct="1"/>
            <a:r>
              <a:rPr lang="en-US" altLang="en-US"/>
              <a:t>Iterate for &gt; 1’000’000 </a:t>
            </a:r>
          </a:p>
          <a:p>
            <a:pPr algn="ctr" eaLnBrk="1" hangingPunct="1"/>
            <a:r>
              <a:rPr lang="en-US" altLang="en-US"/>
              <a:t>image locations</a:t>
            </a:r>
          </a:p>
        </p:txBody>
      </p:sp>
    </p:spTree>
    <p:extLst>
      <p:ext uri="{BB962C8B-B14F-4D97-AF65-F5344CB8AC3E}">
        <p14:creationId xmlns:p14="http://schemas.microsoft.com/office/powerpoint/2010/main" val="10892391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29" name="Espace réservé du numéro de diapositive 1">
            <a:extLst>
              <a:ext uri="{FF2B5EF4-FFF2-40B4-BE49-F238E27FC236}">
                <a16:creationId xmlns:a16="http://schemas.microsoft.com/office/drawing/2014/main" id="{25BCCE59-D028-A84C-8FE5-3BCB4076BE82}"/>
              </a:ext>
            </a:extLst>
          </p:cNvPr>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r>
              <a:rPr lang="fr-FR" altLang="en-US">
                <a:solidFill>
                  <a:schemeClr val="bg1"/>
                </a:solidFill>
                <a:latin typeface="Arial" panose="020B0604020202020204" pitchFamily="34" charset="0"/>
              </a:rPr>
              <a:t>- </a:t>
            </a:r>
            <a:fld id="{2BCD55AC-DACE-0140-802E-9343FA0283AB}" type="slidenum">
              <a:rPr lang="fr-FR" altLang="en-US">
                <a:solidFill>
                  <a:schemeClr val="bg1"/>
                </a:solidFill>
                <a:latin typeface="Arial" panose="020B0604020202020204" pitchFamily="34" charset="0"/>
              </a:rPr>
              <a:pPr/>
              <a:t>13</a:t>
            </a:fld>
            <a:endParaRPr lang="fr-FR" altLang="en-US">
              <a:solidFill>
                <a:schemeClr val="bg1"/>
              </a:solidFill>
              <a:latin typeface="Arial" panose="020B0604020202020204" pitchFamily="34" charset="0"/>
            </a:endParaRPr>
          </a:p>
        </p:txBody>
      </p:sp>
      <p:pic>
        <p:nvPicPr>
          <p:cNvPr id="176130" name="Image 2">
            <a:extLst>
              <a:ext uri="{FF2B5EF4-FFF2-40B4-BE49-F238E27FC236}">
                <a16:creationId xmlns:a16="http://schemas.microsoft.com/office/drawing/2014/main" id="{C31F5734-284F-EC4E-A117-2FF0C640869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90825" y="368300"/>
            <a:ext cx="1006475" cy="414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6131" name="Image 3">
            <a:extLst>
              <a:ext uri="{FF2B5EF4-FFF2-40B4-BE49-F238E27FC236}">
                <a16:creationId xmlns:a16="http://schemas.microsoft.com/office/drawing/2014/main" id="{3FD0E786-AA9A-3940-BE1E-D0FFDC850C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87775" y="368300"/>
            <a:ext cx="1006475" cy="414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6132" name="Image 4">
            <a:extLst>
              <a:ext uri="{FF2B5EF4-FFF2-40B4-BE49-F238E27FC236}">
                <a16:creationId xmlns:a16="http://schemas.microsoft.com/office/drawing/2014/main" id="{B415AFAC-44E7-A44A-BC3F-FE9A2FC129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84725" y="368300"/>
            <a:ext cx="1006475" cy="414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6133" name="Image 6">
            <a:extLst>
              <a:ext uri="{FF2B5EF4-FFF2-40B4-BE49-F238E27FC236}">
                <a16:creationId xmlns:a16="http://schemas.microsoft.com/office/drawing/2014/main" id="{35A0B0A0-2C9A-E344-8A7E-87BFBC499BA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8888" y="368300"/>
            <a:ext cx="1006475" cy="414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6134" name="Image 7">
            <a:extLst>
              <a:ext uri="{FF2B5EF4-FFF2-40B4-BE49-F238E27FC236}">
                <a16:creationId xmlns:a16="http://schemas.microsoft.com/office/drawing/2014/main" id="{98DDE7F7-F1E3-D349-A3B3-D7C851CB9C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45363" y="368300"/>
            <a:ext cx="1006475" cy="414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6135" name="ZoneTexte 8">
            <a:extLst>
              <a:ext uri="{FF2B5EF4-FFF2-40B4-BE49-F238E27FC236}">
                <a16:creationId xmlns:a16="http://schemas.microsoft.com/office/drawing/2014/main" id="{6C13BE6A-3AB4-4B42-AD44-7B28A5BF7E7F}"/>
              </a:ext>
            </a:extLst>
          </p:cNvPr>
          <p:cNvSpPr txBox="1">
            <a:spLocks noChangeArrowheads="1"/>
          </p:cNvSpPr>
          <p:nvPr/>
        </p:nvSpPr>
        <p:spPr bwMode="auto">
          <a:xfrm>
            <a:off x="8420100" y="361950"/>
            <a:ext cx="190023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eaLnBrk="1" hangingPunct="1"/>
            <a:r>
              <a:rPr lang="mr-IN" altLang="en-US"/>
              <a:t>…</a:t>
            </a:r>
            <a:endParaRPr lang="en-US" altLang="en-US"/>
          </a:p>
        </p:txBody>
      </p:sp>
      <p:pic>
        <p:nvPicPr>
          <p:cNvPr id="176136" name="Image 9">
            <a:extLst>
              <a:ext uri="{FF2B5EF4-FFF2-40B4-BE49-F238E27FC236}">
                <a16:creationId xmlns:a16="http://schemas.microsoft.com/office/drawing/2014/main" id="{30AEFC65-1D54-2245-828B-B693AA45C9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75" y="1708150"/>
            <a:ext cx="1531938" cy="151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6137" name="ZoneTexte 10">
            <a:extLst>
              <a:ext uri="{FF2B5EF4-FFF2-40B4-BE49-F238E27FC236}">
                <a16:creationId xmlns:a16="http://schemas.microsoft.com/office/drawing/2014/main" id="{29159805-FF12-364E-92B4-D7B5295053B5}"/>
              </a:ext>
            </a:extLst>
          </p:cNvPr>
          <p:cNvSpPr txBox="1">
            <a:spLocks noChangeArrowheads="1"/>
          </p:cNvSpPr>
          <p:nvPr/>
        </p:nvSpPr>
        <p:spPr bwMode="auto">
          <a:xfrm>
            <a:off x="5892800" y="361950"/>
            <a:ext cx="190023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eaLnBrk="1" hangingPunct="1"/>
            <a:r>
              <a:rPr lang="mr-IN" altLang="en-US"/>
              <a:t>…</a:t>
            </a:r>
            <a:endParaRPr lang="en-US" altLang="en-US"/>
          </a:p>
        </p:txBody>
      </p:sp>
      <p:sp>
        <p:nvSpPr>
          <p:cNvPr id="17" name="Rectangle 16">
            <a:extLst>
              <a:ext uri="{FF2B5EF4-FFF2-40B4-BE49-F238E27FC236}">
                <a16:creationId xmlns:a16="http://schemas.microsoft.com/office/drawing/2014/main" id="{37D2CC46-E33A-224B-A595-21BB7BF00D6C}"/>
              </a:ext>
            </a:extLst>
          </p:cNvPr>
          <p:cNvSpPr/>
          <p:nvPr/>
        </p:nvSpPr>
        <p:spPr>
          <a:xfrm>
            <a:off x="3621088" y="361950"/>
            <a:ext cx="187325" cy="420688"/>
          </a:xfrm>
          <a:prstGeom prst="rect">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sp>
        <p:nvSpPr>
          <p:cNvPr id="18" name="Rectangle 17">
            <a:extLst>
              <a:ext uri="{FF2B5EF4-FFF2-40B4-BE49-F238E27FC236}">
                <a16:creationId xmlns:a16="http://schemas.microsoft.com/office/drawing/2014/main" id="{83B6E466-EE6D-FE4F-8FF3-78746DA56D35}"/>
              </a:ext>
            </a:extLst>
          </p:cNvPr>
          <p:cNvSpPr/>
          <p:nvPr/>
        </p:nvSpPr>
        <p:spPr>
          <a:xfrm>
            <a:off x="498475" y="2068513"/>
            <a:ext cx="188913" cy="193675"/>
          </a:xfrm>
          <a:prstGeom prst="rect">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cxnSp>
        <p:nvCxnSpPr>
          <p:cNvPr id="14" name="Connecteur droit avec flèche 13">
            <a:extLst>
              <a:ext uri="{FF2B5EF4-FFF2-40B4-BE49-F238E27FC236}">
                <a16:creationId xmlns:a16="http://schemas.microsoft.com/office/drawing/2014/main" id="{4C1AA86F-829A-F446-8C62-F0D6BE21B959}"/>
              </a:ext>
            </a:extLst>
          </p:cNvPr>
          <p:cNvCxnSpPr/>
          <p:nvPr/>
        </p:nvCxnSpPr>
        <p:spPr>
          <a:xfrm>
            <a:off x="3749675" y="909638"/>
            <a:ext cx="4591050" cy="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176141" name="ZoneTexte 14">
            <a:extLst>
              <a:ext uri="{FF2B5EF4-FFF2-40B4-BE49-F238E27FC236}">
                <a16:creationId xmlns:a16="http://schemas.microsoft.com/office/drawing/2014/main" id="{8E289E61-251A-0A4E-9FF4-1250B55F27D5}"/>
              </a:ext>
            </a:extLst>
          </p:cNvPr>
          <p:cNvSpPr txBox="1">
            <a:spLocks noChangeArrowheads="1"/>
          </p:cNvSpPr>
          <p:nvPr/>
        </p:nvSpPr>
        <p:spPr bwMode="auto">
          <a:xfrm>
            <a:off x="4378325" y="1193800"/>
            <a:ext cx="33956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eaLnBrk="1" hangingPunct="1"/>
            <a:r>
              <a:rPr lang="en-US" altLang="en-US"/>
              <a:t>Iterate for &gt; 1’000’000 variants</a:t>
            </a:r>
          </a:p>
        </p:txBody>
      </p:sp>
      <p:cxnSp>
        <p:nvCxnSpPr>
          <p:cNvPr id="20" name="Connecteur droit avec flèche 19">
            <a:extLst>
              <a:ext uri="{FF2B5EF4-FFF2-40B4-BE49-F238E27FC236}">
                <a16:creationId xmlns:a16="http://schemas.microsoft.com/office/drawing/2014/main" id="{780D7221-5FA3-974B-8360-DAFBF8251294}"/>
              </a:ext>
            </a:extLst>
          </p:cNvPr>
          <p:cNvCxnSpPr/>
          <p:nvPr/>
        </p:nvCxnSpPr>
        <p:spPr>
          <a:xfrm flipV="1">
            <a:off x="833438" y="1563688"/>
            <a:ext cx="0" cy="1146175"/>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21" name="Connecteur droit avec flèche 20">
            <a:extLst>
              <a:ext uri="{FF2B5EF4-FFF2-40B4-BE49-F238E27FC236}">
                <a16:creationId xmlns:a16="http://schemas.microsoft.com/office/drawing/2014/main" id="{EEF30A86-A7EB-EB4E-B771-A02438F88FD4}"/>
              </a:ext>
            </a:extLst>
          </p:cNvPr>
          <p:cNvCxnSpPr/>
          <p:nvPr/>
        </p:nvCxnSpPr>
        <p:spPr>
          <a:xfrm flipH="1" flipV="1">
            <a:off x="3175" y="2597150"/>
            <a:ext cx="830263" cy="112713"/>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33" name="Connecteur droit avec flèche 32">
            <a:extLst>
              <a:ext uri="{FF2B5EF4-FFF2-40B4-BE49-F238E27FC236}">
                <a16:creationId xmlns:a16="http://schemas.microsoft.com/office/drawing/2014/main" id="{F0762540-C175-8B4A-B036-BC52D80B098C}"/>
              </a:ext>
            </a:extLst>
          </p:cNvPr>
          <p:cNvCxnSpPr/>
          <p:nvPr/>
        </p:nvCxnSpPr>
        <p:spPr>
          <a:xfrm flipV="1">
            <a:off x="833438" y="2520950"/>
            <a:ext cx="550862" cy="188913"/>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176145" name="ZoneTexte 35">
            <a:extLst>
              <a:ext uri="{FF2B5EF4-FFF2-40B4-BE49-F238E27FC236}">
                <a16:creationId xmlns:a16="http://schemas.microsoft.com/office/drawing/2014/main" id="{E8106BA2-6F74-054C-A4A5-0F3187DF8ABA}"/>
              </a:ext>
            </a:extLst>
          </p:cNvPr>
          <p:cNvSpPr txBox="1">
            <a:spLocks noChangeArrowheads="1"/>
          </p:cNvSpPr>
          <p:nvPr/>
        </p:nvSpPr>
        <p:spPr bwMode="auto">
          <a:xfrm>
            <a:off x="795338" y="1939925"/>
            <a:ext cx="3395662"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algn="ctr" eaLnBrk="1" hangingPunct="1"/>
            <a:r>
              <a:rPr lang="en-US" altLang="en-US"/>
              <a:t>Iterate for &gt; 1’000’000 </a:t>
            </a:r>
          </a:p>
          <a:p>
            <a:pPr algn="ctr" eaLnBrk="1" hangingPunct="1"/>
            <a:r>
              <a:rPr lang="en-US" altLang="en-US"/>
              <a:t>image locations</a:t>
            </a:r>
          </a:p>
        </p:txBody>
      </p:sp>
      <p:sp>
        <p:nvSpPr>
          <p:cNvPr id="176146" name="ZoneTexte 12">
            <a:extLst>
              <a:ext uri="{FF2B5EF4-FFF2-40B4-BE49-F238E27FC236}">
                <a16:creationId xmlns:a16="http://schemas.microsoft.com/office/drawing/2014/main" id="{C3848D5E-4516-F54A-8AB7-6EE3C02B6E46}"/>
              </a:ext>
            </a:extLst>
          </p:cNvPr>
          <p:cNvSpPr txBox="1">
            <a:spLocks noChangeArrowheads="1"/>
          </p:cNvSpPr>
          <p:nvPr/>
        </p:nvSpPr>
        <p:spPr bwMode="auto">
          <a:xfrm>
            <a:off x="3879850" y="2835275"/>
            <a:ext cx="4919663" cy="2030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eaLnBrk="1" hangingPunct="1">
              <a:buFont typeface="Arial" panose="020B0604020202020204" pitchFamily="34" charset="0"/>
              <a:buChar char="•"/>
            </a:pPr>
            <a:r>
              <a:rPr lang="en-US" altLang="en-US"/>
              <a:t>Hard interpretability</a:t>
            </a:r>
          </a:p>
          <a:p>
            <a:pPr eaLnBrk="1" hangingPunct="1">
              <a:buFont typeface="Arial" panose="020B0604020202020204" pitchFamily="34" charset="0"/>
              <a:buChar char="•"/>
            </a:pPr>
            <a:endParaRPr lang="en-US" altLang="en-US"/>
          </a:p>
          <a:p>
            <a:pPr eaLnBrk="1" hangingPunct="1">
              <a:buFont typeface="Arial" panose="020B0604020202020204" pitchFamily="34" charset="0"/>
              <a:buChar char="•"/>
            </a:pPr>
            <a:r>
              <a:rPr lang="en-US" altLang="en-US"/>
              <a:t>False positive discoveries</a:t>
            </a:r>
          </a:p>
          <a:p>
            <a:pPr eaLnBrk="1" hangingPunct="1">
              <a:buFont typeface="Arial" panose="020B0604020202020204" pitchFamily="34" charset="0"/>
              <a:buChar char="•"/>
            </a:pPr>
            <a:endParaRPr lang="en-US" altLang="en-US"/>
          </a:p>
          <a:p>
            <a:pPr eaLnBrk="1" hangingPunct="1">
              <a:buFont typeface="Arial" panose="020B0604020202020204" pitchFamily="34" charset="0"/>
              <a:buChar char="•"/>
            </a:pPr>
            <a:r>
              <a:rPr lang="en-US" altLang="en-US"/>
              <a:t>No interaction across brain and genetic areas</a:t>
            </a:r>
          </a:p>
          <a:p>
            <a:pPr eaLnBrk="1" hangingPunct="1">
              <a:buFont typeface="Arial" panose="020B0604020202020204" pitchFamily="34" charset="0"/>
              <a:buChar char="•"/>
            </a:pPr>
            <a:endParaRPr lang="en-US" altLang="en-US"/>
          </a:p>
          <a:p>
            <a:pPr eaLnBrk="1" hangingPunct="1">
              <a:buFont typeface="Arial" panose="020B0604020202020204" pitchFamily="34" charset="0"/>
              <a:buChar char="•"/>
            </a:pPr>
            <a:endParaRPr lang="en-US" altLang="en-US"/>
          </a:p>
        </p:txBody>
      </p:sp>
      <p:pic>
        <p:nvPicPr>
          <p:cNvPr id="176147" name="Image 15">
            <a:extLst>
              <a:ext uri="{FF2B5EF4-FFF2-40B4-BE49-F238E27FC236}">
                <a16:creationId xmlns:a16="http://schemas.microsoft.com/office/drawing/2014/main" id="{9E21A092-0475-114B-A55B-460976E94EE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89238" y="3106738"/>
            <a:ext cx="960437" cy="842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872700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D7E46E6-795D-6F48-8248-B31B7339B101}"/>
              </a:ext>
            </a:extLst>
          </p:cNvPr>
          <p:cNvSpPr>
            <a:spLocks noGrp="1"/>
          </p:cNvSpPr>
          <p:nvPr>
            <p:ph type="sldNum" sz="quarter" idx="12"/>
          </p:nvPr>
        </p:nvSpPr>
        <p:spPr/>
        <p:txBody>
          <a:bodyPr/>
          <a:lstStyle/>
          <a:p>
            <a:r>
              <a:rPr lang="fr-FR" altLang="en-US"/>
              <a:t>- </a:t>
            </a:r>
            <a:fld id="{C977D3E1-CD0D-7741-8819-4293D80420DA}" type="slidenum">
              <a:rPr lang="fr-FR" altLang="en-US" smtClean="0"/>
              <a:pPr/>
              <a:t>14</a:t>
            </a:fld>
            <a:endParaRPr lang="fr-FR" altLang="en-US"/>
          </a:p>
        </p:txBody>
      </p:sp>
      <p:sp>
        <p:nvSpPr>
          <p:cNvPr id="46" name="Rectangle 45">
            <a:extLst>
              <a:ext uri="{FF2B5EF4-FFF2-40B4-BE49-F238E27FC236}">
                <a16:creationId xmlns:a16="http://schemas.microsoft.com/office/drawing/2014/main" id="{7F4B0E3A-E2FC-7540-9278-8406A48413F9}"/>
              </a:ext>
            </a:extLst>
          </p:cNvPr>
          <p:cNvSpPr/>
          <p:nvPr/>
        </p:nvSpPr>
        <p:spPr>
          <a:xfrm>
            <a:off x="686617" y="19788"/>
            <a:ext cx="7770767" cy="830997"/>
          </a:xfrm>
          <a:prstGeom prst="rect">
            <a:avLst/>
          </a:prstGeom>
          <a:ln w="28575">
            <a:noFill/>
          </a:ln>
        </p:spPr>
        <p:txBody>
          <a:bodyPr wrap="square">
            <a:spAutoFit/>
          </a:bodyPr>
          <a:lstStyle/>
          <a:p>
            <a:pPr algn="ctr" defTabSz="457189">
              <a:defRPr/>
            </a:pPr>
            <a:r>
              <a:rPr lang="en-US" sz="2400" b="1" kern="900">
                <a:solidFill>
                  <a:srgbClr val="000000"/>
                </a:solidFill>
                <a:latin typeface="Calibri" charset="0"/>
                <a:ea typeface="ＭＳ Ｐゴシック" charset="0"/>
              </a:rPr>
              <a:t>A unified statistical formulation via </a:t>
            </a:r>
          </a:p>
          <a:p>
            <a:pPr algn="ctr" defTabSz="457189">
              <a:defRPr/>
            </a:pPr>
            <a:r>
              <a:rPr lang="en-US" sz="2400" b="1" kern="900">
                <a:solidFill>
                  <a:srgbClr val="000000"/>
                </a:solidFill>
                <a:latin typeface="Calibri" charset="0"/>
                <a:ea typeface="ＭＳ Ｐゴシック" charset="0"/>
              </a:rPr>
              <a:t>latent generative models </a:t>
            </a:r>
          </a:p>
        </p:txBody>
      </p:sp>
      <p:cxnSp>
        <p:nvCxnSpPr>
          <p:cNvPr id="4" name="Straight Connector 3">
            <a:extLst>
              <a:ext uri="{FF2B5EF4-FFF2-40B4-BE49-F238E27FC236}">
                <a16:creationId xmlns:a16="http://schemas.microsoft.com/office/drawing/2014/main" id="{8E8E41B3-DA4C-6342-8D3C-A7ECBC275758}"/>
              </a:ext>
            </a:extLst>
          </p:cNvPr>
          <p:cNvCxnSpPr/>
          <p:nvPr/>
        </p:nvCxnSpPr>
        <p:spPr>
          <a:xfrm>
            <a:off x="932261" y="4247554"/>
            <a:ext cx="5700712" cy="0"/>
          </a:xfrm>
          <a:prstGeom prst="line">
            <a:avLst/>
          </a:prstGeom>
          <a:ln w="76200">
            <a:solidFill>
              <a:schemeClr val="bg2"/>
            </a:solidFill>
          </a:ln>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D368641F-5DB8-3943-84AF-A4DFC3AF5324}"/>
              </a:ext>
            </a:extLst>
          </p:cNvPr>
          <p:cNvCxnSpPr>
            <a:cxnSpLocks/>
          </p:cNvCxnSpPr>
          <p:nvPr/>
        </p:nvCxnSpPr>
        <p:spPr>
          <a:xfrm>
            <a:off x="6716208" y="4247554"/>
            <a:ext cx="1447156" cy="0"/>
          </a:xfrm>
          <a:prstGeom prst="line">
            <a:avLst/>
          </a:prstGeom>
          <a:ln w="76200">
            <a:solidFill>
              <a:schemeClr val="accent2"/>
            </a:solidFill>
          </a:ln>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D3F3AFFC-BC00-254C-9DF4-E3F6D6EE2EC9}"/>
              </a:ext>
            </a:extLst>
          </p:cNvPr>
          <p:cNvSpPr txBox="1"/>
          <p:nvPr/>
        </p:nvSpPr>
        <p:spPr>
          <a:xfrm>
            <a:off x="6774898" y="4422589"/>
            <a:ext cx="1329776" cy="415498"/>
          </a:xfrm>
          <a:prstGeom prst="rect">
            <a:avLst/>
          </a:prstGeom>
          <a:noFill/>
        </p:spPr>
        <p:txBody>
          <a:bodyPr wrap="square" rtlCol="0">
            <a:spAutoFit/>
          </a:bodyPr>
          <a:lstStyle/>
          <a:p>
            <a:pPr algn="ctr"/>
            <a:r>
              <a:rPr lang="en-US" sz="2100"/>
              <a:t>data</a:t>
            </a:r>
          </a:p>
        </p:txBody>
      </p:sp>
      <p:sp>
        <p:nvSpPr>
          <p:cNvPr id="26" name="TextBox 25">
            <a:extLst>
              <a:ext uri="{FF2B5EF4-FFF2-40B4-BE49-F238E27FC236}">
                <a16:creationId xmlns:a16="http://schemas.microsoft.com/office/drawing/2014/main" id="{95389FB6-D4DD-634F-8828-3A0E517AEDAD}"/>
              </a:ext>
            </a:extLst>
          </p:cNvPr>
          <p:cNvSpPr txBox="1"/>
          <p:nvPr/>
        </p:nvSpPr>
        <p:spPr>
          <a:xfrm>
            <a:off x="932260" y="4406017"/>
            <a:ext cx="5700712" cy="415498"/>
          </a:xfrm>
          <a:prstGeom prst="rect">
            <a:avLst/>
          </a:prstGeom>
          <a:noFill/>
        </p:spPr>
        <p:txBody>
          <a:bodyPr wrap="square" rtlCol="0">
            <a:spAutoFit/>
          </a:bodyPr>
          <a:lstStyle/>
          <a:p>
            <a:pPr algn="ctr"/>
            <a:r>
              <a:rPr lang="en-US" sz="2100"/>
              <a:t>parameters</a:t>
            </a:r>
          </a:p>
        </p:txBody>
      </p:sp>
      <p:sp>
        <p:nvSpPr>
          <p:cNvPr id="7" name="Down Arrow 6">
            <a:extLst>
              <a:ext uri="{FF2B5EF4-FFF2-40B4-BE49-F238E27FC236}">
                <a16:creationId xmlns:a16="http://schemas.microsoft.com/office/drawing/2014/main" id="{724AD3C9-DBF6-7C4A-8ECF-7747A843E2C6}"/>
              </a:ext>
            </a:extLst>
          </p:cNvPr>
          <p:cNvSpPr/>
          <p:nvPr/>
        </p:nvSpPr>
        <p:spPr>
          <a:xfrm rot="5400000">
            <a:off x="6327815" y="4276637"/>
            <a:ext cx="417432" cy="659304"/>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F0716DD2-3521-FA4C-AF65-1D49A7F1E5B3}"/>
              </a:ext>
            </a:extLst>
          </p:cNvPr>
          <p:cNvSpPr txBox="1"/>
          <p:nvPr/>
        </p:nvSpPr>
        <p:spPr>
          <a:xfrm>
            <a:off x="932261" y="2110975"/>
            <a:ext cx="278606" cy="461665"/>
          </a:xfrm>
          <a:prstGeom prst="rect">
            <a:avLst/>
          </a:prstGeom>
          <a:noFill/>
        </p:spPr>
        <p:txBody>
          <a:bodyPr wrap="square" rtlCol="0">
            <a:spAutoFit/>
          </a:bodyPr>
          <a:lstStyle/>
          <a:p>
            <a:pPr algn="ctr"/>
            <a:r>
              <a:rPr lang="en-US" sz="2400" b="1"/>
              <a:t>z</a:t>
            </a:r>
          </a:p>
        </p:txBody>
      </p:sp>
      <p:graphicFrame>
        <p:nvGraphicFramePr>
          <p:cNvPr id="31" name="Table 30">
            <a:extLst>
              <a:ext uri="{FF2B5EF4-FFF2-40B4-BE49-F238E27FC236}">
                <a16:creationId xmlns:a16="http://schemas.microsoft.com/office/drawing/2014/main" id="{B6D9AE25-D80C-6845-B374-FBC5FBBB0B68}"/>
              </a:ext>
            </a:extLst>
          </p:cNvPr>
          <p:cNvGraphicFramePr>
            <a:graphicFrameLocks noGrp="1"/>
          </p:cNvGraphicFramePr>
          <p:nvPr/>
        </p:nvGraphicFramePr>
        <p:xfrm>
          <a:off x="2325821" y="1297029"/>
          <a:ext cx="906462" cy="679652"/>
        </p:xfrm>
        <a:graphic>
          <a:graphicData uri="http://schemas.openxmlformats.org/drawingml/2006/table">
            <a:tbl>
              <a:tblPr firstRow="1" bandRow="1">
                <a:tableStyleId>{C083E6E3-FA7D-4D7B-A595-EF9225AFEA82}</a:tableStyleId>
              </a:tblPr>
              <a:tblGrid>
                <a:gridCol w="151077">
                  <a:extLst>
                    <a:ext uri="{9D8B030D-6E8A-4147-A177-3AD203B41FA5}">
                      <a16:colId xmlns:a16="http://schemas.microsoft.com/office/drawing/2014/main" val="20000"/>
                    </a:ext>
                  </a:extLst>
                </a:gridCol>
                <a:gridCol w="151077">
                  <a:extLst>
                    <a:ext uri="{9D8B030D-6E8A-4147-A177-3AD203B41FA5}">
                      <a16:colId xmlns:a16="http://schemas.microsoft.com/office/drawing/2014/main" val="20001"/>
                    </a:ext>
                  </a:extLst>
                </a:gridCol>
                <a:gridCol w="151077">
                  <a:extLst>
                    <a:ext uri="{9D8B030D-6E8A-4147-A177-3AD203B41FA5}">
                      <a16:colId xmlns:a16="http://schemas.microsoft.com/office/drawing/2014/main" val="20002"/>
                    </a:ext>
                  </a:extLst>
                </a:gridCol>
                <a:gridCol w="151077">
                  <a:extLst>
                    <a:ext uri="{9D8B030D-6E8A-4147-A177-3AD203B41FA5}">
                      <a16:colId xmlns:a16="http://schemas.microsoft.com/office/drawing/2014/main" val="20003"/>
                    </a:ext>
                  </a:extLst>
                </a:gridCol>
                <a:gridCol w="151077">
                  <a:extLst>
                    <a:ext uri="{9D8B030D-6E8A-4147-A177-3AD203B41FA5}">
                      <a16:colId xmlns:a16="http://schemas.microsoft.com/office/drawing/2014/main" val="20004"/>
                    </a:ext>
                  </a:extLst>
                </a:gridCol>
                <a:gridCol w="151077">
                  <a:extLst>
                    <a:ext uri="{9D8B030D-6E8A-4147-A177-3AD203B41FA5}">
                      <a16:colId xmlns:a16="http://schemas.microsoft.com/office/drawing/2014/main" val="20005"/>
                    </a:ext>
                  </a:extLst>
                </a:gridCol>
              </a:tblGrid>
              <a:tr h="169913">
                <a:tc>
                  <a:txBody>
                    <a:bodyPr/>
                    <a:lstStyle/>
                    <a:p>
                      <a:endParaRPr lang="en-US" sz="700"/>
                    </a:p>
                  </a:txBody>
                  <a:tcPr marL="35083" marR="35083" marT="17405" marB="1740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sz="700"/>
                    </a:p>
                  </a:txBody>
                  <a:tcPr marL="35083" marR="35083" marT="17405" marB="1740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sz="700"/>
                    </a:p>
                  </a:txBody>
                  <a:tcPr marL="35083" marR="35083" marT="17405" marB="1740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sz="700"/>
                    </a:p>
                  </a:txBody>
                  <a:tcPr marL="35083" marR="35083" marT="17405" marB="1740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sz="700"/>
                    </a:p>
                  </a:txBody>
                  <a:tcPr marL="35083" marR="35083" marT="17405" marB="1740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sz="700"/>
                    </a:p>
                  </a:txBody>
                  <a:tcPr marL="35083" marR="35083" marT="17405" marB="1740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0"/>
                  </a:ext>
                </a:extLst>
              </a:tr>
              <a:tr h="169913">
                <a:tc>
                  <a:txBody>
                    <a:bodyPr/>
                    <a:lstStyle/>
                    <a:p>
                      <a:endParaRPr lang="en-US" sz="700"/>
                    </a:p>
                  </a:txBody>
                  <a:tcPr marL="35083" marR="35083" marT="17405" marB="1740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sz="700"/>
                    </a:p>
                  </a:txBody>
                  <a:tcPr marL="35083" marR="35083" marT="17405" marB="1740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sz="700"/>
                    </a:p>
                  </a:txBody>
                  <a:tcPr marL="35083" marR="35083" marT="17405" marB="1740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sz="700"/>
                    </a:p>
                  </a:txBody>
                  <a:tcPr marL="35083" marR="35083" marT="17405" marB="1740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sz="700"/>
                    </a:p>
                  </a:txBody>
                  <a:tcPr marL="35083" marR="35083" marT="17405" marB="1740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sz="700"/>
                    </a:p>
                  </a:txBody>
                  <a:tcPr marL="35083" marR="35083" marT="17405" marB="1740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336267588"/>
                  </a:ext>
                </a:extLst>
              </a:tr>
              <a:tr h="169913">
                <a:tc>
                  <a:txBody>
                    <a:bodyPr/>
                    <a:lstStyle/>
                    <a:p>
                      <a:endParaRPr lang="en-US" sz="700"/>
                    </a:p>
                  </a:txBody>
                  <a:tcPr marL="35083" marR="35083" marT="17405" marB="1740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sz="700"/>
                    </a:p>
                  </a:txBody>
                  <a:tcPr marL="35083" marR="35083" marT="17405" marB="1740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sz="700"/>
                    </a:p>
                  </a:txBody>
                  <a:tcPr marL="35083" marR="35083" marT="17405" marB="1740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sz="700"/>
                    </a:p>
                  </a:txBody>
                  <a:tcPr marL="35083" marR="35083" marT="17405" marB="1740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sz="700"/>
                    </a:p>
                  </a:txBody>
                  <a:tcPr marL="35083" marR="35083" marT="17405" marB="1740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sz="700"/>
                    </a:p>
                  </a:txBody>
                  <a:tcPr marL="35083" marR="35083" marT="17405" marB="1740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275194643"/>
                  </a:ext>
                </a:extLst>
              </a:tr>
              <a:tr h="169913">
                <a:tc>
                  <a:txBody>
                    <a:bodyPr/>
                    <a:lstStyle/>
                    <a:p>
                      <a:endParaRPr lang="en-US" sz="700"/>
                    </a:p>
                  </a:txBody>
                  <a:tcPr marL="35083" marR="35083" marT="17405" marB="1740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sz="700"/>
                    </a:p>
                  </a:txBody>
                  <a:tcPr marL="35083" marR="35083" marT="17405" marB="1740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sz="700"/>
                    </a:p>
                  </a:txBody>
                  <a:tcPr marL="35083" marR="35083" marT="17405" marB="1740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sz="700"/>
                    </a:p>
                  </a:txBody>
                  <a:tcPr marL="35083" marR="35083" marT="17405" marB="1740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sz="700"/>
                    </a:p>
                  </a:txBody>
                  <a:tcPr marL="35083" marR="35083" marT="17405" marB="1740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sz="700"/>
                    </a:p>
                  </a:txBody>
                  <a:tcPr marL="35083" marR="35083" marT="17405" marB="1740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4200769244"/>
                  </a:ext>
                </a:extLst>
              </a:tr>
            </a:tbl>
          </a:graphicData>
        </a:graphic>
      </p:graphicFrame>
      <p:graphicFrame>
        <p:nvGraphicFramePr>
          <p:cNvPr id="32" name="Table 31">
            <a:extLst>
              <a:ext uri="{FF2B5EF4-FFF2-40B4-BE49-F238E27FC236}">
                <a16:creationId xmlns:a16="http://schemas.microsoft.com/office/drawing/2014/main" id="{742DCEE9-24AC-2846-9F7B-829C7D92E352}"/>
              </a:ext>
            </a:extLst>
          </p:cNvPr>
          <p:cNvGraphicFramePr>
            <a:graphicFrameLocks noGrp="1"/>
          </p:cNvGraphicFramePr>
          <p:nvPr/>
        </p:nvGraphicFramePr>
        <p:xfrm>
          <a:off x="2302564" y="3286623"/>
          <a:ext cx="906462" cy="141490"/>
        </p:xfrm>
        <a:graphic>
          <a:graphicData uri="http://schemas.openxmlformats.org/drawingml/2006/table">
            <a:tbl>
              <a:tblPr firstRow="1" bandRow="1">
                <a:tableStyleId>{C083E6E3-FA7D-4D7B-A595-EF9225AFEA82}</a:tableStyleId>
              </a:tblPr>
              <a:tblGrid>
                <a:gridCol w="151077">
                  <a:extLst>
                    <a:ext uri="{9D8B030D-6E8A-4147-A177-3AD203B41FA5}">
                      <a16:colId xmlns:a16="http://schemas.microsoft.com/office/drawing/2014/main" val="20000"/>
                    </a:ext>
                  </a:extLst>
                </a:gridCol>
                <a:gridCol w="151077">
                  <a:extLst>
                    <a:ext uri="{9D8B030D-6E8A-4147-A177-3AD203B41FA5}">
                      <a16:colId xmlns:a16="http://schemas.microsoft.com/office/drawing/2014/main" val="20001"/>
                    </a:ext>
                  </a:extLst>
                </a:gridCol>
                <a:gridCol w="151077">
                  <a:extLst>
                    <a:ext uri="{9D8B030D-6E8A-4147-A177-3AD203B41FA5}">
                      <a16:colId xmlns:a16="http://schemas.microsoft.com/office/drawing/2014/main" val="20002"/>
                    </a:ext>
                  </a:extLst>
                </a:gridCol>
                <a:gridCol w="151077">
                  <a:extLst>
                    <a:ext uri="{9D8B030D-6E8A-4147-A177-3AD203B41FA5}">
                      <a16:colId xmlns:a16="http://schemas.microsoft.com/office/drawing/2014/main" val="20003"/>
                    </a:ext>
                  </a:extLst>
                </a:gridCol>
                <a:gridCol w="151077">
                  <a:extLst>
                    <a:ext uri="{9D8B030D-6E8A-4147-A177-3AD203B41FA5}">
                      <a16:colId xmlns:a16="http://schemas.microsoft.com/office/drawing/2014/main" val="20004"/>
                    </a:ext>
                  </a:extLst>
                </a:gridCol>
                <a:gridCol w="151077">
                  <a:extLst>
                    <a:ext uri="{9D8B030D-6E8A-4147-A177-3AD203B41FA5}">
                      <a16:colId xmlns:a16="http://schemas.microsoft.com/office/drawing/2014/main" val="20005"/>
                    </a:ext>
                  </a:extLst>
                </a:gridCol>
              </a:tblGrid>
              <a:tr h="141490">
                <a:tc>
                  <a:txBody>
                    <a:bodyPr/>
                    <a:lstStyle/>
                    <a:p>
                      <a:endParaRPr lang="en-US" sz="700"/>
                    </a:p>
                  </a:txBody>
                  <a:tcPr marL="35083" marR="35083" marT="17405" marB="1740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sz="700"/>
                    </a:p>
                  </a:txBody>
                  <a:tcPr marL="35083" marR="35083" marT="17405" marB="1740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sz="700"/>
                    </a:p>
                  </a:txBody>
                  <a:tcPr marL="35083" marR="35083" marT="17405" marB="1740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sz="700"/>
                    </a:p>
                  </a:txBody>
                  <a:tcPr marL="35083" marR="35083" marT="17405" marB="1740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sz="700"/>
                    </a:p>
                  </a:txBody>
                  <a:tcPr marL="35083" marR="35083" marT="17405" marB="1740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sz="700"/>
                    </a:p>
                  </a:txBody>
                  <a:tcPr marL="35083" marR="35083" marT="17405" marB="1740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0"/>
                  </a:ext>
                </a:extLst>
              </a:tr>
            </a:tbl>
          </a:graphicData>
        </a:graphic>
      </p:graphicFrame>
      <p:cxnSp>
        <p:nvCxnSpPr>
          <p:cNvPr id="33" name="Straight Arrow Connector 32">
            <a:extLst>
              <a:ext uri="{FF2B5EF4-FFF2-40B4-BE49-F238E27FC236}">
                <a16:creationId xmlns:a16="http://schemas.microsoft.com/office/drawing/2014/main" id="{4265377B-D249-4D44-9B06-15D13122B500}"/>
              </a:ext>
            </a:extLst>
          </p:cNvPr>
          <p:cNvCxnSpPr>
            <a:stCxn id="28" idx="3"/>
            <a:endCxn id="31" idx="1"/>
          </p:cNvCxnSpPr>
          <p:nvPr/>
        </p:nvCxnSpPr>
        <p:spPr>
          <a:xfrm flipV="1">
            <a:off x="1210867" y="1636855"/>
            <a:ext cx="1114954" cy="70495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4" name="Straight Arrow Connector 33">
            <a:extLst>
              <a:ext uri="{FF2B5EF4-FFF2-40B4-BE49-F238E27FC236}">
                <a16:creationId xmlns:a16="http://schemas.microsoft.com/office/drawing/2014/main" id="{834F69D9-F314-9942-9B1A-9BECAECF6471}"/>
              </a:ext>
            </a:extLst>
          </p:cNvPr>
          <p:cNvCxnSpPr>
            <a:stCxn id="28" idx="3"/>
            <a:endCxn id="32" idx="1"/>
          </p:cNvCxnSpPr>
          <p:nvPr/>
        </p:nvCxnSpPr>
        <p:spPr>
          <a:xfrm>
            <a:off x="1210867" y="2341808"/>
            <a:ext cx="1091697" cy="101556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5" name="TextBox 34">
            <a:extLst>
              <a:ext uri="{FF2B5EF4-FFF2-40B4-BE49-F238E27FC236}">
                <a16:creationId xmlns:a16="http://schemas.microsoft.com/office/drawing/2014/main" id="{A1859A4B-28E6-4B43-9F69-22C1C6BF2088}"/>
              </a:ext>
            </a:extLst>
          </p:cNvPr>
          <p:cNvSpPr txBox="1"/>
          <p:nvPr/>
        </p:nvSpPr>
        <p:spPr>
          <a:xfrm>
            <a:off x="1682883" y="1647570"/>
            <a:ext cx="503635" cy="369332"/>
          </a:xfrm>
          <a:prstGeom prst="rect">
            <a:avLst/>
          </a:prstGeom>
          <a:noFill/>
        </p:spPr>
        <p:txBody>
          <a:bodyPr wrap="square" rtlCol="0">
            <a:spAutoFit/>
          </a:bodyPr>
          <a:lstStyle/>
          <a:p>
            <a:r>
              <a:rPr lang="en-US" i="1">
                <a:latin typeface="Times New Roman" panose="02020603050405020304" pitchFamily="18" charset="0"/>
                <a:cs typeface="Times New Roman" panose="02020603050405020304" pitchFamily="18" charset="0"/>
              </a:rPr>
              <a:t>f</a:t>
            </a:r>
          </a:p>
        </p:txBody>
      </p:sp>
      <p:sp>
        <p:nvSpPr>
          <p:cNvPr id="36" name="TextBox 35">
            <a:extLst>
              <a:ext uri="{FF2B5EF4-FFF2-40B4-BE49-F238E27FC236}">
                <a16:creationId xmlns:a16="http://schemas.microsoft.com/office/drawing/2014/main" id="{2F51F912-D350-CD49-BB0E-E499F07556A6}"/>
              </a:ext>
            </a:extLst>
          </p:cNvPr>
          <p:cNvSpPr txBox="1"/>
          <p:nvPr/>
        </p:nvSpPr>
        <p:spPr>
          <a:xfrm>
            <a:off x="1682882" y="2499297"/>
            <a:ext cx="503635" cy="369332"/>
          </a:xfrm>
          <a:prstGeom prst="rect">
            <a:avLst/>
          </a:prstGeom>
          <a:noFill/>
        </p:spPr>
        <p:txBody>
          <a:bodyPr wrap="square" rtlCol="0">
            <a:spAutoFit/>
          </a:bodyPr>
          <a:lstStyle/>
          <a:p>
            <a:r>
              <a:rPr lang="en-US" i="1">
                <a:latin typeface="Times New Roman" panose="02020603050405020304" pitchFamily="18" charset="0"/>
                <a:cs typeface="Times New Roman" panose="02020603050405020304" pitchFamily="18" charset="0"/>
              </a:rPr>
              <a:t>g</a:t>
            </a:r>
          </a:p>
        </p:txBody>
      </p:sp>
      <p:sp>
        <p:nvSpPr>
          <p:cNvPr id="37" name="Oval 36">
            <a:extLst>
              <a:ext uri="{FF2B5EF4-FFF2-40B4-BE49-F238E27FC236}">
                <a16:creationId xmlns:a16="http://schemas.microsoft.com/office/drawing/2014/main" id="{1B3670AA-4BBF-5848-A5A1-76DA32F19571}"/>
              </a:ext>
            </a:extLst>
          </p:cNvPr>
          <p:cNvSpPr/>
          <p:nvPr/>
        </p:nvSpPr>
        <p:spPr>
          <a:xfrm>
            <a:off x="1532335" y="1615422"/>
            <a:ext cx="503635" cy="463405"/>
          </a:xfrm>
          <a:prstGeom prst="ellipse">
            <a:avLst/>
          </a:prstGeom>
          <a:noFill/>
          <a:ln w="28575">
            <a:solidFill>
              <a:schemeClr val="bg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E97ED610-8065-A44D-A3F9-6E5CED66E142}"/>
              </a:ext>
            </a:extLst>
          </p:cNvPr>
          <p:cNvSpPr/>
          <p:nvPr/>
        </p:nvSpPr>
        <p:spPr>
          <a:xfrm>
            <a:off x="1532334" y="2499297"/>
            <a:ext cx="503635" cy="463405"/>
          </a:xfrm>
          <a:prstGeom prst="ellipse">
            <a:avLst/>
          </a:prstGeom>
          <a:noFill/>
          <a:ln w="28575">
            <a:solidFill>
              <a:schemeClr val="bg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9" name="Straight Arrow Connector 38">
            <a:extLst>
              <a:ext uri="{FF2B5EF4-FFF2-40B4-BE49-F238E27FC236}">
                <a16:creationId xmlns:a16="http://schemas.microsoft.com/office/drawing/2014/main" id="{E21E5B0B-445E-474A-82FC-32B33D35BE5B}"/>
              </a:ext>
            </a:extLst>
          </p:cNvPr>
          <p:cNvCxnSpPr>
            <a:stCxn id="38" idx="0"/>
            <a:endCxn id="37" idx="4"/>
          </p:cNvCxnSpPr>
          <p:nvPr/>
        </p:nvCxnSpPr>
        <p:spPr>
          <a:xfrm flipV="1">
            <a:off x="1784152" y="2078827"/>
            <a:ext cx="1" cy="420470"/>
          </a:xfrm>
          <a:prstGeom prst="straightConnector1">
            <a:avLst/>
          </a:prstGeom>
          <a:ln w="28575">
            <a:solidFill>
              <a:schemeClr val="bg2"/>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40" name="Straight Arrow Connector 39">
            <a:extLst>
              <a:ext uri="{FF2B5EF4-FFF2-40B4-BE49-F238E27FC236}">
                <a16:creationId xmlns:a16="http://schemas.microsoft.com/office/drawing/2014/main" id="{0FFB26D3-FFDE-AA48-B412-A689561ED144}"/>
              </a:ext>
            </a:extLst>
          </p:cNvPr>
          <p:cNvCxnSpPr>
            <a:cxnSpLocks/>
          </p:cNvCxnSpPr>
          <p:nvPr/>
        </p:nvCxnSpPr>
        <p:spPr>
          <a:xfrm>
            <a:off x="3232283" y="1615422"/>
            <a:ext cx="3304249"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1" name="Straight Arrow Connector 40">
            <a:extLst>
              <a:ext uri="{FF2B5EF4-FFF2-40B4-BE49-F238E27FC236}">
                <a16:creationId xmlns:a16="http://schemas.microsoft.com/office/drawing/2014/main" id="{8828C8EC-01A2-2B4B-BBE0-F3CF79932674}"/>
              </a:ext>
            </a:extLst>
          </p:cNvPr>
          <p:cNvCxnSpPr>
            <a:cxnSpLocks/>
          </p:cNvCxnSpPr>
          <p:nvPr/>
        </p:nvCxnSpPr>
        <p:spPr>
          <a:xfrm>
            <a:off x="3232283" y="3357367"/>
            <a:ext cx="3304249"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2" name="Rounded Rectangle 41">
            <a:extLst>
              <a:ext uri="{FF2B5EF4-FFF2-40B4-BE49-F238E27FC236}">
                <a16:creationId xmlns:a16="http://schemas.microsoft.com/office/drawing/2014/main" id="{CE5BFF50-09EF-9B4E-80AD-9411A97E0E8C}"/>
              </a:ext>
            </a:extLst>
          </p:cNvPr>
          <p:cNvSpPr/>
          <p:nvPr/>
        </p:nvSpPr>
        <p:spPr>
          <a:xfrm>
            <a:off x="3644014" y="1491706"/>
            <a:ext cx="2375563" cy="2003056"/>
          </a:xfrm>
          <a:prstGeom prst="roundRect">
            <a:avLst/>
          </a:prstGeom>
          <a:noFill/>
          <a:ln>
            <a:solidFill>
              <a:schemeClr val="accent1"/>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a:solidFill>
                  <a:schemeClr val="tx1"/>
                </a:solidFill>
              </a:rPr>
              <a:t>bias,</a:t>
            </a:r>
          </a:p>
          <a:p>
            <a:pPr algn="ctr"/>
            <a:r>
              <a:rPr lang="en-US">
                <a:solidFill>
                  <a:schemeClr val="tx1"/>
                </a:solidFill>
              </a:rPr>
              <a:t>noise,   </a:t>
            </a:r>
          </a:p>
          <a:p>
            <a:pPr algn="ctr"/>
            <a:r>
              <a:rPr lang="en-US">
                <a:solidFill>
                  <a:schemeClr val="tx1"/>
                </a:solidFill>
              </a:rPr>
              <a:t>confounding factors,</a:t>
            </a:r>
          </a:p>
          <a:p>
            <a:pPr algn="ctr"/>
            <a:r>
              <a:rPr lang="en-US">
                <a:solidFill>
                  <a:schemeClr val="tx1"/>
                </a:solidFill>
              </a:rPr>
              <a:t>…</a:t>
            </a:r>
            <a:endParaRPr lang="en-US"/>
          </a:p>
        </p:txBody>
      </p:sp>
      <p:pic>
        <p:nvPicPr>
          <p:cNvPr id="43" name="Picture 42">
            <a:extLst>
              <a:ext uri="{FF2B5EF4-FFF2-40B4-BE49-F238E27FC236}">
                <a16:creationId xmlns:a16="http://schemas.microsoft.com/office/drawing/2014/main" id="{F3ABEA75-CD63-AD4E-8DC8-03097BA95A9F}"/>
              </a:ext>
            </a:extLst>
          </p:cNvPr>
          <p:cNvPicPr>
            <a:picLocks noChangeAspect="1"/>
          </p:cNvPicPr>
          <p:nvPr/>
        </p:nvPicPr>
        <p:blipFill>
          <a:blip r:embed="rId2"/>
          <a:stretch>
            <a:fillRect/>
          </a:stretch>
        </p:blipFill>
        <p:spPr>
          <a:xfrm>
            <a:off x="6833588" y="1166245"/>
            <a:ext cx="1010728" cy="881861"/>
          </a:xfrm>
          <a:prstGeom prst="rect">
            <a:avLst/>
          </a:prstGeom>
        </p:spPr>
      </p:pic>
      <p:pic>
        <p:nvPicPr>
          <p:cNvPr id="44" name="Image 29">
            <a:extLst>
              <a:ext uri="{FF2B5EF4-FFF2-40B4-BE49-F238E27FC236}">
                <a16:creationId xmlns:a16="http://schemas.microsoft.com/office/drawing/2014/main" id="{E12D9855-65E5-C042-9B0C-32D3993BF3F2}"/>
              </a:ext>
            </a:extLst>
          </p:cNvPr>
          <p:cNvPicPr>
            <a:picLocks noChangeAspect="1"/>
          </p:cNvPicPr>
          <p:nvPr/>
        </p:nvPicPr>
        <p:blipFill>
          <a:blip r:embed="rId3"/>
          <a:stretch>
            <a:fillRect/>
          </a:stretch>
        </p:blipFill>
        <p:spPr>
          <a:xfrm rot="5400000">
            <a:off x="7122493" y="2646273"/>
            <a:ext cx="540078" cy="1352648"/>
          </a:xfrm>
          <a:prstGeom prst="rect">
            <a:avLst/>
          </a:prstGeom>
        </p:spPr>
      </p:pic>
      <p:sp>
        <p:nvSpPr>
          <p:cNvPr id="8" name="TextBox 7">
            <a:extLst>
              <a:ext uri="{FF2B5EF4-FFF2-40B4-BE49-F238E27FC236}">
                <a16:creationId xmlns:a16="http://schemas.microsoft.com/office/drawing/2014/main" id="{CEF8A3FC-FD12-DC49-B342-C08680C1A3CE}"/>
              </a:ext>
            </a:extLst>
          </p:cNvPr>
          <p:cNvSpPr txBox="1"/>
          <p:nvPr/>
        </p:nvSpPr>
        <p:spPr>
          <a:xfrm>
            <a:off x="2281132" y="3816077"/>
            <a:ext cx="5016209" cy="415498"/>
          </a:xfrm>
          <a:prstGeom prst="rect">
            <a:avLst/>
          </a:prstGeom>
          <a:noFill/>
        </p:spPr>
        <p:txBody>
          <a:bodyPr wrap="square" rtlCol="0">
            <a:spAutoFit/>
          </a:bodyPr>
          <a:lstStyle/>
          <a:p>
            <a:pPr algn="ctr"/>
            <a:r>
              <a:rPr lang="en-US" sz="2100" b="1"/>
              <a:t>The inference problem</a:t>
            </a:r>
          </a:p>
        </p:txBody>
      </p:sp>
    </p:spTree>
    <p:extLst>
      <p:ext uri="{BB962C8B-B14F-4D97-AF65-F5344CB8AC3E}">
        <p14:creationId xmlns:p14="http://schemas.microsoft.com/office/powerpoint/2010/main" val="12995492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7" name="Slide Number Placeholder 1">
            <a:extLst>
              <a:ext uri="{FF2B5EF4-FFF2-40B4-BE49-F238E27FC236}">
                <a16:creationId xmlns:a16="http://schemas.microsoft.com/office/drawing/2014/main" id="{0B7C43D0-5A9D-8747-87E9-4F9360978410}"/>
              </a:ext>
            </a:extLst>
          </p:cNvPr>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r>
              <a:rPr lang="fr-FR" altLang="en-US">
                <a:solidFill>
                  <a:schemeClr val="bg1"/>
                </a:solidFill>
                <a:latin typeface="Arial" panose="020B0604020202020204" pitchFamily="34" charset="0"/>
              </a:rPr>
              <a:t>- </a:t>
            </a:r>
            <a:fld id="{2FE1F2E8-7F9A-A24D-94CB-8325A2E85265}" type="slidenum">
              <a:rPr lang="fr-FR" altLang="en-US">
                <a:solidFill>
                  <a:schemeClr val="bg1"/>
                </a:solidFill>
                <a:latin typeface="Arial" panose="020B0604020202020204" pitchFamily="34" charset="0"/>
              </a:rPr>
              <a:pPr/>
              <a:t>15</a:t>
            </a:fld>
            <a:endParaRPr lang="fr-FR" altLang="en-US">
              <a:solidFill>
                <a:schemeClr val="bg1"/>
              </a:solidFill>
              <a:latin typeface="Arial" panose="020B0604020202020204" pitchFamily="34" charset="0"/>
            </a:endParaRPr>
          </a:p>
        </p:txBody>
      </p:sp>
      <p:graphicFrame>
        <p:nvGraphicFramePr>
          <p:cNvPr id="4" name="Table 3">
            <a:extLst>
              <a:ext uri="{FF2B5EF4-FFF2-40B4-BE49-F238E27FC236}">
                <a16:creationId xmlns:a16="http://schemas.microsoft.com/office/drawing/2014/main" id="{25706927-BA40-2F43-B39A-8BBC0EFD7091}"/>
              </a:ext>
            </a:extLst>
          </p:cNvPr>
          <p:cNvGraphicFramePr>
            <a:graphicFrameLocks noGrp="1"/>
          </p:cNvGraphicFramePr>
          <p:nvPr/>
        </p:nvGraphicFramePr>
        <p:xfrm>
          <a:off x="3189288" y="1608138"/>
          <a:ext cx="906462" cy="850902"/>
        </p:xfrm>
        <a:graphic>
          <a:graphicData uri="http://schemas.openxmlformats.org/drawingml/2006/table">
            <a:tbl>
              <a:tblPr firstRow="1" bandRow="1">
                <a:tableStyleId>{C083E6E3-FA7D-4D7B-A595-EF9225AFEA82}</a:tableStyleId>
              </a:tblPr>
              <a:tblGrid>
                <a:gridCol w="151077">
                  <a:extLst>
                    <a:ext uri="{9D8B030D-6E8A-4147-A177-3AD203B41FA5}">
                      <a16:colId xmlns:a16="http://schemas.microsoft.com/office/drawing/2014/main" val="20000"/>
                    </a:ext>
                  </a:extLst>
                </a:gridCol>
                <a:gridCol w="151077">
                  <a:extLst>
                    <a:ext uri="{9D8B030D-6E8A-4147-A177-3AD203B41FA5}">
                      <a16:colId xmlns:a16="http://schemas.microsoft.com/office/drawing/2014/main" val="20001"/>
                    </a:ext>
                  </a:extLst>
                </a:gridCol>
                <a:gridCol w="151077">
                  <a:extLst>
                    <a:ext uri="{9D8B030D-6E8A-4147-A177-3AD203B41FA5}">
                      <a16:colId xmlns:a16="http://schemas.microsoft.com/office/drawing/2014/main" val="20002"/>
                    </a:ext>
                  </a:extLst>
                </a:gridCol>
                <a:gridCol w="151077">
                  <a:extLst>
                    <a:ext uri="{9D8B030D-6E8A-4147-A177-3AD203B41FA5}">
                      <a16:colId xmlns:a16="http://schemas.microsoft.com/office/drawing/2014/main" val="20003"/>
                    </a:ext>
                  </a:extLst>
                </a:gridCol>
                <a:gridCol w="151077">
                  <a:extLst>
                    <a:ext uri="{9D8B030D-6E8A-4147-A177-3AD203B41FA5}">
                      <a16:colId xmlns:a16="http://schemas.microsoft.com/office/drawing/2014/main" val="20004"/>
                    </a:ext>
                  </a:extLst>
                </a:gridCol>
                <a:gridCol w="151077">
                  <a:extLst>
                    <a:ext uri="{9D8B030D-6E8A-4147-A177-3AD203B41FA5}">
                      <a16:colId xmlns:a16="http://schemas.microsoft.com/office/drawing/2014/main" val="20005"/>
                    </a:ext>
                  </a:extLst>
                </a:gridCol>
              </a:tblGrid>
              <a:tr h="141817">
                <a:tc>
                  <a:txBody>
                    <a:bodyPr/>
                    <a:lstStyle/>
                    <a:p>
                      <a:endParaRPr lang="en-US" sz="700"/>
                    </a:p>
                  </a:txBody>
                  <a:tcPr marL="35083" marR="35083" marT="17528" marB="175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C66"/>
                    </a:solidFill>
                  </a:tcPr>
                </a:tc>
                <a:tc>
                  <a:txBody>
                    <a:bodyPr/>
                    <a:lstStyle/>
                    <a:p>
                      <a:endParaRPr lang="en-US" sz="700"/>
                    </a:p>
                  </a:txBody>
                  <a:tcPr marL="35083" marR="35083" marT="17528" marB="175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C66"/>
                    </a:solidFill>
                  </a:tcPr>
                </a:tc>
                <a:tc>
                  <a:txBody>
                    <a:bodyPr/>
                    <a:lstStyle/>
                    <a:p>
                      <a:endParaRPr lang="en-US" sz="700"/>
                    </a:p>
                  </a:txBody>
                  <a:tcPr marL="35083" marR="35083" marT="17528" marB="175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C66"/>
                    </a:solidFill>
                  </a:tcPr>
                </a:tc>
                <a:tc>
                  <a:txBody>
                    <a:bodyPr/>
                    <a:lstStyle/>
                    <a:p>
                      <a:endParaRPr lang="en-US" sz="700"/>
                    </a:p>
                  </a:txBody>
                  <a:tcPr marL="35083" marR="35083" marT="17528" marB="175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C66"/>
                    </a:solidFill>
                  </a:tcPr>
                </a:tc>
                <a:tc>
                  <a:txBody>
                    <a:bodyPr/>
                    <a:lstStyle/>
                    <a:p>
                      <a:endParaRPr lang="en-US" sz="700"/>
                    </a:p>
                  </a:txBody>
                  <a:tcPr marL="35083" marR="35083" marT="17528" marB="175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C66"/>
                    </a:solidFill>
                  </a:tcPr>
                </a:tc>
                <a:tc>
                  <a:txBody>
                    <a:bodyPr/>
                    <a:lstStyle/>
                    <a:p>
                      <a:endParaRPr lang="en-US" sz="700"/>
                    </a:p>
                  </a:txBody>
                  <a:tcPr marL="35083" marR="35083" marT="17528" marB="175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C66"/>
                    </a:solidFill>
                  </a:tcPr>
                </a:tc>
                <a:extLst>
                  <a:ext uri="{0D108BD9-81ED-4DB2-BD59-A6C34878D82A}">
                    <a16:rowId xmlns:a16="http://schemas.microsoft.com/office/drawing/2014/main" val="10000"/>
                  </a:ext>
                </a:extLst>
              </a:tr>
              <a:tr h="141817">
                <a:tc>
                  <a:txBody>
                    <a:bodyPr/>
                    <a:lstStyle/>
                    <a:p>
                      <a:endParaRPr lang="en-US" sz="700"/>
                    </a:p>
                  </a:txBody>
                  <a:tcPr marL="35083" marR="35083" marT="17528" marB="175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C66"/>
                    </a:solidFill>
                  </a:tcPr>
                </a:tc>
                <a:tc>
                  <a:txBody>
                    <a:bodyPr/>
                    <a:lstStyle/>
                    <a:p>
                      <a:endParaRPr lang="en-US" sz="700"/>
                    </a:p>
                  </a:txBody>
                  <a:tcPr marL="35083" marR="35083" marT="17528" marB="175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C66"/>
                    </a:solidFill>
                  </a:tcPr>
                </a:tc>
                <a:tc>
                  <a:txBody>
                    <a:bodyPr/>
                    <a:lstStyle/>
                    <a:p>
                      <a:endParaRPr lang="en-US" sz="700"/>
                    </a:p>
                  </a:txBody>
                  <a:tcPr marL="35083" marR="35083" marT="17528" marB="175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C66"/>
                    </a:solidFill>
                  </a:tcPr>
                </a:tc>
                <a:tc>
                  <a:txBody>
                    <a:bodyPr/>
                    <a:lstStyle/>
                    <a:p>
                      <a:endParaRPr lang="en-US" sz="700"/>
                    </a:p>
                  </a:txBody>
                  <a:tcPr marL="35083" marR="35083" marT="17528" marB="175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C66"/>
                    </a:solidFill>
                  </a:tcPr>
                </a:tc>
                <a:tc>
                  <a:txBody>
                    <a:bodyPr/>
                    <a:lstStyle/>
                    <a:p>
                      <a:endParaRPr lang="en-US" sz="700"/>
                    </a:p>
                  </a:txBody>
                  <a:tcPr marL="35083" marR="35083" marT="17528" marB="175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C66"/>
                    </a:solidFill>
                  </a:tcPr>
                </a:tc>
                <a:tc>
                  <a:txBody>
                    <a:bodyPr/>
                    <a:lstStyle/>
                    <a:p>
                      <a:endParaRPr lang="en-US" sz="700"/>
                    </a:p>
                  </a:txBody>
                  <a:tcPr marL="35083" marR="35083" marT="17528" marB="175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C66"/>
                    </a:solidFill>
                  </a:tcPr>
                </a:tc>
                <a:extLst>
                  <a:ext uri="{0D108BD9-81ED-4DB2-BD59-A6C34878D82A}">
                    <a16:rowId xmlns:a16="http://schemas.microsoft.com/office/drawing/2014/main" val="10001"/>
                  </a:ext>
                </a:extLst>
              </a:tr>
              <a:tr h="141817">
                <a:tc>
                  <a:txBody>
                    <a:bodyPr/>
                    <a:lstStyle/>
                    <a:p>
                      <a:endParaRPr lang="en-US" sz="700"/>
                    </a:p>
                  </a:txBody>
                  <a:tcPr marL="35083" marR="35083" marT="17528" marB="175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C66"/>
                    </a:solidFill>
                  </a:tcPr>
                </a:tc>
                <a:tc>
                  <a:txBody>
                    <a:bodyPr/>
                    <a:lstStyle/>
                    <a:p>
                      <a:endParaRPr lang="en-US" sz="700"/>
                    </a:p>
                  </a:txBody>
                  <a:tcPr marL="35083" marR="35083" marT="17528" marB="175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C66"/>
                    </a:solidFill>
                  </a:tcPr>
                </a:tc>
                <a:tc>
                  <a:txBody>
                    <a:bodyPr/>
                    <a:lstStyle/>
                    <a:p>
                      <a:endParaRPr lang="en-US" sz="700"/>
                    </a:p>
                  </a:txBody>
                  <a:tcPr marL="35083" marR="35083" marT="17528" marB="175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C66"/>
                    </a:solidFill>
                  </a:tcPr>
                </a:tc>
                <a:tc>
                  <a:txBody>
                    <a:bodyPr/>
                    <a:lstStyle/>
                    <a:p>
                      <a:endParaRPr lang="en-US" sz="700"/>
                    </a:p>
                  </a:txBody>
                  <a:tcPr marL="35083" marR="35083" marT="17528" marB="175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C66"/>
                    </a:solidFill>
                  </a:tcPr>
                </a:tc>
                <a:tc>
                  <a:txBody>
                    <a:bodyPr/>
                    <a:lstStyle/>
                    <a:p>
                      <a:endParaRPr lang="en-US" sz="700"/>
                    </a:p>
                  </a:txBody>
                  <a:tcPr marL="35083" marR="35083" marT="17528" marB="175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C66"/>
                    </a:solidFill>
                  </a:tcPr>
                </a:tc>
                <a:tc>
                  <a:txBody>
                    <a:bodyPr/>
                    <a:lstStyle/>
                    <a:p>
                      <a:endParaRPr lang="en-US" sz="700"/>
                    </a:p>
                  </a:txBody>
                  <a:tcPr marL="35083" marR="35083" marT="17528" marB="175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C66"/>
                    </a:solidFill>
                  </a:tcPr>
                </a:tc>
                <a:extLst>
                  <a:ext uri="{0D108BD9-81ED-4DB2-BD59-A6C34878D82A}">
                    <a16:rowId xmlns:a16="http://schemas.microsoft.com/office/drawing/2014/main" val="10002"/>
                  </a:ext>
                </a:extLst>
              </a:tr>
              <a:tr h="141817">
                <a:tc>
                  <a:txBody>
                    <a:bodyPr/>
                    <a:lstStyle/>
                    <a:p>
                      <a:endParaRPr lang="en-US" sz="700"/>
                    </a:p>
                  </a:txBody>
                  <a:tcPr marL="35083" marR="35083" marT="17528" marB="175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C66"/>
                    </a:solidFill>
                  </a:tcPr>
                </a:tc>
                <a:tc>
                  <a:txBody>
                    <a:bodyPr/>
                    <a:lstStyle/>
                    <a:p>
                      <a:endParaRPr lang="en-US" sz="700"/>
                    </a:p>
                  </a:txBody>
                  <a:tcPr marL="35083" marR="35083" marT="17528" marB="175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C66"/>
                    </a:solidFill>
                  </a:tcPr>
                </a:tc>
                <a:tc>
                  <a:txBody>
                    <a:bodyPr/>
                    <a:lstStyle/>
                    <a:p>
                      <a:endParaRPr lang="en-US" sz="700"/>
                    </a:p>
                  </a:txBody>
                  <a:tcPr marL="35083" marR="35083" marT="17528" marB="175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C66"/>
                    </a:solidFill>
                  </a:tcPr>
                </a:tc>
                <a:tc>
                  <a:txBody>
                    <a:bodyPr/>
                    <a:lstStyle/>
                    <a:p>
                      <a:endParaRPr lang="en-US" sz="700"/>
                    </a:p>
                  </a:txBody>
                  <a:tcPr marL="35083" marR="35083" marT="17528" marB="175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C66"/>
                    </a:solidFill>
                  </a:tcPr>
                </a:tc>
                <a:tc>
                  <a:txBody>
                    <a:bodyPr/>
                    <a:lstStyle/>
                    <a:p>
                      <a:endParaRPr lang="en-US" sz="700"/>
                    </a:p>
                  </a:txBody>
                  <a:tcPr marL="35083" marR="35083" marT="17528" marB="175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C66"/>
                    </a:solidFill>
                  </a:tcPr>
                </a:tc>
                <a:tc>
                  <a:txBody>
                    <a:bodyPr/>
                    <a:lstStyle/>
                    <a:p>
                      <a:endParaRPr lang="en-US" sz="700"/>
                    </a:p>
                  </a:txBody>
                  <a:tcPr marL="35083" marR="35083" marT="17528" marB="175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C66"/>
                    </a:solidFill>
                  </a:tcPr>
                </a:tc>
                <a:extLst>
                  <a:ext uri="{0D108BD9-81ED-4DB2-BD59-A6C34878D82A}">
                    <a16:rowId xmlns:a16="http://schemas.microsoft.com/office/drawing/2014/main" val="10003"/>
                  </a:ext>
                </a:extLst>
              </a:tr>
              <a:tr h="141817">
                <a:tc>
                  <a:txBody>
                    <a:bodyPr/>
                    <a:lstStyle/>
                    <a:p>
                      <a:endParaRPr lang="en-US" sz="700"/>
                    </a:p>
                  </a:txBody>
                  <a:tcPr marL="35083" marR="35083" marT="17528" marB="175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C66"/>
                    </a:solidFill>
                  </a:tcPr>
                </a:tc>
                <a:tc>
                  <a:txBody>
                    <a:bodyPr/>
                    <a:lstStyle/>
                    <a:p>
                      <a:endParaRPr lang="en-US" sz="700"/>
                    </a:p>
                  </a:txBody>
                  <a:tcPr marL="35083" marR="35083" marT="17528" marB="175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C66"/>
                    </a:solidFill>
                  </a:tcPr>
                </a:tc>
                <a:tc>
                  <a:txBody>
                    <a:bodyPr/>
                    <a:lstStyle/>
                    <a:p>
                      <a:endParaRPr lang="en-US" sz="700"/>
                    </a:p>
                  </a:txBody>
                  <a:tcPr marL="35083" marR="35083" marT="17528" marB="175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C66"/>
                    </a:solidFill>
                  </a:tcPr>
                </a:tc>
                <a:tc>
                  <a:txBody>
                    <a:bodyPr/>
                    <a:lstStyle/>
                    <a:p>
                      <a:endParaRPr lang="en-US" sz="700"/>
                    </a:p>
                  </a:txBody>
                  <a:tcPr marL="35083" marR="35083" marT="17528" marB="175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C66"/>
                    </a:solidFill>
                  </a:tcPr>
                </a:tc>
                <a:tc>
                  <a:txBody>
                    <a:bodyPr/>
                    <a:lstStyle/>
                    <a:p>
                      <a:endParaRPr lang="en-US" sz="700"/>
                    </a:p>
                  </a:txBody>
                  <a:tcPr marL="35083" marR="35083" marT="17528" marB="175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C66"/>
                    </a:solidFill>
                  </a:tcPr>
                </a:tc>
                <a:tc>
                  <a:txBody>
                    <a:bodyPr/>
                    <a:lstStyle/>
                    <a:p>
                      <a:endParaRPr lang="en-US" sz="700"/>
                    </a:p>
                  </a:txBody>
                  <a:tcPr marL="35083" marR="35083" marT="17528" marB="175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C66"/>
                    </a:solidFill>
                  </a:tcPr>
                </a:tc>
                <a:extLst>
                  <a:ext uri="{0D108BD9-81ED-4DB2-BD59-A6C34878D82A}">
                    <a16:rowId xmlns:a16="http://schemas.microsoft.com/office/drawing/2014/main" val="10004"/>
                  </a:ext>
                </a:extLst>
              </a:tr>
              <a:tr h="141817">
                <a:tc>
                  <a:txBody>
                    <a:bodyPr/>
                    <a:lstStyle/>
                    <a:p>
                      <a:endParaRPr lang="en-US" sz="700"/>
                    </a:p>
                  </a:txBody>
                  <a:tcPr marL="35083" marR="35083" marT="17528" marB="175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C66"/>
                    </a:solidFill>
                  </a:tcPr>
                </a:tc>
                <a:tc>
                  <a:txBody>
                    <a:bodyPr/>
                    <a:lstStyle/>
                    <a:p>
                      <a:endParaRPr lang="en-US" sz="700"/>
                    </a:p>
                  </a:txBody>
                  <a:tcPr marL="35083" marR="35083" marT="17528" marB="175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C66"/>
                    </a:solidFill>
                  </a:tcPr>
                </a:tc>
                <a:tc>
                  <a:txBody>
                    <a:bodyPr/>
                    <a:lstStyle/>
                    <a:p>
                      <a:endParaRPr lang="en-US" sz="700"/>
                    </a:p>
                  </a:txBody>
                  <a:tcPr marL="35083" marR="35083" marT="17528" marB="175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C66"/>
                    </a:solidFill>
                  </a:tcPr>
                </a:tc>
                <a:tc>
                  <a:txBody>
                    <a:bodyPr/>
                    <a:lstStyle/>
                    <a:p>
                      <a:endParaRPr lang="en-US" sz="700"/>
                    </a:p>
                  </a:txBody>
                  <a:tcPr marL="35083" marR="35083" marT="17528" marB="175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C66"/>
                    </a:solidFill>
                  </a:tcPr>
                </a:tc>
                <a:tc>
                  <a:txBody>
                    <a:bodyPr/>
                    <a:lstStyle/>
                    <a:p>
                      <a:endParaRPr lang="en-US" sz="700"/>
                    </a:p>
                  </a:txBody>
                  <a:tcPr marL="35083" marR="35083" marT="17528" marB="175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C66"/>
                    </a:solidFill>
                  </a:tcPr>
                </a:tc>
                <a:tc>
                  <a:txBody>
                    <a:bodyPr/>
                    <a:lstStyle/>
                    <a:p>
                      <a:endParaRPr lang="en-US" sz="700"/>
                    </a:p>
                  </a:txBody>
                  <a:tcPr marL="35083" marR="35083" marT="17528" marB="175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C66"/>
                    </a:solidFill>
                  </a:tcPr>
                </a:tc>
                <a:extLst>
                  <a:ext uri="{0D108BD9-81ED-4DB2-BD59-A6C34878D82A}">
                    <a16:rowId xmlns:a16="http://schemas.microsoft.com/office/drawing/2014/main" val="10005"/>
                  </a:ext>
                </a:extLst>
              </a:tr>
            </a:tbl>
          </a:graphicData>
        </a:graphic>
      </p:graphicFrame>
      <p:graphicFrame>
        <p:nvGraphicFramePr>
          <p:cNvPr id="6" name="Table 5">
            <a:extLst>
              <a:ext uri="{FF2B5EF4-FFF2-40B4-BE49-F238E27FC236}">
                <a16:creationId xmlns:a16="http://schemas.microsoft.com/office/drawing/2014/main" id="{75A88EF3-9AC9-9E4A-B62E-DAC90E314F8A}"/>
              </a:ext>
            </a:extLst>
          </p:cNvPr>
          <p:cNvGraphicFramePr>
            <a:graphicFrameLocks noGrp="1"/>
          </p:cNvGraphicFramePr>
          <p:nvPr/>
        </p:nvGraphicFramePr>
        <p:xfrm>
          <a:off x="4654550" y="1617663"/>
          <a:ext cx="906462" cy="850902"/>
        </p:xfrm>
        <a:graphic>
          <a:graphicData uri="http://schemas.openxmlformats.org/drawingml/2006/table">
            <a:tbl>
              <a:tblPr firstRow="1" bandRow="1">
                <a:tableStyleId>{C083E6E3-FA7D-4D7B-A595-EF9225AFEA82}</a:tableStyleId>
              </a:tblPr>
              <a:tblGrid>
                <a:gridCol w="151077">
                  <a:extLst>
                    <a:ext uri="{9D8B030D-6E8A-4147-A177-3AD203B41FA5}">
                      <a16:colId xmlns:a16="http://schemas.microsoft.com/office/drawing/2014/main" val="20000"/>
                    </a:ext>
                  </a:extLst>
                </a:gridCol>
                <a:gridCol w="151077">
                  <a:extLst>
                    <a:ext uri="{9D8B030D-6E8A-4147-A177-3AD203B41FA5}">
                      <a16:colId xmlns:a16="http://schemas.microsoft.com/office/drawing/2014/main" val="20001"/>
                    </a:ext>
                  </a:extLst>
                </a:gridCol>
                <a:gridCol w="147306">
                  <a:extLst>
                    <a:ext uri="{9D8B030D-6E8A-4147-A177-3AD203B41FA5}">
                      <a16:colId xmlns:a16="http://schemas.microsoft.com/office/drawing/2014/main" val="20002"/>
                    </a:ext>
                  </a:extLst>
                </a:gridCol>
                <a:gridCol w="154848">
                  <a:extLst>
                    <a:ext uri="{9D8B030D-6E8A-4147-A177-3AD203B41FA5}">
                      <a16:colId xmlns:a16="http://schemas.microsoft.com/office/drawing/2014/main" val="20003"/>
                    </a:ext>
                  </a:extLst>
                </a:gridCol>
                <a:gridCol w="151077">
                  <a:extLst>
                    <a:ext uri="{9D8B030D-6E8A-4147-A177-3AD203B41FA5}">
                      <a16:colId xmlns:a16="http://schemas.microsoft.com/office/drawing/2014/main" val="20004"/>
                    </a:ext>
                  </a:extLst>
                </a:gridCol>
                <a:gridCol w="151077">
                  <a:extLst>
                    <a:ext uri="{9D8B030D-6E8A-4147-A177-3AD203B41FA5}">
                      <a16:colId xmlns:a16="http://schemas.microsoft.com/office/drawing/2014/main" val="20005"/>
                    </a:ext>
                  </a:extLst>
                </a:gridCol>
              </a:tblGrid>
              <a:tr h="141817">
                <a:tc>
                  <a:txBody>
                    <a:bodyPr/>
                    <a:lstStyle/>
                    <a:p>
                      <a:endParaRPr lang="en-US" sz="700"/>
                    </a:p>
                  </a:txBody>
                  <a:tcPr marL="35083" marR="35083"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US" sz="700"/>
                    </a:p>
                  </a:txBody>
                  <a:tcPr marL="35083" marR="35083"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US" sz="700"/>
                    </a:p>
                  </a:txBody>
                  <a:tcPr marL="35083" marR="35083"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US" sz="700"/>
                    </a:p>
                  </a:txBody>
                  <a:tcPr marL="35083" marR="35083"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US" sz="700"/>
                    </a:p>
                  </a:txBody>
                  <a:tcPr marL="35083" marR="35083"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US" sz="700"/>
                    </a:p>
                  </a:txBody>
                  <a:tcPr marL="35083" marR="35083"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0000"/>
                  </a:ext>
                </a:extLst>
              </a:tr>
              <a:tr h="141817">
                <a:tc>
                  <a:txBody>
                    <a:bodyPr/>
                    <a:lstStyle/>
                    <a:p>
                      <a:endParaRPr lang="en-US" sz="700"/>
                    </a:p>
                  </a:txBody>
                  <a:tcPr marL="35083" marR="35083"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US" sz="700"/>
                    </a:p>
                  </a:txBody>
                  <a:tcPr marL="35083" marR="35083"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US" sz="700"/>
                    </a:p>
                  </a:txBody>
                  <a:tcPr marL="35083" marR="35083"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US" sz="700"/>
                    </a:p>
                  </a:txBody>
                  <a:tcPr marL="35083" marR="35083"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US" sz="700"/>
                    </a:p>
                  </a:txBody>
                  <a:tcPr marL="35083" marR="35083"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US" sz="700"/>
                    </a:p>
                  </a:txBody>
                  <a:tcPr marL="35083" marR="35083"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0001"/>
                  </a:ext>
                </a:extLst>
              </a:tr>
              <a:tr h="141817">
                <a:tc>
                  <a:txBody>
                    <a:bodyPr/>
                    <a:lstStyle/>
                    <a:p>
                      <a:endParaRPr lang="en-US" sz="700"/>
                    </a:p>
                  </a:txBody>
                  <a:tcPr marL="35083" marR="35083"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US" sz="700"/>
                    </a:p>
                  </a:txBody>
                  <a:tcPr marL="35083" marR="35083"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US" sz="700"/>
                    </a:p>
                  </a:txBody>
                  <a:tcPr marL="35083" marR="35083"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US" sz="700"/>
                    </a:p>
                  </a:txBody>
                  <a:tcPr marL="35083" marR="35083"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US" sz="700"/>
                    </a:p>
                  </a:txBody>
                  <a:tcPr marL="35083" marR="35083"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US" sz="700"/>
                    </a:p>
                  </a:txBody>
                  <a:tcPr marL="35083" marR="35083"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0002"/>
                  </a:ext>
                </a:extLst>
              </a:tr>
              <a:tr h="141817">
                <a:tc>
                  <a:txBody>
                    <a:bodyPr/>
                    <a:lstStyle/>
                    <a:p>
                      <a:endParaRPr lang="en-US" sz="700"/>
                    </a:p>
                  </a:txBody>
                  <a:tcPr marL="35083" marR="35083"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US" sz="700"/>
                    </a:p>
                  </a:txBody>
                  <a:tcPr marL="35083" marR="35083"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US" sz="700"/>
                    </a:p>
                  </a:txBody>
                  <a:tcPr marL="35083" marR="35083"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US" sz="700"/>
                    </a:p>
                  </a:txBody>
                  <a:tcPr marL="35083" marR="35083"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US" sz="700"/>
                    </a:p>
                  </a:txBody>
                  <a:tcPr marL="35083" marR="35083"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US" sz="700"/>
                    </a:p>
                  </a:txBody>
                  <a:tcPr marL="35083" marR="35083"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0003"/>
                  </a:ext>
                </a:extLst>
              </a:tr>
              <a:tr h="141817">
                <a:tc>
                  <a:txBody>
                    <a:bodyPr/>
                    <a:lstStyle/>
                    <a:p>
                      <a:endParaRPr lang="en-US" sz="700"/>
                    </a:p>
                  </a:txBody>
                  <a:tcPr marL="35083" marR="35083"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US" sz="700"/>
                    </a:p>
                  </a:txBody>
                  <a:tcPr marL="35083" marR="35083"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US" sz="700"/>
                    </a:p>
                  </a:txBody>
                  <a:tcPr marL="35083" marR="35083"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US" sz="700"/>
                    </a:p>
                  </a:txBody>
                  <a:tcPr marL="35083" marR="35083"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US" sz="700"/>
                    </a:p>
                  </a:txBody>
                  <a:tcPr marL="35083" marR="35083"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US" sz="700"/>
                    </a:p>
                  </a:txBody>
                  <a:tcPr marL="35083" marR="35083"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0004"/>
                  </a:ext>
                </a:extLst>
              </a:tr>
              <a:tr h="141817">
                <a:tc>
                  <a:txBody>
                    <a:bodyPr/>
                    <a:lstStyle/>
                    <a:p>
                      <a:endParaRPr lang="en-US" sz="700"/>
                    </a:p>
                  </a:txBody>
                  <a:tcPr marL="35083" marR="35083"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US" sz="700"/>
                    </a:p>
                  </a:txBody>
                  <a:tcPr marL="35083" marR="35083"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US" sz="700"/>
                    </a:p>
                  </a:txBody>
                  <a:tcPr marL="35083" marR="35083"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US" sz="700"/>
                    </a:p>
                  </a:txBody>
                  <a:tcPr marL="35083" marR="35083"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US" sz="700"/>
                    </a:p>
                  </a:txBody>
                  <a:tcPr marL="35083" marR="35083"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US" sz="700"/>
                    </a:p>
                  </a:txBody>
                  <a:tcPr marL="35083" marR="35083"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0005"/>
                  </a:ext>
                </a:extLst>
              </a:tr>
            </a:tbl>
          </a:graphicData>
        </a:graphic>
      </p:graphicFrame>
      <p:graphicFrame>
        <p:nvGraphicFramePr>
          <p:cNvPr id="7" name="Table 6">
            <a:extLst>
              <a:ext uri="{FF2B5EF4-FFF2-40B4-BE49-F238E27FC236}">
                <a16:creationId xmlns:a16="http://schemas.microsoft.com/office/drawing/2014/main" id="{7A12B207-9017-B247-ABC3-6BA1D07C5BDD}"/>
              </a:ext>
            </a:extLst>
          </p:cNvPr>
          <p:cNvGraphicFramePr>
            <a:graphicFrameLocks noGrp="1"/>
          </p:cNvGraphicFramePr>
          <p:nvPr/>
        </p:nvGraphicFramePr>
        <p:xfrm>
          <a:off x="1381125" y="1612900"/>
          <a:ext cx="906462" cy="850902"/>
        </p:xfrm>
        <a:graphic>
          <a:graphicData uri="http://schemas.openxmlformats.org/drawingml/2006/table">
            <a:tbl>
              <a:tblPr firstRow="1" bandRow="1">
                <a:tableStyleId>{C083E6E3-FA7D-4D7B-A595-EF9225AFEA82}</a:tableStyleId>
              </a:tblPr>
              <a:tblGrid>
                <a:gridCol w="151077">
                  <a:extLst>
                    <a:ext uri="{9D8B030D-6E8A-4147-A177-3AD203B41FA5}">
                      <a16:colId xmlns:a16="http://schemas.microsoft.com/office/drawing/2014/main" val="20000"/>
                    </a:ext>
                  </a:extLst>
                </a:gridCol>
                <a:gridCol w="151077">
                  <a:extLst>
                    <a:ext uri="{9D8B030D-6E8A-4147-A177-3AD203B41FA5}">
                      <a16:colId xmlns:a16="http://schemas.microsoft.com/office/drawing/2014/main" val="20001"/>
                    </a:ext>
                  </a:extLst>
                </a:gridCol>
                <a:gridCol w="151077">
                  <a:extLst>
                    <a:ext uri="{9D8B030D-6E8A-4147-A177-3AD203B41FA5}">
                      <a16:colId xmlns:a16="http://schemas.microsoft.com/office/drawing/2014/main" val="20002"/>
                    </a:ext>
                  </a:extLst>
                </a:gridCol>
                <a:gridCol w="151077">
                  <a:extLst>
                    <a:ext uri="{9D8B030D-6E8A-4147-A177-3AD203B41FA5}">
                      <a16:colId xmlns:a16="http://schemas.microsoft.com/office/drawing/2014/main" val="20003"/>
                    </a:ext>
                  </a:extLst>
                </a:gridCol>
                <a:gridCol w="151077">
                  <a:extLst>
                    <a:ext uri="{9D8B030D-6E8A-4147-A177-3AD203B41FA5}">
                      <a16:colId xmlns:a16="http://schemas.microsoft.com/office/drawing/2014/main" val="20004"/>
                    </a:ext>
                  </a:extLst>
                </a:gridCol>
                <a:gridCol w="151077">
                  <a:extLst>
                    <a:ext uri="{9D8B030D-6E8A-4147-A177-3AD203B41FA5}">
                      <a16:colId xmlns:a16="http://schemas.microsoft.com/office/drawing/2014/main" val="20005"/>
                    </a:ext>
                  </a:extLst>
                </a:gridCol>
              </a:tblGrid>
              <a:tr h="141817">
                <a:tc>
                  <a:txBody>
                    <a:bodyPr/>
                    <a:lstStyle/>
                    <a:p>
                      <a:endParaRPr lang="en-US" sz="700"/>
                    </a:p>
                  </a:txBody>
                  <a:tcPr marL="35083" marR="35083"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endParaRPr lang="en-US" sz="700"/>
                    </a:p>
                  </a:txBody>
                  <a:tcPr marL="35083" marR="35083"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endParaRPr lang="en-US" sz="700"/>
                    </a:p>
                  </a:txBody>
                  <a:tcPr marL="35083" marR="35083"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endParaRPr lang="en-US" sz="700"/>
                    </a:p>
                  </a:txBody>
                  <a:tcPr marL="35083" marR="35083"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endParaRPr lang="en-US" sz="700"/>
                    </a:p>
                  </a:txBody>
                  <a:tcPr marL="35083" marR="35083"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endParaRPr lang="en-US" sz="700"/>
                    </a:p>
                  </a:txBody>
                  <a:tcPr marL="35083" marR="35083"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10000"/>
                  </a:ext>
                </a:extLst>
              </a:tr>
              <a:tr h="141817">
                <a:tc>
                  <a:txBody>
                    <a:bodyPr/>
                    <a:lstStyle/>
                    <a:p>
                      <a:endParaRPr lang="en-US" sz="700"/>
                    </a:p>
                  </a:txBody>
                  <a:tcPr marL="35083" marR="35083"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endParaRPr lang="en-US" sz="700"/>
                    </a:p>
                  </a:txBody>
                  <a:tcPr marL="35083" marR="35083"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endParaRPr lang="en-US" sz="700"/>
                    </a:p>
                  </a:txBody>
                  <a:tcPr marL="35083" marR="35083"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endParaRPr lang="en-US" sz="700"/>
                    </a:p>
                  </a:txBody>
                  <a:tcPr marL="35083" marR="35083"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endParaRPr lang="en-US" sz="700"/>
                    </a:p>
                  </a:txBody>
                  <a:tcPr marL="35083" marR="35083"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endParaRPr lang="en-US" sz="700"/>
                    </a:p>
                  </a:txBody>
                  <a:tcPr marL="35083" marR="35083"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10001"/>
                  </a:ext>
                </a:extLst>
              </a:tr>
              <a:tr h="141817">
                <a:tc>
                  <a:txBody>
                    <a:bodyPr/>
                    <a:lstStyle/>
                    <a:p>
                      <a:endParaRPr lang="en-US" sz="700"/>
                    </a:p>
                  </a:txBody>
                  <a:tcPr marL="35083" marR="35083"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endParaRPr lang="en-US" sz="700"/>
                    </a:p>
                  </a:txBody>
                  <a:tcPr marL="35083" marR="35083"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endParaRPr lang="en-US" sz="700"/>
                    </a:p>
                  </a:txBody>
                  <a:tcPr marL="35083" marR="35083"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endParaRPr lang="en-US" sz="700"/>
                    </a:p>
                  </a:txBody>
                  <a:tcPr marL="35083" marR="35083"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endParaRPr lang="en-US" sz="700"/>
                    </a:p>
                  </a:txBody>
                  <a:tcPr marL="35083" marR="35083"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endParaRPr lang="en-US" sz="700"/>
                    </a:p>
                  </a:txBody>
                  <a:tcPr marL="35083" marR="35083"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10002"/>
                  </a:ext>
                </a:extLst>
              </a:tr>
              <a:tr h="141817">
                <a:tc>
                  <a:txBody>
                    <a:bodyPr/>
                    <a:lstStyle/>
                    <a:p>
                      <a:endParaRPr lang="en-US" sz="700"/>
                    </a:p>
                  </a:txBody>
                  <a:tcPr marL="35083" marR="35083"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endParaRPr lang="en-US" sz="700"/>
                    </a:p>
                  </a:txBody>
                  <a:tcPr marL="35083" marR="35083"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endParaRPr lang="en-US" sz="700"/>
                    </a:p>
                  </a:txBody>
                  <a:tcPr marL="35083" marR="35083"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endParaRPr lang="en-US" sz="700"/>
                    </a:p>
                  </a:txBody>
                  <a:tcPr marL="35083" marR="35083"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endParaRPr lang="en-US" sz="700"/>
                    </a:p>
                  </a:txBody>
                  <a:tcPr marL="35083" marR="35083"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endParaRPr lang="en-US" sz="700"/>
                    </a:p>
                  </a:txBody>
                  <a:tcPr marL="35083" marR="35083"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10003"/>
                  </a:ext>
                </a:extLst>
              </a:tr>
              <a:tr h="141817">
                <a:tc>
                  <a:txBody>
                    <a:bodyPr/>
                    <a:lstStyle/>
                    <a:p>
                      <a:endParaRPr lang="en-US" sz="700"/>
                    </a:p>
                  </a:txBody>
                  <a:tcPr marL="35083" marR="35083"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endParaRPr lang="en-US" sz="700"/>
                    </a:p>
                  </a:txBody>
                  <a:tcPr marL="35083" marR="35083"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endParaRPr lang="en-US" sz="700"/>
                    </a:p>
                  </a:txBody>
                  <a:tcPr marL="35083" marR="35083"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endParaRPr lang="en-US" sz="700"/>
                    </a:p>
                  </a:txBody>
                  <a:tcPr marL="35083" marR="35083"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endParaRPr lang="en-US" sz="700"/>
                    </a:p>
                  </a:txBody>
                  <a:tcPr marL="35083" marR="35083"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endParaRPr lang="en-US" sz="700"/>
                    </a:p>
                  </a:txBody>
                  <a:tcPr marL="35083" marR="35083"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10004"/>
                  </a:ext>
                </a:extLst>
              </a:tr>
              <a:tr h="141817">
                <a:tc>
                  <a:txBody>
                    <a:bodyPr/>
                    <a:lstStyle/>
                    <a:p>
                      <a:endParaRPr lang="en-US" sz="700"/>
                    </a:p>
                  </a:txBody>
                  <a:tcPr marL="35083" marR="35083"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endParaRPr lang="en-US" sz="700"/>
                    </a:p>
                  </a:txBody>
                  <a:tcPr marL="35083" marR="35083"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endParaRPr lang="en-US" sz="700"/>
                    </a:p>
                  </a:txBody>
                  <a:tcPr marL="35083" marR="35083"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endParaRPr lang="en-US" sz="700"/>
                    </a:p>
                  </a:txBody>
                  <a:tcPr marL="35083" marR="35083"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endParaRPr lang="en-US" sz="700"/>
                    </a:p>
                  </a:txBody>
                  <a:tcPr marL="35083" marR="35083"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endParaRPr lang="en-US" sz="700"/>
                    </a:p>
                  </a:txBody>
                  <a:tcPr marL="35083" marR="35083"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10005"/>
                  </a:ext>
                </a:extLst>
              </a:tr>
            </a:tbl>
          </a:graphicData>
        </a:graphic>
      </p:graphicFrame>
      <p:sp>
        <p:nvSpPr>
          <p:cNvPr id="183451" name="TextBox 7">
            <a:extLst>
              <a:ext uri="{FF2B5EF4-FFF2-40B4-BE49-F238E27FC236}">
                <a16:creationId xmlns:a16="http://schemas.microsoft.com/office/drawing/2014/main" id="{7BE5F302-E790-A443-958A-E594DE10D8DF}"/>
              </a:ext>
            </a:extLst>
          </p:cNvPr>
          <p:cNvSpPr txBox="1">
            <a:spLocks noChangeArrowheads="1"/>
          </p:cNvSpPr>
          <p:nvPr/>
        </p:nvSpPr>
        <p:spPr bwMode="auto">
          <a:xfrm>
            <a:off x="2422525" y="1801813"/>
            <a:ext cx="6096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algn="ctr" eaLnBrk="1" hangingPunct="1"/>
            <a:r>
              <a:rPr lang="en-US" altLang="en-US" sz="2400"/>
              <a:t>=</a:t>
            </a:r>
          </a:p>
        </p:txBody>
      </p:sp>
      <p:sp>
        <p:nvSpPr>
          <p:cNvPr id="183452" name="TextBox 8">
            <a:extLst>
              <a:ext uri="{FF2B5EF4-FFF2-40B4-BE49-F238E27FC236}">
                <a16:creationId xmlns:a16="http://schemas.microsoft.com/office/drawing/2014/main" id="{2D0CE763-F946-F746-B5DC-1C20F397A00D}"/>
              </a:ext>
            </a:extLst>
          </p:cNvPr>
          <p:cNvSpPr txBox="1">
            <a:spLocks noChangeArrowheads="1"/>
          </p:cNvSpPr>
          <p:nvPr/>
        </p:nvSpPr>
        <p:spPr bwMode="auto">
          <a:xfrm>
            <a:off x="4013200" y="1720850"/>
            <a:ext cx="6096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algn="ctr" eaLnBrk="1" hangingPunct="1"/>
            <a:r>
              <a:rPr lang="en-US" altLang="en-US" sz="2400"/>
              <a:t>.</a:t>
            </a:r>
          </a:p>
        </p:txBody>
      </p:sp>
      <p:sp>
        <p:nvSpPr>
          <p:cNvPr id="183453" name="TextBox 9">
            <a:extLst>
              <a:ext uri="{FF2B5EF4-FFF2-40B4-BE49-F238E27FC236}">
                <a16:creationId xmlns:a16="http://schemas.microsoft.com/office/drawing/2014/main" id="{4FA61AB1-9A7F-904E-BEC3-578C8D5576F1}"/>
              </a:ext>
            </a:extLst>
          </p:cNvPr>
          <p:cNvSpPr txBox="1">
            <a:spLocks noChangeArrowheads="1"/>
          </p:cNvSpPr>
          <p:nvPr/>
        </p:nvSpPr>
        <p:spPr bwMode="auto">
          <a:xfrm>
            <a:off x="5753100" y="1892300"/>
            <a:ext cx="29368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eaLnBrk="1" hangingPunct="1"/>
            <a:r>
              <a:rPr lang="en-US" altLang="en-US"/>
              <a:t>+ </a:t>
            </a:r>
          </a:p>
        </p:txBody>
      </p:sp>
      <p:graphicFrame>
        <p:nvGraphicFramePr>
          <p:cNvPr id="11" name="Table 10">
            <a:extLst>
              <a:ext uri="{FF2B5EF4-FFF2-40B4-BE49-F238E27FC236}">
                <a16:creationId xmlns:a16="http://schemas.microsoft.com/office/drawing/2014/main" id="{8C03AE56-6538-A341-B6C0-3BDB8A4A7BE2}"/>
              </a:ext>
            </a:extLst>
          </p:cNvPr>
          <p:cNvGraphicFramePr>
            <a:graphicFrameLocks noGrp="1"/>
          </p:cNvGraphicFramePr>
          <p:nvPr/>
        </p:nvGraphicFramePr>
        <p:xfrm>
          <a:off x="6302375" y="1608138"/>
          <a:ext cx="908050" cy="847725"/>
        </p:xfrm>
        <a:graphic>
          <a:graphicData uri="http://schemas.openxmlformats.org/drawingml/2006/table">
            <a:tbl>
              <a:tblPr firstRow="1" bandRow="1">
                <a:tableStyleId>{C083E6E3-FA7D-4D7B-A595-EF9225AFEA82}</a:tableStyleId>
              </a:tblPr>
              <a:tblGrid>
                <a:gridCol w="908050">
                  <a:extLst>
                    <a:ext uri="{9D8B030D-6E8A-4147-A177-3AD203B41FA5}">
                      <a16:colId xmlns:a16="http://schemas.microsoft.com/office/drawing/2014/main" val="20000"/>
                    </a:ext>
                  </a:extLst>
                </a:gridCol>
              </a:tblGrid>
              <a:tr h="847725">
                <a:tc>
                  <a:txBody>
                    <a:bodyPr/>
                    <a:lstStyle/>
                    <a:p>
                      <a:endParaRPr lang="en-US" sz="700">
                        <a:latin typeface="Symbol" pitchFamily="2" charset="2"/>
                      </a:endParaRPr>
                    </a:p>
                    <a:p>
                      <a:endParaRPr lang="en-US" sz="700">
                        <a:latin typeface="Symbol" pitchFamily="2" charset="2"/>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700">
                          <a:latin typeface="Symbol" pitchFamily="2" charset="2"/>
                        </a:rPr>
                        <a:t>                </a:t>
                      </a:r>
                      <a:r>
                        <a:rPr kumimoji="0" lang="en-US" sz="2000" b="1" i="0" u="none" strike="noStrike" kern="1200" cap="none" spc="0" normalizeH="0" baseline="0" noProof="0">
                          <a:ln>
                            <a:noFill/>
                          </a:ln>
                          <a:solidFill>
                            <a:srgbClr val="000000"/>
                          </a:solidFill>
                          <a:effectLst/>
                          <a:uLnTx/>
                          <a:uFillTx/>
                          <a:latin typeface="Symbol" pitchFamily="2" charset="2"/>
                          <a:ea typeface="+mn-ea"/>
                          <a:cs typeface="+mn-cs"/>
                        </a:rPr>
                        <a:t>e</a:t>
                      </a:r>
                      <a:endParaRPr lang="en-US" sz="700">
                        <a:latin typeface="Symbol" pitchFamily="2" charset="2"/>
                      </a:endParaRPr>
                    </a:p>
                  </a:txBody>
                  <a:tcPr marL="35085" marR="35085" marT="17517" marB="1751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10000"/>
                  </a:ext>
                </a:extLst>
              </a:tr>
            </a:tbl>
          </a:graphicData>
        </a:graphic>
      </p:graphicFrame>
      <p:sp>
        <p:nvSpPr>
          <p:cNvPr id="183460" name="TextBox 11">
            <a:extLst>
              <a:ext uri="{FF2B5EF4-FFF2-40B4-BE49-F238E27FC236}">
                <a16:creationId xmlns:a16="http://schemas.microsoft.com/office/drawing/2014/main" id="{ED889C28-12B3-FC43-BF1E-8EBFB4AA70E6}"/>
              </a:ext>
            </a:extLst>
          </p:cNvPr>
          <p:cNvSpPr txBox="1">
            <a:spLocks noChangeArrowheads="1"/>
          </p:cNvSpPr>
          <p:nvPr/>
        </p:nvSpPr>
        <p:spPr bwMode="auto">
          <a:xfrm>
            <a:off x="3486150" y="1257300"/>
            <a:ext cx="6604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eaLnBrk="1" hangingPunct="1"/>
            <a:r>
              <a:rPr lang="en-US" altLang="en-US" i="1">
                <a:latin typeface="Times New Roman" panose="02020603050405020304" pitchFamily="18" charset="0"/>
                <a:cs typeface="Times New Roman" panose="02020603050405020304" pitchFamily="18" charset="0"/>
              </a:rPr>
              <a:t>X</a:t>
            </a:r>
          </a:p>
        </p:txBody>
      </p:sp>
      <p:sp>
        <p:nvSpPr>
          <p:cNvPr id="183461" name="TextBox 12">
            <a:extLst>
              <a:ext uri="{FF2B5EF4-FFF2-40B4-BE49-F238E27FC236}">
                <a16:creationId xmlns:a16="http://schemas.microsoft.com/office/drawing/2014/main" id="{3A254CF0-3716-8B45-AD65-D1D5E48CDFC0}"/>
              </a:ext>
            </a:extLst>
          </p:cNvPr>
          <p:cNvSpPr txBox="1">
            <a:spLocks noChangeArrowheads="1"/>
          </p:cNvSpPr>
          <p:nvPr/>
        </p:nvSpPr>
        <p:spPr bwMode="auto">
          <a:xfrm>
            <a:off x="1671638" y="1247775"/>
            <a:ext cx="6604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eaLnBrk="1" hangingPunct="1"/>
            <a:r>
              <a:rPr lang="en-US" altLang="en-US" i="1">
                <a:latin typeface="Times New Roman" panose="02020603050405020304" pitchFamily="18" charset="0"/>
                <a:cs typeface="Times New Roman" panose="02020603050405020304" pitchFamily="18" charset="0"/>
              </a:rPr>
              <a:t>Y</a:t>
            </a:r>
          </a:p>
        </p:txBody>
      </p:sp>
      <p:sp>
        <p:nvSpPr>
          <p:cNvPr id="183462" name="TextBox 13">
            <a:extLst>
              <a:ext uri="{FF2B5EF4-FFF2-40B4-BE49-F238E27FC236}">
                <a16:creationId xmlns:a16="http://schemas.microsoft.com/office/drawing/2014/main" id="{B3362F14-0120-6845-82B4-017B12F344D2}"/>
              </a:ext>
            </a:extLst>
          </p:cNvPr>
          <p:cNvSpPr txBox="1">
            <a:spLocks noChangeArrowheads="1"/>
          </p:cNvSpPr>
          <p:nvPr/>
        </p:nvSpPr>
        <p:spPr bwMode="auto">
          <a:xfrm>
            <a:off x="4919663" y="1247775"/>
            <a:ext cx="6604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eaLnBrk="1" hangingPunct="1"/>
            <a:r>
              <a:rPr lang="en-US" altLang="en-US" b="1" i="1">
                <a:latin typeface="Times New Roman" panose="02020603050405020304" pitchFamily="18" charset="0"/>
                <a:cs typeface="Times New Roman" panose="02020603050405020304" pitchFamily="18" charset="0"/>
              </a:rPr>
              <a:t>w</a:t>
            </a:r>
          </a:p>
        </p:txBody>
      </p:sp>
      <p:sp>
        <p:nvSpPr>
          <p:cNvPr id="183463" name="Rectangle 79">
            <a:extLst>
              <a:ext uri="{FF2B5EF4-FFF2-40B4-BE49-F238E27FC236}">
                <a16:creationId xmlns:a16="http://schemas.microsoft.com/office/drawing/2014/main" id="{7A9748B4-6C81-AB47-A31C-E66EC2A8A085}"/>
              </a:ext>
            </a:extLst>
          </p:cNvPr>
          <p:cNvSpPr>
            <a:spLocks noChangeArrowheads="1"/>
          </p:cNvSpPr>
          <p:nvPr/>
        </p:nvSpPr>
        <p:spPr bwMode="auto">
          <a:xfrm>
            <a:off x="1268413" y="4763"/>
            <a:ext cx="6348412"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algn="ctr" eaLnBrk="1" hangingPunct="1"/>
            <a:r>
              <a:rPr lang="en-US" altLang="en-US" sz="2400" b="1"/>
              <a:t>The building-block: linear model</a:t>
            </a:r>
          </a:p>
        </p:txBody>
      </p:sp>
      <p:pic>
        <p:nvPicPr>
          <p:cNvPr id="183464" name="Picture 19">
            <a:extLst>
              <a:ext uri="{FF2B5EF4-FFF2-40B4-BE49-F238E27FC236}">
                <a16:creationId xmlns:a16="http://schemas.microsoft.com/office/drawing/2014/main" id="{6FC1129D-76FC-B743-8513-5E408CA217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02000" y="757238"/>
            <a:ext cx="2451100"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1" name="Slide Number Placeholder 1">
            <a:extLst>
              <a:ext uri="{FF2B5EF4-FFF2-40B4-BE49-F238E27FC236}">
                <a16:creationId xmlns:a16="http://schemas.microsoft.com/office/drawing/2014/main" id="{8A1F8DF5-1EF4-194D-9215-4E2B52E4BE31}"/>
              </a:ext>
            </a:extLst>
          </p:cNvPr>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r>
              <a:rPr lang="fr-FR" altLang="en-US">
                <a:solidFill>
                  <a:schemeClr val="bg1"/>
                </a:solidFill>
                <a:latin typeface="Arial" panose="020B0604020202020204" pitchFamily="34" charset="0"/>
              </a:rPr>
              <a:t>- </a:t>
            </a:r>
            <a:fld id="{4FEE3402-E64E-4A44-8F2A-678D5248A2E1}" type="slidenum">
              <a:rPr lang="fr-FR" altLang="en-US">
                <a:solidFill>
                  <a:schemeClr val="bg1"/>
                </a:solidFill>
                <a:latin typeface="Arial" panose="020B0604020202020204" pitchFamily="34" charset="0"/>
              </a:rPr>
              <a:pPr/>
              <a:t>16</a:t>
            </a:fld>
            <a:endParaRPr lang="fr-FR" altLang="en-US">
              <a:solidFill>
                <a:schemeClr val="bg1"/>
              </a:solidFill>
              <a:latin typeface="Arial" panose="020B0604020202020204" pitchFamily="34" charset="0"/>
            </a:endParaRPr>
          </a:p>
        </p:txBody>
      </p:sp>
      <p:graphicFrame>
        <p:nvGraphicFramePr>
          <p:cNvPr id="4" name="Table 3">
            <a:extLst>
              <a:ext uri="{FF2B5EF4-FFF2-40B4-BE49-F238E27FC236}">
                <a16:creationId xmlns:a16="http://schemas.microsoft.com/office/drawing/2014/main" id="{AEE6C30A-8B4C-E84D-B560-820B0C9EC3FA}"/>
              </a:ext>
            </a:extLst>
          </p:cNvPr>
          <p:cNvGraphicFramePr>
            <a:graphicFrameLocks noGrp="1"/>
          </p:cNvGraphicFramePr>
          <p:nvPr/>
        </p:nvGraphicFramePr>
        <p:xfrm>
          <a:off x="3189288" y="1608138"/>
          <a:ext cx="906462" cy="850902"/>
        </p:xfrm>
        <a:graphic>
          <a:graphicData uri="http://schemas.openxmlformats.org/drawingml/2006/table">
            <a:tbl>
              <a:tblPr firstRow="1" bandRow="1">
                <a:tableStyleId>{C083E6E3-FA7D-4D7B-A595-EF9225AFEA82}</a:tableStyleId>
              </a:tblPr>
              <a:tblGrid>
                <a:gridCol w="151077">
                  <a:extLst>
                    <a:ext uri="{9D8B030D-6E8A-4147-A177-3AD203B41FA5}">
                      <a16:colId xmlns:a16="http://schemas.microsoft.com/office/drawing/2014/main" val="20000"/>
                    </a:ext>
                  </a:extLst>
                </a:gridCol>
                <a:gridCol w="151077">
                  <a:extLst>
                    <a:ext uri="{9D8B030D-6E8A-4147-A177-3AD203B41FA5}">
                      <a16:colId xmlns:a16="http://schemas.microsoft.com/office/drawing/2014/main" val="20001"/>
                    </a:ext>
                  </a:extLst>
                </a:gridCol>
                <a:gridCol w="151077">
                  <a:extLst>
                    <a:ext uri="{9D8B030D-6E8A-4147-A177-3AD203B41FA5}">
                      <a16:colId xmlns:a16="http://schemas.microsoft.com/office/drawing/2014/main" val="20002"/>
                    </a:ext>
                  </a:extLst>
                </a:gridCol>
                <a:gridCol w="151077">
                  <a:extLst>
                    <a:ext uri="{9D8B030D-6E8A-4147-A177-3AD203B41FA5}">
                      <a16:colId xmlns:a16="http://schemas.microsoft.com/office/drawing/2014/main" val="20003"/>
                    </a:ext>
                  </a:extLst>
                </a:gridCol>
                <a:gridCol w="151077">
                  <a:extLst>
                    <a:ext uri="{9D8B030D-6E8A-4147-A177-3AD203B41FA5}">
                      <a16:colId xmlns:a16="http://schemas.microsoft.com/office/drawing/2014/main" val="20004"/>
                    </a:ext>
                  </a:extLst>
                </a:gridCol>
                <a:gridCol w="151077">
                  <a:extLst>
                    <a:ext uri="{9D8B030D-6E8A-4147-A177-3AD203B41FA5}">
                      <a16:colId xmlns:a16="http://schemas.microsoft.com/office/drawing/2014/main" val="20005"/>
                    </a:ext>
                  </a:extLst>
                </a:gridCol>
              </a:tblGrid>
              <a:tr h="141817">
                <a:tc>
                  <a:txBody>
                    <a:bodyPr/>
                    <a:lstStyle/>
                    <a:p>
                      <a:endParaRPr lang="en-US" sz="700"/>
                    </a:p>
                  </a:txBody>
                  <a:tcPr marL="35083" marR="35083" marT="17528" marB="175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C66"/>
                    </a:solidFill>
                  </a:tcPr>
                </a:tc>
                <a:tc>
                  <a:txBody>
                    <a:bodyPr/>
                    <a:lstStyle/>
                    <a:p>
                      <a:endParaRPr lang="en-US" sz="700"/>
                    </a:p>
                  </a:txBody>
                  <a:tcPr marL="35083" marR="35083" marT="17528" marB="175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C66"/>
                    </a:solidFill>
                  </a:tcPr>
                </a:tc>
                <a:tc>
                  <a:txBody>
                    <a:bodyPr/>
                    <a:lstStyle/>
                    <a:p>
                      <a:endParaRPr lang="en-US" sz="700"/>
                    </a:p>
                  </a:txBody>
                  <a:tcPr marL="35083" marR="35083" marT="17528" marB="175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C66"/>
                    </a:solidFill>
                  </a:tcPr>
                </a:tc>
                <a:tc>
                  <a:txBody>
                    <a:bodyPr/>
                    <a:lstStyle/>
                    <a:p>
                      <a:endParaRPr lang="en-US" sz="700"/>
                    </a:p>
                  </a:txBody>
                  <a:tcPr marL="35083" marR="35083" marT="17528" marB="175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C66"/>
                    </a:solidFill>
                  </a:tcPr>
                </a:tc>
                <a:tc>
                  <a:txBody>
                    <a:bodyPr/>
                    <a:lstStyle/>
                    <a:p>
                      <a:endParaRPr lang="en-US" sz="700"/>
                    </a:p>
                  </a:txBody>
                  <a:tcPr marL="35083" marR="35083" marT="17528" marB="175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C66"/>
                    </a:solidFill>
                  </a:tcPr>
                </a:tc>
                <a:tc>
                  <a:txBody>
                    <a:bodyPr/>
                    <a:lstStyle/>
                    <a:p>
                      <a:endParaRPr lang="en-US" sz="700"/>
                    </a:p>
                  </a:txBody>
                  <a:tcPr marL="35083" marR="35083" marT="17528" marB="175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C66"/>
                    </a:solidFill>
                  </a:tcPr>
                </a:tc>
                <a:extLst>
                  <a:ext uri="{0D108BD9-81ED-4DB2-BD59-A6C34878D82A}">
                    <a16:rowId xmlns:a16="http://schemas.microsoft.com/office/drawing/2014/main" val="10000"/>
                  </a:ext>
                </a:extLst>
              </a:tr>
              <a:tr h="141817">
                <a:tc>
                  <a:txBody>
                    <a:bodyPr/>
                    <a:lstStyle/>
                    <a:p>
                      <a:endParaRPr lang="en-US" sz="700"/>
                    </a:p>
                  </a:txBody>
                  <a:tcPr marL="35083" marR="35083" marT="17528" marB="175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C66"/>
                    </a:solidFill>
                  </a:tcPr>
                </a:tc>
                <a:tc>
                  <a:txBody>
                    <a:bodyPr/>
                    <a:lstStyle/>
                    <a:p>
                      <a:endParaRPr lang="en-US" sz="700"/>
                    </a:p>
                  </a:txBody>
                  <a:tcPr marL="35083" marR="35083" marT="17528" marB="175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C66"/>
                    </a:solidFill>
                  </a:tcPr>
                </a:tc>
                <a:tc>
                  <a:txBody>
                    <a:bodyPr/>
                    <a:lstStyle/>
                    <a:p>
                      <a:endParaRPr lang="en-US" sz="700"/>
                    </a:p>
                  </a:txBody>
                  <a:tcPr marL="35083" marR="35083" marT="17528" marB="175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C66"/>
                    </a:solidFill>
                  </a:tcPr>
                </a:tc>
                <a:tc>
                  <a:txBody>
                    <a:bodyPr/>
                    <a:lstStyle/>
                    <a:p>
                      <a:endParaRPr lang="en-US" sz="700"/>
                    </a:p>
                  </a:txBody>
                  <a:tcPr marL="35083" marR="35083" marT="17528" marB="175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C66"/>
                    </a:solidFill>
                  </a:tcPr>
                </a:tc>
                <a:tc>
                  <a:txBody>
                    <a:bodyPr/>
                    <a:lstStyle/>
                    <a:p>
                      <a:endParaRPr lang="en-US" sz="700"/>
                    </a:p>
                  </a:txBody>
                  <a:tcPr marL="35083" marR="35083" marT="17528" marB="175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C66"/>
                    </a:solidFill>
                  </a:tcPr>
                </a:tc>
                <a:tc>
                  <a:txBody>
                    <a:bodyPr/>
                    <a:lstStyle/>
                    <a:p>
                      <a:endParaRPr lang="en-US" sz="700"/>
                    </a:p>
                  </a:txBody>
                  <a:tcPr marL="35083" marR="35083" marT="17528" marB="175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C66"/>
                    </a:solidFill>
                  </a:tcPr>
                </a:tc>
                <a:extLst>
                  <a:ext uri="{0D108BD9-81ED-4DB2-BD59-A6C34878D82A}">
                    <a16:rowId xmlns:a16="http://schemas.microsoft.com/office/drawing/2014/main" val="10001"/>
                  </a:ext>
                </a:extLst>
              </a:tr>
              <a:tr h="141817">
                <a:tc>
                  <a:txBody>
                    <a:bodyPr/>
                    <a:lstStyle/>
                    <a:p>
                      <a:endParaRPr lang="en-US" sz="700"/>
                    </a:p>
                  </a:txBody>
                  <a:tcPr marL="35083" marR="35083" marT="17528" marB="175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C66"/>
                    </a:solidFill>
                  </a:tcPr>
                </a:tc>
                <a:tc>
                  <a:txBody>
                    <a:bodyPr/>
                    <a:lstStyle/>
                    <a:p>
                      <a:endParaRPr lang="en-US" sz="700"/>
                    </a:p>
                  </a:txBody>
                  <a:tcPr marL="35083" marR="35083" marT="17528" marB="175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C66"/>
                    </a:solidFill>
                  </a:tcPr>
                </a:tc>
                <a:tc>
                  <a:txBody>
                    <a:bodyPr/>
                    <a:lstStyle/>
                    <a:p>
                      <a:endParaRPr lang="en-US" sz="700"/>
                    </a:p>
                  </a:txBody>
                  <a:tcPr marL="35083" marR="35083" marT="17528" marB="175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C66"/>
                    </a:solidFill>
                  </a:tcPr>
                </a:tc>
                <a:tc>
                  <a:txBody>
                    <a:bodyPr/>
                    <a:lstStyle/>
                    <a:p>
                      <a:endParaRPr lang="en-US" sz="700"/>
                    </a:p>
                  </a:txBody>
                  <a:tcPr marL="35083" marR="35083" marT="17528" marB="175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C66"/>
                    </a:solidFill>
                  </a:tcPr>
                </a:tc>
                <a:tc>
                  <a:txBody>
                    <a:bodyPr/>
                    <a:lstStyle/>
                    <a:p>
                      <a:endParaRPr lang="en-US" sz="700"/>
                    </a:p>
                  </a:txBody>
                  <a:tcPr marL="35083" marR="35083" marT="17528" marB="175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C66"/>
                    </a:solidFill>
                  </a:tcPr>
                </a:tc>
                <a:tc>
                  <a:txBody>
                    <a:bodyPr/>
                    <a:lstStyle/>
                    <a:p>
                      <a:endParaRPr lang="en-US" sz="700"/>
                    </a:p>
                  </a:txBody>
                  <a:tcPr marL="35083" marR="35083" marT="17528" marB="175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C66"/>
                    </a:solidFill>
                  </a:tcPr>
                </a:tc>
                <a:extLst>
                  <a:ext uri="{0D108BD9-81ED-4DB2-BD59-A6C34878D82A}">
                    <a16:rowId xmlns:a16="http://schemas.microsoft.com/office/drawing/2014/main" val="10002"/>
                  </a:ext>
                </a:extLst>
              </a:tr>
              <a:tr h="141817">
                <a:tc>
                  <a:txBody>
                    <a:bodyPr/>
                    <a:lstStyle/>
                    <a:p>
                      <a:endParaRPr lang="en-US" sz="700"/>
                    </a:p>
                  </a:txBody>
                  <a:tcPr marL="35083" marR="35083" marT="17528" marB="175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C66"/>
                    </a:solidFill>
                  </a:tcPr>
                </a:tc>
                <a:tc>
                  <a:txBody>
                    <a:bodyPr/>
                    <a:lstStyle/>
                    <a:p>
                      <a:endParaRPr lang="en-US" sz="700"/>
                    </a:p>
                  </a:txBody>
                  <a:tcPr marL="35083" marR="35083" marT="17528" marB="175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C66"/>
                    </a:solidFill>
                  </a:tcPr>
                </a:tc>
                <a:tc>
                  <a:txBody>
                    <a:bodyPr/>
                    <a:lstStyle/>
                    <a:p>
                      <a:endParaRPr lang="en-US" sz="700"/>
                    </a:p>
                  </a:txBody>
                  <a:tcPr marL="35083" marR="35083" marT="17528" marB="175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C66"/>
                    </a:solidFill>
                  </a:tcPr>
                </a:tc>
                <a:tc>
                  <a:txBody>
                    <a:bodyPr/>
                    <a:lstStyle/>
                    <a:p>
                      <a:endParaRPr lang="en-US" sz="700"/>
                    </a:p>
                  </a:txBody>
                  <a:tcPr marL="35083" marR="35083" marT="17528" marB="175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C66"/>
                    </a:solidFill>
                  </a:tcPr>
                </a:tc>
                <a:tc>
                  <a:txBody>
                    <a:bodyPr/>
                    <a:lstStyle/>
                    <a:p>
                      <a:endParaRPr lang="en-US" sz="700"/>
                    </a:p>
                  </a:txBody>
                  <a:tcPr marL="35083" marR="35083" marT="17528" marB="175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C66"/>
                    </a:solidFill>
                  </a:tcPr>
                </a:tc>
                <a:tc>
                  <a:txBody>
                    <a:bodyPr/>
                    <a:lstStyle/>
                    <a:p>
                      <a:endParaRPr lang="en-US" sz="700"/>
                    </a:p>
                  </a:txBody>
                  <a:tcPr marL="35083" marR="35083" marT="17528" marB="175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C66"/>
                    </a:solidFill>
                  </a:tcPr>
                </a:tc>
                <a:extLst>
                  <a:ext uri="{0D108BD9-81ED-4DB2-BD59-A6C34878D82A}">
                    <a16:rowId xmlns:a16="http://schemas.microsoft.com/office/drawing/2014/main" val="10003"/>
                  </a:ext>
                </a:extLst>
              </a:tr>
              <a:tr h="141817">
                <a:tc>
                  <a:txBody>
                    <a:bodyPr/>
                    <a:lstStyle/>
                    <a:p>
                      <a:endParaRPr lang="en-US" sz="700"/>
                    </a:p>
                  </a:txBody>
                  <a:tcPr marL="35083" marR="35083" marT="17528" marB="175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C66"/>
                    </a:solidFill>
                  </a:tcPr>
                </a:tc>
                <a:tc>
                  <a:txBody>
                    <a:bodyPr/>
                    <a:lstStyle/>
                    <a:p>
                      <a:endParaRPr lang="en-US" sz="700"/>
                    </a:p>
                  </a:txBody>
                  <a:tcPr marL="35083" marR="35083" marT="17528" marB="175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C66"/>
                    </a:solidFill>
                  </a:tcPr>
                </a:tc>
                <a:tc>
                  <a:txBody>
                    <a:bodyPr/>
                    <a:lstStyle/>
                    <a:p>
                      <a:endParaRPr lang="en-US" sz="700"/>
                    </a:p>
                  </a:txBody>
                  <a:tcPr marL="35083" marR="35083" marT="17528" marB="175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C66"/>
                    </a:solidFill>
                  </a:tcPr>
                </a:tc>
                <a:tc>
                  <a:txBody>
                    <a:bodyPr/>
                    <a:lstStyle/>
                    <a:p>
                      <a:endParaRPr lang="en-US" sz="700"/>
                    </a:p>
                  </a:txBody>
                  <a:tcPr marL="35083" marR="35083" marT="17528" marB="175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C66"/>
                    </a:solidFill>
                  </a:tcPr>
                </a:tc>
                <a:tc>
                  <a:txBody>
                    <a:bodyPr/>
                    <a:lstStyle/>
                    <a:p>
                      <a:endParaRPr lang="en-US" sz="700"/>
                    </a:p>
                  </a:txBody>
                  <a:tcPr marL="35083" marR="35083" marT="17528" marB="175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C66"/>
                    </a:solidFill>
                  </a:tcPr>
                </a:tc>
                <a:tc>
                  <a:txBody>
                    <a:bodyPr/>
                    <a:lstStyle/>
                    <a:p>
                      <a:endParaRPr lang="en-US" sz="700"/>
                    </a:p>
                  </a:txBody>
                  <a:tcPr marL="35083" marR="35083" marT="17528" marB="175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C66"/>
                    </a:solidFill>
                  </a:tcPr>
                </a:tc>
                <a:extLst>
                  <a:ext uri="{0D108BD9-81ED-4DB2-BD59-A6C34878D82A}">
                    <a16:rowId xmlns:a16="http://schemas.microsoft.com/office/drawing/2014/main" val="10004"/>
                  </a:ext>
                </a:extLst>
              </a:tr>
              <a:tr h="141817">
                <a:tc>
                  <a:txBody>
                    <a:bodyPr/>
                    <a:lstStyle/>
                    <a:p>
                      <a:endParaRPr lang="en-US" sz="700"/>
                    </a:p>
                  </a:txBody>
                  <a:tcPr marL="35083" marR="35083" marT="17528" marB="175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C66"/>
                    </a:solidFill>
                  </a:tcPr>
                </a:tc>
                <a:tc>
                  <a:txBody>
                    <a:bodyPr/>
                    <a:lstStyle/>
                    <a:p>
                      <a:endParaRPr lang="en-US" sz="700"/>
                    </a:p>
                  </a:txBody>
                  <a:tcPr marL="35083" marR="35083" marT="17528" marB="175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C66"/>
                    </a:solidFill>
                  </a:tcPr>
                </a:tc>
                <a:tc>
                  <a:txBody>
                    <a:bodyPr/>
                    <a:lstStyle/>
                    <a:p>
                      <a:endParaRPr lang="en-US" sz="700"/>
                    </a:p>
                  </a:txBody>
                  <a:tcPr marL="35083" marR="35083" marT="17528" marB="175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C66"/>
                    </a:solidFill>
                  </a:tcPr>
                </a:tc>
                <a:tc>
                  <a:txBody>
                    <a:bodyPr/>
                    <a:lstStyle/>
                    <a:p>
                      <a:endParaRPr lang="en-US" sz="700"/>
                    </a:p>
                  </a:txBody>
                  <a:tcPr marL="35083" marR="35083" marT="17528" marB="175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C66"/>
                    </a:solidFill>
                  </a:tcPr>
                </a:tc>
                <a:tc>
                  <a:txBody>
                    <a:bodyPr/>
                    <a:lstStyle/>
                    <a:p>
                      <a:endParaRPr lang="en-US" sz="700"/>
                    </a:p>
                  </a:txBody>
                  <a:tcPr marL="35083" marR="35083" marT="17528" marB="175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C66"/>
                    </a:solidFill>
                  </a:tcPr>
                </a:tc>
                <a:tc>
                  <a:txBody>
                    <a:bodyPr/>
                    <a:lstStyle/>
                    <a:p>
                      <a:endParaRPr lang="en-US" sz="700"/>
                    </a:p>
                  </a:txBody>
                  <a:tcPr marL="35083" marR="35083" marT="17528" marB="175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C66"/>
                    </a:solidFill>
                  </a:tcPr>
                </a:tc>
                <a:extLst>
                  <a:ext uri="{0D108BD9-81ED-4DB2-BD59-A6C34878D82A}">
                    <a16:rowId xmlns:a16="http://schemas.microsoft.com/office/drawing/2014/main" val="10005"/>
                  </a:ext>
                </a:extLst>
              </a:tr>
            </a:tbl>
          </a:graphicData>
        </a:graphic>
      </p:graphicFrame>
      <p:graphicFrame>
        <p:nvGraphicFramePr>
          <p:cNvPr id="6" name="Table 5">
            <a:extLst>
              <a:ext uri="{FF2B5EF4-FFF2-40B4-BE49-F238E27FC236}">
                <a16:creationId xmlns:a16="http://schemas.microsoft.com/office/drawing/2014/main" id="{A4EABFC9-C824-9F48-A2A2-3F106DD41F7D}"/>
              </a:ext>
            </a:extLst>
          </p:cNvPr>
          <p:cNvGraphicFramePr>
            <a:graphicFrameLocks noGrp="1"/>
          </p:cNvGraphicFramePr>
          <p:nvPr/>
        </p:nvGraphicFramePr>
        <p:xfrm>
          <a:off x="4654550" y="1617663"/>
          <a:ext cx="906462" cy="850902"/>
        </p:xfrm>
        <a:graphic>
          <a:graphicData uri="http://schemas.openxmlformats.org/drawingml/2006/table">
            <a:tbl>
              <a:tblPr firstRow="1" bandRow="1">
                <a:tableStyleId>{C083E6E3-FA7D-4D7B-A595-EF9225AFEA82}</a:tableStyleId>
              </a:tblPr>
              <a:tblGrid>
                <a:gridCol w="151077">
                  <a:extLst>
                    <a:ext uri="{9D8B030D-6E8A-4147-A177-3AD203B41FA5}">
                      <a16:colId xmlns:a16="http://schemas.microsoft.com/office/drawing/2014/main" val="20000"/>
                    </a:ext>
                  </a:extLst>
                </a:gridCol>
                <a:gridCol w="151077">
                  <a:extLst>
                    <a:ext uri="{9D8B030D-6E8A-4147-A177-3AD203B41FA5}">
                      <a16:colId xmlns:a16="http://schemas.microsoft.com/office/drawing/2014/main" val="20001"/>
                    </a:ext>
                  </a:extLst>
                </a:gridCol>
                <a:gridCol w="147306">
                  <a:extLst>
                    <a:ext uri="{9D8B030D-6E8A-4147-A177-3AD203B41FA5}">
                      <a16:colId xmlns:a16="http://schemas.microsoft.com/office/drawing/2014/main" val="20002"/>
                    </a:ext>
                  </a:extLst>
                </a:gridCol>
                <a:gridCol w="154848">
                  <a:extLst>
                    <a:ext uri="{9D8B030D-6E8A-4147-A177-3AD203B41FA5}">
                      <a16:colId xmlns:a16="http://schemas.microsoft.com/office/drawing/2014/main" val="20003"/>
                    </a:ext>
                  </a:extLst>
                </a:gridCol>
                <a:gridCol w="151077">
                  <a:extLst>
                    <a:ext uri="{9D8B030D-6E8A-4147-A177-3AD203B41FA5}">
                      <a16:colId xmlns:a16="http://schemas.microsoft.com/office/drawing/2014/main" val="20004"/>
                    </a:ext>
                  </a:extLst>
                </a:gridCol>
                <a:gridCol w="151077">
                  <a:extLst>
                    <a:ext uri="{9D8B030D-6E8A-4147-A177-3AD203B41FA5}">
                      <a16:colId xmlns:a16="http://schemas.microsoft.com/office/drawing/2014/main" val="20005"/>
                    </a:ext>
                  </a:extLst>
                </a:gridCol>
              </a:tblGrid>
              <a:tr h="141817">
                <a:tc>
                  <a:txBody>
                    <a:bodyPr/>
                    <a:lstStyle/>
                    <a:p>
                      <a:endParaRPr lang="en-US" sz="700"/>
                    </a:p>
                  </a:txBody>
                  <a:tcPr marL="35083" marR="35083"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US" sz="700"/>
                    </a:p>
                  </a:txBody>
                  <a:tcPr marL="35083" marR="35083"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US" sz="700"/>
                    </a:p>
                  </a:txBody>
                  <a:tcPr marL="35083" marR="35083"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US" sz="700"/>
                    </a:p>
                  </a:txBody>
                  <a:tcPr marL="35083" marR="35083"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US" sz="700"/>
                    </a:p>
                  </a:txBody>
                  <a:tcPr marL="35083" marR="35083"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US" sz="700"/>
                    </a:p>
                  </a:txBody>
                  <a:tcPr marL="35083" marR="35083"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0000"/>
                  </a:ext>
                </a:extLst>
              </a:tr>
              <a:tr h="141817">
                <a:tc>
                  <a:txBody>
                    <a:bodyPr/>
                    <a:lstStyle/>
                    <a:p>
                      <a:endParaRPr lang="en-US" sz="700"/>
                    </a:p>
                  </a:txBody>
                  <a:tcPr marL="35083" marR="35083"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US" sz="700"/>
                    </a:p>
                  </a:txBody>
                  <a:tcPr marL="35083" marR="35083"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US" sz="700"/>
                    </a:p>
                  </a:txBody>
                  <a:tcPr marL="35083" marR="35083"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US" sz="700"/>
                    </a:p>
                  </a:txBody>
                  <a:tcPr marL="35083" marR="35083"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US" sz="700"/>
                    </a:p>
                  </a:txBody>
                  <a:tcPr marL="35083" marR="35083"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US" sz="700"/>
                    </a:p>
                  </a:txBody>
                  <a:tcPr marL="35083" marR="35083"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0001"/>
                  </a:ext>
                </a:extLst>
              </a:tr>
              <a:tr h="141817">
                <a:tc>
                  <a:txBody>
                    <a:bodyPr/>
                    <a:lstStyle/>
                    <a:p>
                      <a:endParaRPr lang="en-US" sz="700"/>
                    </a:p>
                  </a:txBody>
                  <a:tcPr marL="35083" marR="35083"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US" sz="700"/>
                    </a:p>
                  </a:txBody>
                  <a:tcPr marL="35083" marR="35083"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US" sz="700"/>
                    </a:p>
                  </a:txBody>
                  <a:tcPr marL="35083" marR="35083"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US" sz="700"/>
                    </a:p>
                  </a:txBody>
                  <a:tcPr marL="35083" marR="35083"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US" sz="700"/>
                    </a:p>
                  </a:txBody>
                  <a:tcPr marL="35083" marR="35083"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US" sz="700"/>
                    </a:p>
                  </a:txBody>
                  <a:tcPr marL="35083" marR="35083"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0002"/>
                  </a:ext>
                </a:extLst>
              </a:tr>
              <a:tr h="141817">
                <a:tc>
                  <a:txBody>
                    <a:bodyPr/>
                    <a:lstStyle/>
                    <a:p>
                      <a:endParaRPr lang="en-US" sz="700"/>
                    </a:p>
                  </a:txBody>
                  <a:tcPr marL="35083" marR="35083"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US" sz="700"/>
                    </a:p>
                  </a:txBody>
                  <a:tcPr marL="35083" marR="35083"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US" sz="700"/>
                    </a:p>
                  </a:txBody>
                  <a:tcPr marL="35083" marR="35083"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US" sz="700"/>
                    </a:p>
                  </a:txBody>
                  <a:tcPr marL="35083" marR="35083"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US" sz="700"/>
                    </a:p>
                  </a:txBody>
                  <a:tcPr marL="35083" marR="35083"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US" sz="700"/>
                    </a:p>
                  </a:txBody>
                  <a:tcPr marL="35083" marR="35083"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0003"/>
                  </a:ext>
                </a:extLst>
              </a:tr>
              <a:tr h="141817">
                <a:tc>
                  <a:txBody>
                    <a:bodyPr/>
                    <a:lstStyle/>
                    <a:p>
                      <a:endParaRPr lang="en-US" sz="700"/>
                    </a:p>
                  </a:txBody>
                  <a:tcPr marL="35083" marR="35083"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US" sz="700"/>
                    </a:p>
                  </a:txBody>
                  <a:tcPr marL="35083" marR="35083"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US" sz="700"/>
                    </a:p>
                  </a:txBody>
                  <a:tcPr marL="35083" marR="35083"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US" sz="700"/>
                    </a:p>
                  </a:txBody>
                  <a:tcPr marL="35083" marR="35083"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US" sz="700"/>
                    </a:p>
                  </a:txBody>
                  <a:tcPr marL="35083" marR="35083"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US" sz="700"/>
                    </a:p>
                  </a:txBody>
                  <a:tcPr marL="35083" marR="35083"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0004"/>
                  </a:ext>
                </a:extLst>
              </a:tr>
              <a:tr h="141817">
                <a:tc>
                  <a:txBody>
                    <a:bodyPr/>
                    <a:lstStyle/>
                    <a:p>
                      <a:endParaRPr lang="en-US" sz="700"/>
                    </a:p>
                  </a:txBody>
                  <a:tcPr marL="35083" marR="35083"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US" sz="700"/>
                    </a:p>
                  </a:txBody>
                  <a:tcPr marL="35083" marR="35083"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US" sz="700"/>
                    </a:p>
                  </a:txBody>
                  <a:tcPr marL="35083" marR="35083"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US" sz="700"/>
                    </a:p>
                  </a:txBody>
                  <a:tcPr marL="35083" marR="35083"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US" sz="700"/>
                    </a:p>
                  </a:txBody>
                  <a:tcPr marL="35083" marR="35083"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endParaRPr lang="en-US" sz="700"/>
                    </a:p>
                  </a:txBody>
                  <a:tcPr marL="35083" marR="35083"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0005"/>
                  </a:ext>
                </a:extLst>
              </a:tr>
            </a:tbl>
          </a:graphicData>
        </a:graphic>
      </p:graphicFrame>
      <p:graphicFrame>
        <p:nvGraphicFramePr>
          <p:cNvPr id="7" name="Table 6">
            <a:extLst>
              <a:ext uri="{FF2B5EF4-FFF2-40B4-BE49-F238E27FC236}">
                <a16:creationId xmlns:a16="http://schemas.microsoft.com/office/drawing/2014/main" id="{43E35F60-0ED1-7544-B2D6-EA542A19A582}"/>
              </a:ext>
            </a:extLst>
          </p:cNvPr>
          <p:cNvGraphicFramePr>
            <a:graphicFrameLocks noGrp="1"/>
          </p:cNvGraphicFramePr>
          <p:nvPr/>
        </p:nvGraphicFramePr>
        <p:xfrm>
          <a:off x="1381125" y="1612900"/>
          <a:ext cx="906462" cy="850902"/>
        </p:xfrm>
        <a:graphic>
          <a:graphicData uri="http://schemas.openxmlformats.org/drawingml/2006/table">
            <a:tbl>
              <a:tblPr firstRow="1" bandRow="1">
                <a:tableStyleId>{C083E6E3-FA7D-4D7B-A595-EF9225AFEA82}</a:tableStyleId>
              </a:tblPr>
              <a:tblGrid>
                <a:gridCol w="151077">
                  <a:extLst>
                    <a:ext uri="{9D8B030D-6E8A-4147-A177-3AD203B41FA5}">
                      <a16:colId xmlns:a16="http://schemas.microsoft.com/office/drawing/2014/main" val="20000"/>
                    </a:ext>
                  </a:extLst>
                </a:gridCol>
                <a:gridCol w="151077">
                  <a:extLst>
                    <a:ext uri="{9D8B030D-6E8A-4147-A177-3AD203B41FA5}">
                      <a16:colId xmlns:a16="http://schemas.microsoft.com/office/drawing/2014/main" val="20001"/>
                    </a:ext>
                  </a:extLst>
                </a:gridCol>
                <a:gridCol w="151077">
                  <a:extLst>
                    <a:ext uri="{9D8B030D-6E8A-4147-A177-3AD203B41FA5}">
                      <a16:colId xmlns:a16="http://schemas.microsoft.com/office/drawing/2014/main" val="20002"/>
                    </a:ext>
                  </a:extLst>
                </a:gridCol>
                <a:gridCol w="151077">
                  <a:extLst>
                    <a:ext uri="{9D8B030D-6E8A-4147-A177-3AD203B41FA5}">
                      <a16:colId xmlns:a16="http://schemas.microsoft.com/office/drawing/2014/main" val="20003"/>
                    </a:ext>
                  </a:extLst>
                </a:gridCol>
                <a:gridCol w="151077">
                  <a:extLst>
                    <a:ext uri="{9D8B030D-6E8A-4147-A177-3AD203B41FA5}">
                      <a16:colId xmlns:a16="http://schemas.microsoft.com/office/drawing/2014/main" val="20004"/>
                    </a:ext>
                  </a:extLst>
                </a:gridCol>
                <a:gridCol w="151077">
                  <a:extLst>
                    <a:ext uri="{9D8B030D-6E8A-4147-A177-3AD203B41FA5}">
                      <a16:colId xmlns:a16="http://schemas.microsoft.com/office/drawing/2014/main" val="20005"/>
                    </a:ext>
                  </a:extLst>
                </a:gridCol>
              </a:tblGrid>
              <a:tr h="141817">
                <a:tc>
                  <a:txBody>
                    <a:bodyPr/>
                    <a:lstStyle/>
                    <a:p>
                      <a:endParaRPr lang="en-US" sz="700"/>
                    </a:p>
                  </a:txBody>
                  <a:tcPr marL="35083" marR="35083"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endParaRPr lang="en-US" sz="700"/>
                    </a:p>
                  </a:txBody>
                  <a:tcPr marL="35083" marR="35083"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endParaRPr lang="en-US" sz="700"/>
                    </a:p>
                  </a:txBody>
                  <a:tcPr marL="35083" marR="35083"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endParaRPr lang="en-US" sz="700"/>
                    </a:p>
                  </a:txBody>
                  <a:tcPr marL="35083" marR="35083"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endParaRPr lang="en-US" sz="700"/>
                    </a:p>
                  </a:txBody>
                  <a:tcPr marL="35083" marR="35083"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endParaRPr lang="en-US" sz="700"/>
                    </a:p>
                  </a:txBody>
                  <a:tcPr marL="35083" marR="35083"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10000"/>
                  </a:ext>
                </a:extLst>
              </a:tr>
              <a:tr h="141817">
                <a:tc>
                  <a:txBody>
                    <a:bodyPr/>
                    <a:lstStyle/>
                    <a:p>
                      <a:endParaRPr lang="en-US" sz="700"/>
                    </a:p>
                  </a:txBody>
                  <a:tcPr marL="35083" marR="35083"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endParaRPr lang="en-US" sz="700"/>
                    </a:p>
                  </a:txBody>
                  <a:tcPr marL="35083" marR="35083"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endParaRPr lang="en-US" sz="700"/>
                    </a:p>
                  </a:txBody>
                  <a:tcPr marL="35083" marR="35083"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endParaRPr lang="en-US" sz="700"/>
                    </a:p>
                  </a:txBody>
                  <a:tcPr marL="35083" marR="35083"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endParaRPr lang="en-US" sz="700"/>
                    </a:p>
                  </a:txBody>
                  <a:tcPr marL="35083" marR="35083"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endParaRPr lang="en-US" sz="700"/>
                    </a:p>
                  </a:txBody>
                  <a:tcPr marL="35083" marR="35083"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10001"/>
                  </a:ext>
                </a:extLst>
              </a:tr>
              <a:tr h="141817">
                <a:tc>
                  <a:txBody>
                    <a:bodyPr/>
                    <a:lstStyle/>
                    <a:p>
                      <a:endParaRPr lang="en-US" sz="700"/>
                    </a:p>
                  </a:txBody>
                  <a:tcPr marL="35083" marR="35083"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endParaRPr lang="en-US" sz="700"/>
                    </a:p>
                  </a:txBody>
                  <a:tcPr marL="35083" marR="35083"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endParaRPr lang="en-US" sz="700"/>
                    </a:p>
                  </a:txBody>
                  <a:tcPr marL="35083" marR="35083"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endParaRPr lang="en-US" sz="700"/>
                    </a:p>
                  </a:txBody>
                  <a:tcPr marL="35083" marR="35083"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endParaRPr lang="en-US" sz="700"/>
                    </a:p>
                  </a:txBody>
                  <a:tcPr marL="35083" marR="35083"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endParaRPr lang="en-US" sz="700"/>
                    </a:p>
                  </a:txBody>
                  <a:tcPr marL="35083" marR="35083"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10002"/>
                  </a:ext>
                </a:extLst>
              </a:tr>
              <a:tr h="141817">
                <a:tc>
                  <a:txBody>
                    <a:bodyPr/>
                    <a:lstStyle/>
                    <a:p>
                      <a:endParaRPr lang="en-US" sz="700"/>
                    </a:p>
                  </a:txBody>
                  <a:tcPr marL="35083" marR="35083"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endParaRPr lang="en-US" sz="700"/>
                    </a:p>
                  </a:txBody>
                  <a:tcPr marL="35083" marR="35083"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endParaRPr lang="en-US" sz="700"/>
                    </a:p>
                  </a:txBody>
                  <a:tcPr marL="35083" marR="35083"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endParaRPr lang="en-US" sz="700"/>
                    </a:p>
                  </a:txBody>
                  <a:tcPr marL="35083" marR="35083"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endParaRPr lang="en-US" sz="700"/>
                    </a:p>
                  </a:txBody>
                  <a:tcPr marL="35083" marR="35083"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endParaRPr lang="en-US" sz="700"/>
                    </a:p>
                  </a:txBody>
                  <a:tcPr marL="35083" marR="35083"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10003"/>
                  </a:ext>
                </a:extLst>
              </a:tr>
              <a:tr h="141817">
                <a:tc>
                  <a:txBody>
                    <a:bodyPr/>
                    <a:lstStyle/>
                    <a:p>
                      <a:endParaRPr lang="en-US" sz="700"/>
                    </a:p>
                  </a:txBody>
                  <a:tcPr marL="35083" marR="35083"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endParaRPr lang="en-US" sz="700"/>
                    </a:p>
                  </a:txBody>
                  <a:tcPr marL="35083" marR="35083"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endParaRPr lang="en-US" sz="700"/>
                    </a:p>
                  </a:txBody>
                  <a:tcPr marL="35083" marR="35083"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endParaRPr lang="en-US" sz="700"/>
                    </a:p>
                  </a:txBody>
                  <a:tcPr marL="35083" marR="35083"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endParaRPr lang="en-US" sz="700"/>
                    </a:p>
                  </a:txBody>
                  <a:tcPr marL="35083" marR="35083"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endParaRPr lang="en-US" sz="700"/>
                    </a:p>
                  </a:txBody>
                  <a:tcPr marL="35083" marR="35083"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10004"/>
                  </a:ext>
                </a:extLst>
              </a:tr>
              <a:tr h="141817">
                <a:tc>
                  <a:txBody>
                    <a:bodyPr/>
                    <a:lstStyle/>
                    <a:p>
                      <a:endParaRPr lang="en-US" sz="700"/>
                    </a:p>
                  </a:txBody>
                  <a:tcPr marL="35083" marR="35083"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endParaRPr lang="en-US" sz="700"/>
                    </a:p>
                  </a:txBody>
                  <a:tcPr marL="35083" marR="35083"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endParaRPr lang="en-US" sz="700"/>
                    </a:p>
                  </a:txBody>
                  <a:tcPr marL="35083" marR="35083"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endParaRPr lang="en-US" sz="700"/>
                    </a:p>
                  </a:txBody>
                  <a:tcPr marL="35083" marR="35083"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endParaRPr lang="en-US" sz="700"/>
                    </a:p>
                  </a:txBody>
                  <a:tcPr marL="35083" marR="35083"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endParaRPr lang="en-US" sz="700"/>
                    </a:p>
                  </a:txBody>
                  <a:tcPr marL="35083" marR="35083"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10005"/>
                  </a:ext>
                </a:extLst>
              </a:tr>
            </a:tbl>
          </a:graphicData>
        </a:graphic>
      </p:graphicFrame>
      <p:sp>
        <p:nvSpPr>
          <p:cNvPr id="184475" name="TextBox 7">
            <a:extLst>
              <a:ext uri="{FF2B5EF4-FFF2-40B4-BE49-F238E27FC236}">
                <a16:creationId xmlns:a16="http://schemas.microsoft.com/office/drawing/2014/main" id="{A6D8F25C-CA2A-D04F-B234-D872A5C5D80A}"/>
              </a:ext>
            </a:extLst>
          </p:cNvPr>
          <p:cNvSpPr txBox="1">
            <a:spLocks noChangeArrowheads="1"/>
          </p:cNvSpPr>
          <p:nvPr/>
        </p:nvSpPr>
        <p:spPr bwMode="auto">
          <a:xfrm>
            <a:off x="2422525" y="1801813"/>
            <a:ext cx="6096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algn="ctr" eaLnBrk="1" hangingPunct="1"/>
            <a:r>
              <a:rPr lang="en-US" altLang="en-US" sz="2400"/>
              <a:t>=</a:t>
            </a:r>
          </a:p>
        </p:txBody>
      </p:sp>
      <p:sp>
        <p:nvSpPr>
          <p:cNvPr id="184476" name="TextBox 8">
            <a:extLst>
              <a:ext uri="{FF2B5EF4-FFF2-40B4-BE49-F238E27FC236}">
                <a16:creationId xmlns:a16="http://schemas.microsoft.com/office/drawing/2014/main" id="{9C99BD1F-CB49-3D44-A498-06DB19F7913F}"/>
              </a:ext>
            </a:extLst>
          </p:cNvPr>
          <p:cNvSpPr txBox="1">
            <a:spLocks noChangeArrowheads="1"/>
          </p:cNvSpPr>
          <p:nvPr/>
        </p:nvSpPr>
        <p:spPr bwMode="auto">
          <a:xfrm>
            <a:off x="4013200" y="1720850"/>
            <a:ext cx="6096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algn="ctr" eaLnBrk="1" hangingPunct="1"/>
            <a:r>
              <a:rPr lang="en-US" altLang="en-US" sz="2400"/>
              <a:t>.</a:t>
            </a:r>
          </a:p>
        </p:txBody>
      </p:sp>
      <p:sp>
        <p:nvSpPr>
          <p:cNvPr id="184477" name="TextBox 9">
            <a:extLst>
              <a:ext uri="{FF2B5EF4-FFF2-40B4-BE49-F238E27FC236}">
                <a16:creationId xmlns:a16="http://schemas.microsoft.com/office/drawing/2014/main" id="{ACC2E937-8954-B047-831B-B334399806E6}"/>
              </a:ext>
            </a:extLst>
          </p:cNvPr>
          <p:cNvSpPr txBox="1">
            <a:spLocks noChangeArrowheads="1"/>
          </p:cNvSpPr>
          <p:nvPr/>
        </p:nvSpPr>
        <p:spPr bwMode="auto">
          <a:xfrm>
            <a:off x="5753100" y="1892300"/>
            <a:ext cx="29368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eaLnBrk="1" hangingPunct="1"/>
            <a:r>
              <a:rPr lang="en-US" altLang="en-US"/>
              <a:t>+ </a:t>
            </a:r>
          </a:p>
        </p:txBody>
      </p:sp>
      <p:graphicFrame>
        <p:nvGraphicFramePr>
          <p:cNvPr id="11" name="Table 10">
            <a:extLst>
              <a:ext uri="{FF2B5EF4-FFF2-40B4-BE49-F238E27FC236}">
                <a16:creationId xmlns:a16="http://schemas.microsoft.com/office/drawing/2014/main" id="{E3F00D37-3E65-B74B-84A8-1DA3F1FE76D6}"/>
              </a:ext>
            </a:extLst>
          </p:cNvPr>
          <p:cNvGraphicFramePr>
            <a:graphicFrameLocks noGrp="1"/>
          </p:cNvGraphicFramePr>
          <p:nvPr/>
        </p:nvGraphicFramePr>
        <p:xfrm>
          <a:off x="6302375" y="1608138"/>
          <a:ext cx="908050" cy="847725"/>
        </p:xfrm>
        <a:graphic>
          <a:graphicData uri="http://schemas.openxmlformats.org/drawingml/2006/table">
            <a:tbl>
              <a:tblPr firstRow="1" bandRow="1">
                <a:tableStyleId>{C083E6E3-FA7D-4D7B-A595-EF9225AFEA82}</a:tableStyleId>
              </a:tblPr>
              <a:tblGrid>
                <a:gridCol w="908050">
                  <a:extLst>
                    <a:ext uri="{9D8B030D-6E8A-4147-A177-3AD203B41FA5}">
                      <a16:colId xmlns:a16="http://schemas.microsoft.com/office/drawing/2014/main" val="20000"/>
                    </a:ext>
                  </a:extLst>
                </a:gridCol>
              </a:tblGrid>
              <a:tr h="847725">
                <a:tc>
                  <a:txBody>
                    <a:bodyPr/>
                    <a:lstStyle/>
                    <a:p>
                      <a:endParaRPr lang="en-US" sz="700">
                        <a:latin typeface="Symbol" pitchFamily="2" charset="2"/>
                      </a:endParaRPr>
                    </a:p>
                    <a:p>
                      <a:endParaRPr lang="en-US" sz="700">
                        <a:latin typeface="Symbol" pitchFamily="2" charset="2"/>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700">
                          <a:latin typeface="Symbol" pitchFamily="2" charset="2"/>
                        </a:rPr>
                        <a:t>                </a:t>
                      </a:r>
                      <a:r>
                        <a:rPr kumimoji="0" lang="en-US" sz="2000" b="1" i="0" u="none" strike="noStrike" kern="1200" cap="none" spc="0" normalizeH="0" baseline="0" noProof="0">
                          <a:ln>
                            <a:noFill/>
                          </a:ln>
                          <a:solidFill>
                            <a:srgbClr val="000000"/>
                          </a:solidFill>
                          <a:effectLst/>
                          <a:uLnTx/>
                          <a:uFillTx/>
                          <a:latin typeface="Symbol" pitchFamily="2" charset="2"/>
                          <a:ea typeface="+mn-ea"/>
                          <a:cs typeface="+mn-cs"/>
                        </a:rPr>
                        <a:t>e</a:t>
                      </a:r>
                      <a:endParaRPr lang="en-US" sz="700">
                        <a:latin typeface="Symbol" pitchFamily="2" charset="2"/>
                      </a:endParaRPr>
                    </a:p>
                  </a:txBody>
                  <a:tcPr marL="35085" marR="35085" marT="17517" marB="1751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10000"/>
                  </a:ext>
                </a:extLst>
              </a:tr>
            </a:tbl>
          </a:graphicData>
        </a:graphic>
      </p:graphicFrame>
      <p:sp>
        <p:nvSpPr>
          <p:cNvPr id="184484" name="TextBox 11">
            <a:extLst>
              <a:ext uri="{FF2B5EF4-FFF2-40B4-BE49-F238E27FC236}">
                <a16:creationId xmlns:a16="http://schemas.microsoft.com/office/drawing/2014/main" id="{058BECAB-66F4-CE4D-B9CB-343D8AB338B2}"/>
              </a:ext>
            </a:extLst>
          </p:cNvPr>
          <p:cNvSpPr txBox="1">
            <a:spLocks noChangeArrowheads="1"/>
          </p:cNvSpPr>
          <p:nvPr/>
        </p:nvSpPr>
        <p:spPr bwMode="auto">
          <a:xfrm>
            <a:off x="3486150" y="1257300"/>
            <a:ext cx="6604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eaLnBrk="1" hangingPunct="1"/>
            <a:r>
              <a:rPr lang="en-US" altLang="en-US" i="1">
                <a:latin typeface="Times New Roman" panose="02020603050405020304" pitchFamily="18" charset="0"/>
                <a:cs typeface="Times New Roman" panose="02020603050405020304" pitchFamily="18" charset="0"/>
              </a:rPr>
              <a:t>X</a:t>
            </a:r>
          </a:p>
        </p:txBody>
      </p:sp>
      <p:sp>
        <p:nvSpPr>
          <p:cNvPr id="184485" name="TextBox 12">
            <a:extLst>
              <a:ext uri="{FF2B5EF4-FFF2-40B4-BE49-F238E27FC236}">
                <a16:creationId xmlns:a16="http://schemas.microsoft.com/office/drawing/2014/main" id="{B69C0DB7-B441-9D42-A579-2DF3D2DEF37A}"/>
              </a:ext>
            </a:extLst>
          </p:cNvPr>
          <p:cNvSpPr txBox="1">
            <a:spLocks noChangeArrowheads="1"/>
          </p:cNvSpPr>
          <p:nvPr/>
        </p:nvSpPr>
        <p:spPr bwMode="auto">
          <a:xfrm>
            <a:off x="1671638" y="1247775"/>
            <a:ext cx="6604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eaLnBrk="1" hangingPunct="1"/>
            <a:r>
              <a:rPr lang="en-US" altLang="en-US" i="1">
                <a:latin typeface="Times New Roman" panose="02020603050405020304" pitchFamily="18" charset="0"/>
                <a:cs typeface="Times New Roman" panose="02020603050405020304" pitchFamily="18" charset="0"/>
              </a:rPr>
              <a:t>Y</a:t>
            </a:r>
          </a:p>
        </p:txBody>
      </p:sp>
      <p:sp>
        <p:nvSpPr>
          <p:cNvPr id="184486" name="TextBox 13">
            <a:extLst>
              <a:ext uri="{FF2B5EF4-FFF2-40B4-BE49-F238E27FC236}">
                <a16:creationId xmlns:a16="http://schemas.microsoft.com/office/drawing/2014/main" id="{77560BF2-01F4-9D4F-B5E1-522B6261B0B0}"/>
              </a:ext>
            </a:extLst>
          </p:cNvPr>
          <p:cNvSpPr txBox="1">
            <a:spLocks noChangeArrowheads="1"/>
          </p:cNvSpPr>
          <p:nvPr/>
        </p:nvSpPr>
        <p:spPr bwMode="auto">
          <a:xfrm>
            <a:off x="4919663" y="1247775"/>
            <a:ext cx="6604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eaLnBrk="1" hangingPunct="1"/>
            <a:r>
              <a:rPr lang="en-US" altLang="en-US" b="1" i="1">
                <a:latin typeface="Times New Roman" panose="02020603050405020304" pitchFamily="18" charset="0"/>
                <a:cs typeface="Times New Roman" panose="02020603050405020304" pitchFamily="18" charset="0"/>
              </a:rPr>
              <a:t>w</a:t>
            </a:r>
          </a:p>
        </p:txBody>
      </p:sp>
      <p:sp>
        <p:nvSpPr>
          <p:cNvPr id="184487" name="Rectangle 79">
            <a:extLst>
              <a:ext uri="{FF2B5EF4-FFF2-40B4-BE49-F238E27FC236}">
                <a16:creationId xmlns:a16="http://schemas.microsoft.com/office/drawing/2014/main" id="{E1BFB004-6C3A-6E46-AE3C-0A224BFA836A}"/>
              </a:ext>
            </a:extLst>
          </p:cNvPr>
          <p:cNvSpPr>
            <a:spLocks noChangeArrowheads="1"/>
          </p:cNvSpPr>
          <p:nvPr/>
        </p:nvSpPr>
        <p:spPr bwMode="auto">
          <a:xfrm>
            <a:off x="1268413" y="4763"/>
            <a:ext cx="6348412"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algn="ctr" eaLnBrk="1" hangingPunct="1"/>
            <a:r>
              <a:rPr lang="en-US" altLang="en-US" sz="2400" b="1"/>
              <a:t>The building-block: linear model</a:t>
            </a:r>
          </a:p>
        </p:txBody>
      </p:sp>
      <p:pic>
        <p:nvPicPr>
          <p:cNvPr id="184488" name="Picture 19">
            <a:extLst>
              <a:ext uri="{FF2B5EF4-FFF2-40B4-BE49-F238E27FC236}">
                <a16:creationId xmlns:a16="http://schemas.microsoft.com/office/drawing/2014/main" id="{459C0C4D-0309-DE42-9A37-7F03FF840E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02000" y="757238"/>
            <a:ext cx="2451100"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489" name="Picture 23">
            <a:extLst>
              <a:ext uri="{FF2B5EF4-FFF2-40B4-BE49-F238E27FC236}">
                <a16:creationId xmlns:a16="http://schemas.microsoft.com/office/drawing/2014/main" id="{F1F10C47-F8C7-534F-AFDD-FE39D3B864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1625" y="3065463"/>
            <a:ext cx="4270375"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490" name="Picture 24">
            <a:extLst>
              <a:ext uri="{FF2B5EF4-FFF2-40B4-BE49-F238E27FC236}">
                <a16:creationId xmlns:a16="http://schemas.microsoft.com/office/drawing/2014/main" id="{CA3C9F76-9B0A-E746-9EB0-3568482CFF1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81575" y="2897188"/>
            <a:ext cx="3636963" cy="85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69" name="Slide Number Placeholder 1">
            <a:extLst>
              <a:ext uri="{FF2B5EF4-FFF2-40B4-BE49-F238E27FC236}">
                <a16:creationId xmlns:a16="http://schemas.microsoft.com/office/drawing/2014/main" id="{3E34F575-5B25-5542-993F-C57114A74078}"/>
              </a:ext>
            </a:extLst>
          </p:cNvPr>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31" indent="-285743">
              <a:defRPr>
                <a:solidFill>
                  <a:schemeClr val="tx1"/>
                </a:solidFill>
                <a:latin typeface="Calibri" panose="020F0502020204030204" pitchFamily="34" charset="0"/>
                <a:ea typeface="ＭＳ Ｐゴシック" panose="020B0600070205080204" pitchFamily="34" charset="-128"/>
              </a:defRPr>
            </a:lvl2pPr>
            <a:lvl3pPr marL="1142972" indent="-228594">
              <a:defRPr>
                <a:solidFill>
                  <a:schemeClr val="tx1"/>
                </a:solidFill>
                <a:latin typeface="Calibri" panose="020F0502020204030204" pitchFamily="34" charset="0"/>
                <a:ea typeface="ＭＳ Ｐゴシック" panose="020B0600070205080204" pitchFamily="34" charset="-128"/>
              </a:defRPr>
            </a:lvl3pPr>
            <a:lvl4pPr marL="1600160" indent="-228594">
              <a:defRPr>
                <a:solidFill>
                  <a:schemeClr val="tx1"/>
                </a:solidFill>
                <a:latin typeface="Calibri" panose="020F0502020204030204" pitchFamily="34" charset="0"/>
                <a:ea typeface="ＭＳ Ｐゴシック" panose="020B0600070205080204" pitchFamily="34" charset="-128"/>
              </a:defRPr>
            </a:lvl4pPr>
            <a:lvl5pPr marL="2057348" indent="-228594">
              <a:defRPr>
                <a:solidFill>
                  <a:schemeClr val="tx1"/>
                </a:solidFill>
                <a:latin typeface="Calibri" panose="020F0502020204030204" pitchFamily="34" charset="0"/>
                <a:ea typeface="ＭＳ Ｐゴシック" panose="020B0600070205080204" pitchFamily="34" charset="-128"/>
              </a:defRPr>
            </a:lvl5pPr>
            <a:lvl6pPr marL="2514537" indent="-228594" defTabSz="457189"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726" indent="-228594" defTabSz="457189"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8915" indent="-228594" defTabSz="457189"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103" indent="-228594" defTabSz="457189"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r>
              <a:rPr lang="fr-FR" altLang="en-US">
                <a:solidFill>
                  <a:schemeClr val="bg1"/>
                </a:solidFill>
                <a:latin typeface="Arial" panose="020B0604020202020204" pitchFamily="34" charset="0"/>
              </a:rPr>
              <a:t>- </a:t>
            </a:r>
            <a:fld id="{5FE5D780-952C-EE47-B238-067CF57DE350}" type="slidenum">
              <a:rPr lang="fr-FR" altLang="en-US">
                <a:solidFill>
                  <a:schemeClr val="bg1"/>
                </a:solidFill>
                <a:latin typeface="Arial" panose="020B0604020202020204" pitchFamily="34" charset="0"/>
              </a:rPr>
              <a:pPr/>
              <a:t>17</a:t>
            </a:fld>
            <a:endParaRPr lang="fr-FR" altLang="en-US">
              <a:solidFill>
                <a:schemeClr val="bg1"/>
              </a:solidFill>
              <a:latin typeface="Arial" panose="020B0604020202020204" pitchFamily="34" charset="0"/>
            </a:endParaRPr>
          </a:p>
        </p:txBody>
      </p:sp>
      <p:sp>
        <p:nvSpPr>
          <p:cNvPr id="19" name="TextBox 18">
            <a:extLst>
              <a:ext uri="{FF2B5EF4-FFF2-40B4-BE49-F238E27FC236}">
                <a16:creationId xmlns:a16="http://schemas.microsoft.com/office/drawing/2014/main" id="{169781E4-7248-374C-85A2-1F418D1058EC}"/>
              </a:ext>
            </a:extLst>
          </p:cNvPr>
          <p:cNvSpPr txBox="1"/>
          <p:nvPr/>
        </p:nvSpPr>
        <p:spPr bwMode="auto">
          <a:xfrm>
            <a:off x="1552840" y="1373405"/>
            <a:ext cx="719933" cy="369332"/>
          </a:xfrm>
          <a:prstGeom prst="rect">
            <a:avLst/>
          </a:prstGeom>
          <a:noFill/>
        </p:spPr>
        <p:txBody>
          <a:bodyPr wrap="square">
            <a:spAutoFit/>
          </a:bodyPr>
          <a:lstStyle/>
          <a:p>
            <a:pPr>
              <a:defRPr/>
            </a:pPr>
            <a:r>
              <a:rPr lang="en-US" b="1" i="1" err="1">
                <a:ea typeface="ＭＳ Ｐゴシック" charset="0"/>
                <a:cs typeface="Times New Roman" panose="02020603050405020304" pitchFamily="18" charset="0"/>
              </a:rPr>
              <a:t>w</a:t>
            </a:r>
            <a:r>
              <a:rPr lang="en-US" i="1" baseline="-25000" err="1">
                <a:ea typeface="ＭＳ Ｐゴシック" charset="0"/>
                <a:cs typeface="Times New Roman" panose="02020603050405020304" pitchFamily="18" charset="0"/>
              </a:rPr>
              <a:t>X</a:t>
            </a:r>
            <a:r>
              <a:rPr lang="en-US" i="1" baseline="30000" err="1">
                <a:ea typeface="ＭＳ Ｐゴシック" charset="0"/>
                <a:cs typeface="Times New Roman" panose="02020603050405020304" pitchFamily="18" charset="0"/>
              </a:rPr>
              <a:t>T</a:t>
            </a:r>
            <a:endParaRPr lang="en-US" i="1" baseline="-25000">
              <a:ea typeface="ＭＳ Ｐゴシック" charset="0"/>
              <a:cs typeface="Times New Roman" panose="02020603050405020304" pitchFamily="18" charset="0"/>
            </a:endParaRPr>
          </a:p>
        </p:txBody>
      </p:sp>
      <p:sp>
        <p:nvSpPr>
          <p:cNvPr id="186562" name="Rectangle 79">
            <a:extLst>
              <a:ext uri="{FF2B5EF4-FFF2-40B4-BE49-F238E27FC236}">
                <a16:creationId xmlns:a16="http://schemas.microsoft.com/office/drawing/2014/main" id="{99AA2332-6C30-AC49-9F62-ECCEE0CD7908}"/>
              </a:ext>
            </a:extLst>
          </p:cNvPr>
          <p:cNvSpPr>
            <a:spLocks noChangeArrowheads="1"/>
          </p:cNvSpPr>
          <p:nvPr/>
        </p:nvSpPr>
        <p:spPr bwMode="auto">
          <a:xfrm>
            <a:off x="1268414" y="4764"/>
            <a:ext cx="634841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algn="ctr" eaLnBrk="1" hangingPunct="1"/>
            <a:r>
              <a:rPr lang="en-US" altLang="en-US" sz="2400" b="1"/>
              <a:t>Classical formulation of latent variable models</a:t>
            </a:r>
          </a:p>
        </p:txBody>
      </p:sp>
      <p:sp>
        <p:nvSpPr>
          <p:cNvPr id="42" name="TextBox 41">
            <a:extLst>
              <a:ext uri="{FF2B5EF4-FFF2-40B4-BE49-F238E27FC236}">
                <a16:creationId xmlns:a16="http://schemas.microsoft.com/office/drawing/2014/main" id="{C90DF8A3-693F-ED4C-A06A-7F510DAC1FD4}"/>
              </a:ext>
            </a:extLst>
          </p:cNvPr>
          <p:cNvSpPr txBox="1"/>
          <p:nvPr/>
        </p:nvSpPr>
        <p:spPr bwMode="auto">
          <a:xfrm>
            <a:off x="1514639" y="3040901"/>
            <a:ext cx="678864" cy="369332"/>
          </a:xfrm>
          <a:prstGeom prst="rect">
            <a:avLst/>
          </a:prstGeom>
          <a:noFill/>
        </p:spPr>
        <p:txBody>
          <a:bodyPr wrap="square">
            <a:spAutoFit/>
          </a:bodyPr>
          <a:lstStyle/>
          <a:p>
            <a:pPr>
              <a:defRPr/>
            </a:pPr>
            <a:r>
              <a:rPr lang="en-US" b="1" i="1" err="1">
                <a:ea typeface="ＭＳ Ｐゴシック" charset="0"/>
                <a:cs typeface="Times New Roman" panose="02020603050405020304" pitchFamily="18" charset="0"/>
              </a:rPr>
              <a:t>w</a:t>
            </a:r>
            <a:r>
              <a:rPr lang="en-US" i="1" baseline="-25000" err="1">
                <a:ea typeface="ＭＳ Ｐゴシック" charset="0"/>
                <a:cs typeface="Times New Roman" panose="02020603050405020304" pitchFamily="18" charset="0"/>
              </a:rPr>
              <a:t>Y</a:t>
            </a:r>
            <a:r>
              <a:rPr lang="en-US" i="1" baseline="30000" err="1">
                <a:ea typeface="ＭＳ Ｐゴシック" charset="0"/>
                <a:cs typeface="Times New Roman" panose="02020603050405020304" pitchFamily="18" charset="0"/>
              </a:rPr>
              <a:t>T</a:t>
            </a:r>
            <a:endParaRPr lang="en-US" i="1" baseline="-25000">
              <a:ea typeface="ＭＳ Ｐゴシック" charset="0"/>
              <a:cs typeface="Times New Roman" panose="02020603050405020304" pitchFamily="18" charset="0"/>
            </a:endParaRPr>
          </a:p>
        </p:txBody>
      </p:sp>
      <p:sp>
        <p:nvSpPr>
          <p:cNvPr id="12" name="TextBox 11">
            <a:extLst>
              <a:ext uri="{FF2B5EF4-FFF2-40B4-BE49-F238E27FC236}">
                <a16:creationId xmlns:a16="http://schemas.microsoft.com/office/drawing/2014/main" id="{0706D89E-1ED0-4043-B2A5-DC30984DCBC1}"/>
              </a:ext>
            </a:extLst>
          </p:cNvPr>
          <p:cNvSpPr txBox="1"/>
          <p:nvPr/>
        </p:nvSpPr>
        <p:spPr>
          <a:xfrm>
            <a:off x="932261" y="2110975"/>
            <a:ext cx="278606" cy="461665"/>
          </a:xfrm>
          <a:prstGeom prst="rect">
            <a:avLst/>
          </a:prstGeom>
          <a:noFill/>
        </p:spPr>
        <p:txBody>
          <a:bodyPr wrap="square" rtlCol="0">
            <a:spAutoFit/>
          </a:bodyPr>
          <a:lstStyle/>
          <a:p>
            <a:pPr algn="ctr"/>
            <a:r>
              <a:rPr lang="en-US" sz="2400" b="1"/>
              <a:t>z</a:t>
            </a:r>
          </a:p>
        </p:txBody>
      </p:sp>
      <p:cxnSp>
        <p:nvCxnSpPr>
          <p:cNvPr id="13" name="Straight Arrow Connector 12">
            <a:extLst>
              <a:ext uri="{FF2B5EF4-FFF2-40B4-BE49-F238E27FC236}">
                <a16:creationId xmlns:a16="http://schemas.microsoft.com/office/drawing/2014/main" id="{26D76151-BAA9-3E48-8B43-11D7D4468C48}"/>
              </a:ext>
            </a:extLst>
          </p:cNvPr>
          <p:cNvCxnSpPr>
            <a:stCxn id="12" idx="3"/>
          </p:cNvCxnSpPr>
          <p:nvPr/>
        </p:nvCxnSpPr>
        <p:spPr>
          <a:xfrm flipV="1">
            <a:off x="1210867" y="1636856"/>
            <a:ext cx="1114954" cy="70495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98162E53-2668-D044-BAFA-2A6C4D6890A2}"/>
              </a:ext>
            </a:extLst>
          </p:cNvPr>
          <p:cNvCxnSpPr>
            <a:stCxn id="12" idx="3"/>
          </p:cNvCxnSpPr>
          <p:nvPr/>
        </p:nvCxnSpPr>
        <p:spPr>
          <a:xfrm>
            <a:off x="1210867" y="2341808"/>
            <a:ext cx="1091697" cy="101555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5" name="TextBox 2">
            <a:extLst>
              <a:ext uri="{FF2B5EF4-FFF2-40B4-BE49-F238E27FC236}">
                <a16:creationId xmlns:a16="http://schemas.microsoft.com/office/drawing/2014/main" id="{89E11910-AC03-B544-8BCE-358B58BB0A4F}"/>
              </a:ext>
            </a:extLst>
          </p:cNvPr>
          <p:cNvSpPr txBox="1">
            <a:spLocks noChangeArrowheads="1"/>
          </p:cNvSpPr>
          <p:nvPr/>
        </p:nvSpPr>
        <p:spPr bwMode="auto">
          <a:xfrm>
            <a:off x="2302564" y="1259276"/>
            <a:ext cx="69950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algn="ctr" eaLnBrk="1" hangingPunct="1"/>
            <a:r>
              <a:rPr lang="en-US" altLang="en-US" sz="2800">
                <a:latin typeface="+mn-lt"/>
                <a:cs typeface="Times New Roman" panose="02020603050405020304" pitchFamily="18" charset="0"/>
              </a:rPr>
              <a:t>X</a:t>
            </a:r>
          </a:p>
        </p:txBody>
      </p:sp>
      <p:sp>
        <p:nvSpPr>
          <p:cNvPr id="16" name="TextBox 3">
            <a:extLst>
              <a:ext uri="{FF2B5EF4-FFF2-40B4-BE49-F238E27FC236}">
                <a16:creationId xmlns:a16="http://schemas.microsoft.com/office/drawing/2014/main" id="{2DF16AAE-98D1-9744-B4F7-E704CA3B6ADF}"/>
              </a:ext>
            </a:extLst>
          </p:cNvPr>
          <p:cNvSpPr txBox="1">
            <a:spLocks noChangeArrowheads="1"/>
          </p:cNvSpPr>
          <p:nvPr/>
        </p:nvSpPr>
        <p:spPr bwMode="auto">
          <a:xfrm>
            <a:off x="2302564" y="3107321"/>
            <a:ext cx="69967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algn="ctr" eaLnBrk="1" hangingPunct="1"/>
            <a:r>
              <a:rPr lang="en-US" altLang="en-US" sz="2800">
                <a:latin typeface="+mn-lt"/>
                <a:cs typeface="Times New Roman" panose="02020603050405020304" pitchFamily="18" charset="0"/>
              </a:rPr>
              <a:t>Y</a:t>
            </a:r>
          </a:p>
        </p:txBody>
      </p:sp>
      <p:graphicFrame>
        <p:nvGraphicFramePr>
          <p:cNvPr id="17" name="Table 16">
            <a:extLst>
              <a:ext uri="{FF2B5EF4-FFF2-40B4-BE49-F238E27FC236}">
                <a16:creationId xmlns:a16="http://schemas.microsoft.com/office/drawing/2014/main" id="{215E9C0B-7365-AC49-AF88-29F06ACB3BD3}"/>
              </a:ext>
            </a:extLst>
          </p:cNvPr>
          <p:cNvGraphicFramePr>
            <a:graphicFrameLocks noGrp="1"/>
          </p:cNvGraphicFramePr>
          <p:nvPr/>
        </p:nvGraphicFramePr>
        <p:xfrm>
          <a:off x="4178300" y="908464"/>
          <a:ext cx="906462" cy="850902"/>
        </p:xfrm>
        <a:graphic>
          <a:graphicData uri="http://schemas.openxmlformats.org/drawingml/2006/table">
            <a:tbl>
              <a:tblPr firstRow="1" bandRow="1">
                <a:tableStyleId>{C083E6E3-FA7D-4D7B-A595-EF9225AFEA82}</a:tableStyleId>
              </a:tblPr>
              <a:tblGrid>
                <a:gridCol w="151077">
                  <a:extLst>
                    <a:ext uri="{9D8B030D-6E8A-4147-A177-3AD203B41FA5}">
                      <a16:colId xmlns:a16="http://schemas.microsoft.com/office/drawing/2014/main" val="20000"/>
                    </a:ext>
                  </a:extLst>
                </a:gridCol>
                <a:gridCol w="151077">
                  <a:extLst>
                    <a:ext uri="{9D8B030D-6E8A-4147-A177-3AD203B41FA5}">
                      <a16:colId xmlns:a16="http://schemas.microsoft.com/office/drawing/2014/main" val="20001"/>
                    </a:ext>
                  </a:extLst>
                </a:gridCol>
                <a:gridCol w="151077">
                  <a:extLst>
                    <a:ext uri="{9D8B030D-6E8A-4147-A177-3AD203B41FA5}">
                      <a16:colId xmlns:a16="http://schemas.microsoft.com/office/drawing/2014/main" val="20002"/>
                    </a:ext>
                  </a:extLst>
                </a:gridCol>
                <a:gridCol w="151077">
                  <a:extLst>
                    <a:ext uri="{9D8B030D-6E8A-4147-A177-3AD203B41FA5}">
                      <a16:colId xmlns:a16="http://schemas.microsoft.com/office/drawing/2014/main" val="20003"/>
                    </a:ext>
                  </a:extLst>
                </a:gridCol>
                <a:gridCol w="151077">
                  <a:extLst>
                    <a:ext uri="{9D8B030D-6E8A-4147-A177-3AD203B41FA5}">
                      <a16:colId xmlns:a16="http://schemas.microsoft.com/office/drawing/2014/main" val="20004"/>
                    </a:ext>
                  </a:extLst>
                </a:gridCol>
                <a:gridCol w="151077">
                  <a:extLst>
                    <a:ext uri="{9D8B030D-6E8A-4147-A177-3AD203B41FA5}">
                      <a16:colId xmlns:a16="http://schemas.microsoft.com/office/drawing/2014/main" val="20005"/>
                    </a:ext>
                  </a:extLst>
                </a:gridCol>
              </a:tblGrid>
              <a:tr h="141817">
                <a:tc>
                  <a:txBody>
                    <a:bodyPr/>
                    <a:lstStyle/>
                    <a:p>
                      <a:endParaRPr lang="en-US" sz="700"/>
                    </a:p>
                  </a:txBody>
                  <a:tcPr marL="35083" marR="35083"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C66"/>
                    </a:solidFill>
                  </a:tcPr>
                </a:tc>
                <a:tc>
                  <a:txBody>
                    <a:bodyPr/>
                    <a:lstStyle/>
                    <a:p>
                      <a:endParaRPr lang="en-US" sz="700"/>
                    </a:p>
                  </a:txBody>
                  <a:tcPr marL="35083" marR="35083"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C66"/>
                    </a:solidFill>
                  </a:tcPr>
                </a:tc>
                <a:tc>
                  <a:txBody>
                    <a:bodyPr/>
                    <a:lstStyle/>
                    <a:p>
                      <a:endParaRPr lang="en-US" sz="700"/>
                    </a:p>
                  </a:txBody>
                  <a:tcPr marL="35083" marR="35083"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C66"/>
                    </a:solidFill>
                  </a:tcPr>
                </a:tc>
                <a:tc>
                  <a:txBody>
                    <a:bodyPr/>
                    <a:lstStyle/>
                    <a:p>
                      <a:endParaRPr lang="en-US" sz="700"/>
                    </a:p>
                  </a:txBody>
                  <a:tcPr marL="35083" marR="35083"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C66"/>
                    </a:solidFill>
                  </a:tcPr>
                </a:tc>
                <a:tc>
                  <a:txBody>
                    <a:bodyPr/>
                    <a:lstStyle/>
                    <a:p>
                      <a:endParaRPr lang="en-US" sz="700"/>
                    </a:p>
                  </a:txBody>
                  <a:tcPr marL="35083" marR="35083"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C66"/>
                    </a:solidFill>
                  </a:tcPr>
                </a:tc>
                <a:tc>
                  <a:txBody>
                    <a:bodyPr/>
                    <a:lstStyle/>
                    <a:p>
                      <a:endParaRPr lang="en-US" sz="700"/>
                    </a:p>
                  </a:txBody>
                  <a:tcPr marL="35083" marR="35083"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C66"/>
                    </a:solidFill>
                  </a:tcPr>
                </a:tc>
                <a:extLst>
                  <a:ext uri="{0D108BD9-81ED-4DB2-BD59-A6C34878D82A}">
                    <a16:rowId xmlns:a16="http://schemas.microsoft.com/office/drawing/2014/main" val="10000"/>
                  </a:ext>
                </a:extLst>
              </a:tr>
              <a:tr h="141817">
                <a:tc>
                  <a:txBody>
                    <a:bodyPr/>
                    <a:lstStyle/>
                    <a:p>
                      <a:endParaRPr lang="en-US" sz="700"/>
                    </a:p>
                  </a:txBody>
                  <a:tcPr marL="35083" marR="35083"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C66"/>
                    </a:solidFill>
                  </a:tcPr>
                </a:tc>
                <a:tc>
                  <a:txBody>
                    <a:bodyPr/>
                    <a:lstStyle/>
                    <a:p>
                      <a:endParaRPr lang="en-US" sz="700"/>
                    </a:p>
                  </a:txBody>
                  <a:tcPr marL="35083" marR="35083"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C66"/>
                    </a:solidFill>
                  </a:tcPr>
                </a:tc>
                <a:tc>
                  <a:txBody>
                    <a:bodyPr/>
                    <a:lstStyle/>
                    <a:p>
                      <a:endParaRPr lang="en-US" sz="700"/>
                    </a:p>
                  </a:txBody>
                  <a:tcPr marL="35083" marR="35083"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C66"/>
                    </a:solidFill>
                  </a:tcPr>
                </a:tc>
                <a:tc>
                  <a:txBody>
                    <a:bodyPr/>
                    <a:lstStyle/>
                    <a:p>
                      <a:endParaRPr lang="en-US" sz="700"/>
                    </a:p>
                  </a:txBody>
                  <a:tcPr marL="35083" marR="35083"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C66"/>
                    </a:solidFill>
                  </a:tcPr>
                </a:tc>
                <a:tc>
                  <a:txBody>
                    <a:bodyPr/>
                    <a:lstStyle/>
                    <a:p>
                      <a:endParaRPr lang="en-US" sz="700"/>
                    </a:p>
                  </a:txBody>
                  <a:tcPr marL="35083" marR="35083"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C66"/>
                    </a:solidFill>
                  </a:tcPr>
                </a:tc>
                <a:tc>
                  <a:txBody>
                    <a:bodyPr/>
                    <a:lstStyle/>
                    <a:p>
                      <a:endParaRPr lang="en-US" sz="700"/>
                    </a:p>
                  </a:txBody>
                  <a:tcPr marL="35083" marR="35083"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C66"/>
                    </a:solidFill>
                  </a:tcPr>
                </a:tc>
                <a:extLst>
                  <a:ext uri="{0D108BD9-81ED-4DB2-BD59-A6C34878D82A}">
                    <a16:rowId xmlns:a16="http://schemas.microsoft.com/office/drawing/2014/main" val="10001"/>
                  </a:ext>
                </a:extLst>
              </a:tr>
              <a:tr h="141817">
                <a:tc>
                  <a:txBody>
                    <a:bodyPr/>
                    <a:lstStyle/>
                    <a:p>
                      <a:endParaRPr lang="en-US" sz="700"/>
                    </a:p>
                  </a:txBody>
                  <a:tcPr marL="35083" marR="35083"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C66"/>
                    </a:solidFill>
                  </a:tcPr>
                </a:tc>
                <a:tc>
                  <a:txBody>
                    <a:bodyPr/>
                    <a:lstStyle/>
                    <a:p>
                      <a:endParaRPr lang="en-US" sz="700"/>
                    </a:p>
                  </a:txBody>
                  <a:tcPr marL="35083" marR="35083"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C66"/>
                    </a:solidFill>
                  </a:tcPr>
                </a:tc>
                <a:tc>
                  <a:txBody>
                    <a:bodyPr/>
                    <a:lstStyle/>
                    <a:p>
                      <a:endParaRPr lang="en-US" sz="700"/>
                    </a:p>
                  </a:txBody>
                  <a:tcPr marL="35083" marR="35083"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C66"/>
                    </a:solidFill>
                  </a:tcPr>
                </a:tc>
                <a:tc>
                  <a:txBody>
                    <a:bodyPr/>
                    <a:lstStyle/>
                    <a:p>
                      <a:endParaRPr lang="en-US" sz="700"/>
                    </a:p>
                  </a:txBody>
                  <a:tcPr marL="35083" marR="35083"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C66"/>
                    </a:solidFill>
                  </a:tcPr>
                </a:tc>
                <a:tc>
                  <a:txBody>
                    <a:bodyPr/>
                    <a:lstStyle/>
                    <a:p>
                      <a:endParaRPr lang="en-US" sz="700"/>
                    </a:p>
                  </a:txBody>
                  <a:tcPr marL="35083" marR="35083"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C66"/>
                    </a:solidFill>
                  </a:tcPr>
                </a:tc>
                <a:tc>
                  <a:txBody>
                    <a:bodyPr/>
                    <a:lstStyle/>
                    <a:p>
                      <a:endParaRPr lang="en-US" sz="700"/>
                    </a:p>
                  </a:txBody>
                  <a:tcPr marL="35083" marR="35083"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C66"/>
                    </a:solidFill>
                  </a:tcPr>
                </a:tc>
                <a:extLst>
                  <a:ext uri="{0D108BD9-81ED-4DB2-BD59-A6C34878D82A}">
                    <a16:rowId xmlns:a16="http://schemas.microsoft.com/office/drawing/2014/main" val="10002"/>
                  </a:ext>
                </a:extLst>
              </a:tr>
              <a:tr h="141817">
                <a:tc>
                  <a:txBody>
                    <a:bodyPr/>
                    <a:lstStyle/>
                    <a:p>
                      <a:endParaRPr lang="en-US" sz="700"/>
                    </a:p>
                  </a:txBody>
                  <a:tcPr marL="35083" marR="35083"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C66"/>
                    </a:solidFill>
                  </a:tcPr>
                </a:tc>
                <a:tc>
                  <a:txBody>
                    <a:bodyPr/>
                    <a:lstStyle/>
                    <a:p>
                      <a:endParaRPr lang="en-US" sz="700"/>
                    </a:p>
                  </a:txBody>
                  <a:tcPr marL="35083" marR="35083"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C66"/>
                    </a:solidFill>
                  </a:tcPr>
                </a:tc>
                <a:tc>
                  <a:txBody>
                    <a:bodyPr/>
                    <a:lstStyle/>
                    <a:p>
                      <a:endParaRPr lang="en-US" sz="700"/>
                    </a:p>
                  </a:txBody>
                  <a:tcPr marL="35083" marR="35083"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C66"/>
                    </a:solidFill>
                  </a:tcPr>
                </a:tc>
                <a:tc>
                  <a:txBody>
                    <a:bodyPr/>
                    <a:lstStyle/>
                    <a:p>
                      <a:endParaRPr lang="en-US" sz="700"/>
                    </a:p>
                  </a:txBody>
                  <a:tcPr marL="35083" marR="35083"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C66"/>
                    </a:solidFill>
                  </a:tcPr>
                </a:tc>
                <a:tc>
                  <a:txBody>
                    <a:bodyPr/>
                    <a:lstStyle/>
                    <a:p>
                      <a:endParaRPr lang="en-US" sz="700"/>
                    </a:p>
                  </a:txBody>
                  <a:tcPr marL="35083" marR="35083"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C66"/>
                    </a:solidFill>
                  </a:tcPr>
                </a:tc>
                <a:tc>
                  <a:txBody>
                    <a:bodyPr/>
                    <a:lstStyle/>
                    <a:p>
                      <a:endParaRPr lang="en-US" sz="700"/>
                    </a:p>
                  </a:txBody>
                  <a:tcPr marL="35083" marR="35083"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C66"/>
                    </a:solidFill>
                  </a:tcPr>
                </a:tc>
                <a:extLst>
                  <a:ext uri="{0D108BD9-81ED-4DB2-BD59-A6C34878D82A}">
                    <a16:rowId xmlns:a16="http://schemas.microsoft.com/office/drawing/2014/main" val="10003"/>
                  </a:ext>
                </a:extLst>
              </a:tr>
              <a:tr h="141817">
                <a:tc>
                  <a:txBody>
                    <a:bodyPr/>
                    <a:lstStyle/>
                    <a:p>
                      <a:endParaRPr lang="en-US" sz="700"/>
                    </a:p>
                  </a:txBody>
                  <a:tcPr marL="35083" marR="35083"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C66"/>
                    </a:solidFill>
                  </a:tcPr>
                </a:tc>
                <a:tc>
                  <a:txBody>
                    <a:bodyPr/>
                    <a:lstStyle/>
                    <a:p>
                      <a:endParaRPr lang="en-US" sz="700"/>
                    </a:p>
                  </a:txBody>
                  <a:tcPr marL="35083" marR="35083"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C66"/>
                    </a:solidFill>
                  </a:tcPr>
                </a:tc>
                <a:tc>
                  <a:txBody>
                    <a:bodyPr/>
                    <a:lstStyle/>
                    <a:p>
                      <a:endParaRPr lang="en-US" sz="700"/>
                    </a:p>
                  </a:txBody>
                  <a:tcPr marL="35083" marR="35083"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C66"/>
                    </a:solidFill>
                  </a:tcPr>
                </a:tc>
                <a:tc>
                  <a:txBody>
                    <a:bodyPr/>
                    <a:lstStyle/>
                    <a:p>
                      <a:endParaRPr lang="en-US" sz="700"/>
                    </a:p>
                  </a:txBody>
                  <a:tcPr marL="35083" marR="35083"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C66"/>
                    </a:solidFill>
                  </a:tcPr>
                </a:tc>
                <a:tc>
                  <a:txBody>
                    <a:bodyPr/>
                    <a:lstStyle/>
                    <a:p>
                      <a:endParaRPr lang="en-US" sz="700"/>
                    </a:p>
                  </a:txBody>
                  <a:tcPr marL="35083" marR="35083"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C66"/>
                    </a:solidFill>
                  </a:tcPr>
                </a:tc>
                <a:tc>
                  <a:txBody>
                    <a:bodyPr/>
                    <a:lstStyle/>
                    <a:p>
                      <a:endParaRPr lang="en-US" sz="700"/>
                    </a:p>
                  </a:txBody>
                  <a:tcPr marL="35083" marR="35083"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C66"/>
                    </a:solidFill>
                  </a:tcPr>
                </a:tc>
                <a:extLst>
                  <a:ext uri="{0D108BD9-81ED-4DB2-BD59-A6C34878D82A}">
                    <a16:rowId xmlns:a16="http://schemas.microsoft.com/office/drawing/2014/main" val="10004"/>
                  </a:ext>
                </a:extLst>
              </a:tr>
              <a:tr h="141817">
                <a:tc>
                  <a:txBody>
                    <a:bodyPr/>
                    <a:lstStyle/>
                    <a:p>
                      <a:endParaRPr lang="en-US" sz="700"/>
                    </a:p>
                  </a:txBody>
                  <a:tcPr marL="35083" marR="35083"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C66"/>
                    </a:solidFill>
                  </a:tcPr>
                </a:tc>
                <a:tc>
                  <a:txBody>
                    <a:bodyPr/>
                    <a:lstStyle/>
                    <a:p>
                      <a:endParaRPr lang="en-US" sz="700"/>
                    </a:p>
                  </a:txBody>
                  <a:tcPr marL="35083" marR="35083"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C66"/>
                    </a:solidFill>
                  </a:tcPr>
                </a:tc>
                <a:tc>
                  <a:txBody>
                    <a:bodyPr/>
                    <a:lstStyle/>
                    <a:p>
                      <a:endParaRPr lang="en-US" sz="700"/>
                    </a:p>
                  </a:txBody>
                  <a:tcPr marL="35083" marR="35083"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C66"/>
                    </a:solidFill>
                  </a:tcPr>
                </a:tc>
                <a:tc>
                  <a:txBody>
                    <a:bodyPr/>
                    <a:lstStyle/>
                    <a:p>
                      <a:endParaRPr lang="en-US" sz="700"/>
                    </a:p>
                  </a:txBody>
                  <a:tcPr marL="35083" marR="35083"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C66"/>
                    </a:solidFill>
                  </a:tcPr>
                </a:tc>
                <a:tc>
                  <a:txBody>
                    <a:bodyPr/>
                    <a:lstStyle/>
                    <a:p>
                      <a:endParaRPr lang="en-US" sz="700"/>
                    </a:p>
                  </a:txBody>
                  <a:tcPr marL="35083" marR="35083"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C66"/>
                    </a:solidFill>
                  </a:tcPr>
                </a:tc>
                <a:tc>
                  <a:txBody>
                    <a:bodyPr/>
                    <a:lstStyle/>
                    <a:p>
                      <a:endParaRPr lang="en-US" sz="700"/>
                    </a:p>
                  </a:txBody>
                  <a:tcPr marL="35083" marR="35083"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C66"/>
                    </a:solidFill>
                  </a:tcPr>
                </a:tc>
                <a:extLst>
                  <a:ext uri="{0D108BD9-81ED-4DB2-BD59-A6C34878D82A}">
                    <a16:rowId xmlns:a16="http://schemas.microsoft.com/office/drawing/2014/main" val="10005"/>
                  </a:ext>
                </a:extLst>
              </a:tr>
            </a:tbl>
          </a:graphicData>
        </a:graphic>
      </p:graphicFrame>
      <p:graphicFrame>
        <p:nvGraphicFramePr>
          <p:cNvPr id="18" name="Table 17">
            <a:extLst>
              <a:ext uri="{FF2B5EF4-FFF2-40B4-BE49-F238E27FC236}">
                <a16:creationId xmlns:a16="http://schemas.microsoft.com/office/drawing/2014/main" id="{224720FB-6E72-1346-A00B-485E3EFAB14C}"/>
              </a:ext>
            </a:extLst>
          </p:cNvPr>
          <p:cNvGraphicFramePr>
            <a:graphicFrameLocks noGrp="1"/>
          </p:cNvGraphicFramePr>
          <p:nvPr/>
        </p:nvGraphicFramePr>
        <p:xfrm>
          <a:off x="5837237" y="908466"/>
          <a:ext cx="906462" cy="141490"/>
        </p:xfrm>
        <a:graphic>
          <a:graphicData uri="http://schemas.openxmlformats.org/drawingml/2006/table">
            <a:tbl>
              <a:tblPr firstRow="1" bandRow="1">
                <a:tableStyleId>{C083E6E3-FA7D-4D7B-A595-EF9225AFEA82}</a:tableStyleId>
              </a:tblPr>
              <a:tblGrid>
                <a:gridCol w="151077">
                  <a:extLst>
                    <a:ext uri="{9D8B030D-6E8A-4147-A177-3AD203B41FA5}">
                      <a16:colId xmlns:a16="http://schemas.microsoft.com/office/drawing/2014/main" val="20000"/>
                    </a:ext>
                  </a:extLst>
                </a:gridCol>
                <a:gridCol w="151077">
                  <a:extLst>
                    <a:ext uri="{9D8B030D-6E8A-4147-A177-3AD203B41FA5}">
                      <a16:colId xmlns:a16="http://schemas.microsoft.com/office/drawing/2014/main" val="20001"/>
                    </a:ext>
                  </a:extLst>
                </a:gridCol>
                <a:gridCol w="151077">
                  <a:extLst>
                    <a:ext uri="{9D8B030D-6E8A-4147-A177-3AD203B41FA5}">
                      <a16:colId xmlns:a16="http://schemas.microsoft.com/office/drawing/2014/main" val="20002"/>
                    </a:ext>
                  </a:extLst>
                </a:gridCol>
                <a:gridCol w="151077">
                  <a:extLst>
                    <a:ext uri="{9D8B030D-6E8A-4147-A177-3AD203B41FA5}">
                      <a16:colId xmlns:a16="http://schemas.microsoft.com/office/drawing/2014/main" val="20003"/>
                    </a:ext>
                  </a:extLst>
                </a:gridCol>
                <a:gridCol w="151077">
                  <a:extLst>
                    <a:ext uri="{9D8B030D-6E8A-4147-A177-3AD203B41FA5}">
                      <a16:colId xmlns:a16="http://schemas.microsoft.com/office/drawing/2014/main" val="20004"/>
                    </a:ext>
                  </a:extLst>
                </a:gridCol>
                <a:gridCol w="151077">
                  <a:extLst>
                    <a:ext uri="{9D8B030D-6E8A-4147-A177-3AD203B41FA5}">
                      <a16:colId xmlns:a16="http://schemas.microsoft.com/office/drawing/2014/main" val="20005"/>
                    </a:ext>
                  </a:extLst>
                </a:gridCol>
              </a:tblGrid>
              <a:tr h="141490">
                <a:tc>
                  <a:txBody>
                    <a:bodyPr/>
                    <a:lstStyle/>
                    <a:p>
                      <a:endParaRPr lang="en-US" sz="700"/>
                    </a:p>
                  </a:txBody>
                  <a:tcPr marL="35083" marR="35083" marT="17405" marB="1740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sz="700"/>
                    </a:p>
                  </a:txBody>
                  <a:tcPr marL="35083" marR="35083" marT="17405" marB="1740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sz="700"/>
                    </a:p>
                  </a:txBody>
                  <a:tcPr marL="35083" marR="35083" marT="17405" marB="1740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sz="700"/>
                    </a:p>
                  </a:txBody>
                  <a:tcPr marL="35083" marR="35083" marT="17405" marB="1740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sz="700"/>
                    </a:p>
                  </a:txBody>
                  <a:tcPr marL="35083" marR="35083" marT="17405" marB="1740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sz="700"/>
                    </a:p>
                  </a:txBody>
                  <a:tcPr marL="35083" marR="35083" marT="17405" marB="1740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0"/>
                  </a:ext>
                </a:extLst>
              </a:tr>
            </a:tbl>
          </a:graphicData>
        </a:graphic>
      </p:graphicFrame>
      <p:graphicFrame>
        <p:nvGraphicFramePr>
          <p:cNvPr id="20" name="Table 19">
            <a:extLst>
              <a:ext uri="{FF2B5EF4-FFF2-40B4-BE49-F238E27FC236}">
                <a16:creationId xmlns:a16="http://schemas.microsoft.com/office/drawing/2014/main" id="{509FE8A9-5F9F-0A49-86A7-B89A72E02057}"/>
              </a:ext>
            </a:extLst>
          </p:cNvPr>
          <p:cNvGraphicFramePr>
            <a:graphicFrameLocks noGrp="1"/>
          </p:cNvGraphicFramePr>
          <p:nvPr/>
        </p:nvGraphicFramePr>
        <p:xfrm>
          <a:off x="5575300" y="908464"/>
          <a:ext cx="152400" cy="850902"/>
        </p:xfrm>
        <a:graphic>
          <a:graphicData uri="http://schemas.openxmlformats.org/drawingml/2006/table">
            <a:tbl>
              <a:tblPr firstRow="1" bandRow="1">
                <a:tableStyleId>{C083E6E3-FA7D-4D7B-A595-EF9225AFEA82}</a:tableStyleId>
              </a:tblPr>
              <a:tblGrid>
                <a:gridCol w="152400">
                  <a:extLst>
                    <a:ext uri="{9D8B030D-6E8A-4147-A177-3AD203B41FA5}">
                      <a16:colId xmlns:a16="http://schemas.microsoft.com/office/drawing/2014/main" val="20000"/>
                    </a:ext>
                  </a:extLst>
                </a:gridCol>
              </a:tblGrid>
              <a:tr h="141817">
                <a:tc>
                  <a:txBody>
                    <a:bodyPr/>
                    <a:lstStyle/>
                    <a:p>
                      <a:endParaRPr lang="en-US" sz="700"/>
                    </a:p>
                  </a:txBody>
                  <a:tcPr marL="35390" marR="35390"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0000"/>
                  </a:ext>
                </a:extLst>
              </a:tr>
              <a:tr h="141817">
                <a:tc>
                  <a:txBody>
                    <a:bodyPr/>
                    <a:lstStyle/>
                    <a:p>
                      <a:endParaRPr lang="en-US" sz="700"/>
                    </a:p>
                  </a:txBody>
                  <a:tcPr marL="35390" marR="35390"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0001"/>
                  </a:ext>
                </a:extLst>
              </a:tr>
              <a:tr h="141817">
                <a:tc>
                  <a:txBody>
                    <a:bodyPr/>
                    <a:lstStyle/>
                    <a:p>
                      <a:endParaRPr lang="en-US" sz="700"/>
                    </a:p>
                  </a:txBody>
                  <a:tcPr marL="35390" marR="35390"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0002"/>
                  </a:ext>
                </a:extLst>
              </a:tr>
              <a:tr h="141817">
                <a:tc>
                  <a:txBody>
                    <a:bodyPr/>
                    <a:lstStyle/>
                    <a:p>
                      <a:endParaRPr lang="en-US" sz="700"/>
                    </a:p>
                  </a:txBody>
                  <a:tcPr marL="35390" marR="35390"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0003"/>
                  </a:ext>
                </a:extLst>
              </a:tr>
              <a:tr h="141817">
                <a:tc>
                  <a:txBody>
                    <a:bodyPr/>
                    <a:lstStyle/>
                    <a:p>
                      <a:endParaRPr lang="en-US" sz="700"/>
                    </a:p>
                  </a:txBody>
                  <a:tcPr marL="35390" marR="35390"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0004"/>
                  </a:ext>
                </a:extLst>
              </a:tr>
              <a:tr h="141817">
                <a:tc>
                  <a:txBody>
                    <a:bodyPr/>
                    <a:lstStyle/>
                    <a:p>
                      <a:endParaRPr lang="en-US" sz="700"/>
                    </a:p>
                  </a:txBody>
                  <a:tcPr marL="35390" marR="35390"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0005"/>
                  </a:ext>
                </a:extLst>
              </a:tr>
            </a:tbl>
          </a:graphicData>
        </a:graphic>
      </p:graphicFrame>
      <p:sp>
        <p:nvSpPr>
          <p:cNvPr id="21" name="TextBox 14">
            <a:extLst>
              <a:ext uri="{FF2B5EF4-FFF2-40B4-BE49-F238E27FC236}">
                <a16:creationId xmlns:a16="http://schemas.microsoft.com/office/drawing/2014/main" id="{BF392912-7B6F-904F-AE81-E9BD8ED91EC1}"/>
              </a:ext>
            </a:extLst>
          </p:cNvPr>
          <p:cNvSpPr txBox="1">
            <a:spLocks noChangeArrowheads="1"/>
          </p:cNvSpPr>
          <p:nvPr/>
        </p:nvSpPr>
        <p:spPr bwMode="auto">
          <a:xfrm>
            <a:off x="5180014" y="1146590"/>
            <a:ext cx="29368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eaLnBrk="1" hangingPunct="1"/>
            <a:r>
              <a:rPr lang="en-US" altLang="en-US">
                <a:latin typeface="+mn-lt"/>
              </a:rPr>
              <a:t>=</a:t>
            </a:r>
          </a:p>
        </p:txBody>
      </p:sp>
      <p:sp>
        <p:nvSpPr>
          <p:cNvPr id="22" name="TextBox 15">
            <a:extLst>
              <a:ext uri="{FF2B5EF4-FFF2-40B4-BE49-F238E27FC236}">
                <a16:creationId xmlns:a16="http://schemas.microsoft.com/office/drawing/2014/main" id="{713AFBC8-59D7-AD47-85EE-39B0EB5296CD}"/>
              </a:ext>
            </a:extLst>
          </p:cNvPr>
          <p:cNvSpPr txBox="1">
            <a:spLocks noChangeArrowheads="1"/>
          </p:cNvSpPr>
          <p:nvPr/>
        </p:nvSpPr>
        <p:spPr bwMode="auto">
          <a:xfrm>
            <a:off x="4491038" y="530641"/>
            <a:ext cx="6604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eaLnBrk="1" hangingPunct="1"/>
            <a:r>
              <a:rPr lang="en-US" altLang="en-US">
                <a:latin typeface="+mn-lt"/>
                <a:cs typeface="Times New Roman" panose="02020603050405020304" pitchFamily="18" charset="0"/>
              </a:rPr>
              <a:t>X</a:t>
            </a:r>
          </a:p>
        </p:txBody>
      </p:sp>
      <p:sp>
        <p:nvSpPr>
          <p:cNvPr id="23" name="TextBox 16">
            <a:extLst>
              <a:ext uri="{FF2B5EF4-FFF2-40B4-BE49-F238E27FC236}">
                <a16:creationId xmlns:a16="http://schemas.microsoft.com/office/drawing/2014/main" id="{FE6747E4-C5E4-5F4D-B191-DB47CAD84D3A}"/>
              </a:ext>
            </a:extLst>
          </p:cNvPr>
          <p:cNvSpPr txBox="1">
            <a:spLocks noChangeArrowheads="1"/>
          </p:cNvSpPr>
          <p:nvPr/>
        </p:nvSpPr>
        <p:spPr bwMode="auto">
          <a:xfrm>
            <a:off x="5505450" y="1686341"/>
            <a:ext cx="6604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eaLnBrk="1" hangingPunct="1"/>
            <a:r>
              <a:rPr lang="en-US" altLang="en-US" b="1" i="1">
                <a:latin typeface="+mn-lt"/>
                <a:cs typeface="Times New Roman" panose="02020603050405020304" pitchFamily="18" charset="0"/>
              </a:rPr>
              <a:t>z</a:t>
            </a:r>
            <a:endParaRPr lang="en-US" altLang="en-US" i="1">
              <a:latin typeface="+mn-lt"/>
              <a:cs typeface="Times New Roman" panose="02020603050405020304" pitchFamily="18" charset="0"/>
            </a:endParaRPr>
          </a:p>
        </p:txBody>
      </p:sp>
      <p:sp>
        <p:nvSpPr>
          <p:cNvPr id="24" name="TextBox 17">
            <a:extLst>
              <a:ext uri="{FF2B5EF4-FFF2-40B4-BE49-F238E27FC236}">
                <a16:creationId xmlns:a16="http://schemas.microsoft.com/office/drawing/2014/main" id="{E32B3C07-8235-154C-A4A0-33FB2BC93FD1}"/>
              </a:ext>
            </a:extLst>
          </p:cNvPr>
          <p:cNvSpPr txBox="1">
            <a:spLocks noChangeArrowheads="1"/>
          </p:cNvSpPr>
          <p:nvPr/>
        </p:nvSpPr>
        <p:spPr bwMode="auto">
          <a:xfrm>
            <a:off x="6376988" y="554453"/>
            <a:ext cx="6604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eaLnBrk="1" hangingPunct="1"/>
            <a:r>
              <a:rPr lang="en-US" altLang="en-US" b="1" i="1" err="1">
                <a:latin typeface="+mn-lt"/>
                <a:cs typeface="Times New Roman" panose="02020603050405020304" pitchFamily="18" charset="0"/>
              </a:rPr>
              <a:t>w</a:t>
            </a:r>
            <a:r>
              <a:rPr lang="en-US" altLang="en-US" i="1" baseline="-25000" err="1">
                <a:latin typeface="+mn-lt"/>
                <a:cs typeface="Times New Roman" panose="02020603050405020304" pitchFamily="18" charset="0"/>
              </a:rPr>
              <a:t>X</a:t>
            </a:r>
            <a:r>
              <a:rPr lang="en-US" altLang="en-US" i="1" baseline="30000" err="1">
                <a:latin typeface="+mn-lt"/>
                <a:cs typeface="Times New Roman" panose="02020603050405020304" pitchFamily="18" charset="0"/>
              </a:rPr>
              <a:t>T</a:t>
            </a:r>
            <a:endParaRPr lang="en-US" altLang="en-US" i="1" baseline="30000">
              <a:latin typeface="+mn-lt"/>
              <a:cs typeface="Times New Roman" panose="02020603050405020304" pitchFamily="18" charset="0"/>
            </a:endParaRPr>
          </a:p>
        </p:txBody>
      </p:sp>
      <p:sp>
        <p:nvSpPr>
          <p:cNvPr id="25" name="TextBox 37">
            <a:extLst>
              <a:ext uri="{FF2B5EF4-FFF2-40B4-BE49-F238E27FC236}">
                <a16:creationId xmlns:a16="http://schemas.microsoft.com/office/drawing/2014/main" id="{84D13300-CB80-2847-BDBB-8FC0558F33A1}"/>
              </a:ext>
            </a:extLst>
          </p:cNvPr>
          <p:cNvSpPr txBox="1">
            <a:spLocks noChangeArrowheads="1"/>
          </p:cNvSpPr>
          <p:nvPr/>
        </p:nvSpPr>
        <p:spPr bwMode="auto">
          <a:xfrm>
            <a:off x="6707188" y="1175165"/>
            <a:ext cx="29368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eaLnBrk="1" hangingPunct="1"/>
            <a:r>
              <a:rPr lang="en-US" altLang="en-US">
                <a:latin typeface="+mn-lt"/>
              </a:rPr>
              <a:t>+ </a:t>
            </a:r>
          </a:p>
        </p:txBody>
      </p:sp>
      <p:graphicFrame>
        <p:nvGraphicFramePr>
          <p:cNvPr id="26" name="Table 25">
            <a:extLst>
              <a:ext uri="{FF2B5EF4-FFF2-40B4-BE49-F238E27FC236}">
                <a16:creationId xmlns:a16="http://schemas.microsoft.com/office/drawing/2014/main" id="{042C50E7-AE36-4B4B-B5D7-52DEF39B74BB}"/>
              </a:ext>
            </a:extLst>
          </p:cNvPr>
          <p:cNvGraphicFramePr>
            <a:graphicFrameLocks noGrp="1"/>
          </p:cNvGraphicFramePr>
          <p:nvPr/>
        </p:nvGraphicFramePr>
        <p:xfrm>
          <a:off x="7162800" y="910053"/>
          <a:ext cx="908050" cy="849313"/>
        </p:xfrm>
        <a:graphic>
          <a:graphicData uri="http://schemas.openxmlformats.org/drawingml/2006/table">
            <a:tbl>
              <a:tblPr firstRow="1" bandRow="1">
                <a:tableStyleId>{C083E6E3-FA7D-4D7B-A595-EF9225AFEA82}</a:tableStyleId>
              </a:tblPr>
              <a:tblGrid>
                <a:gridCol w="908050">
                  <a:extLst>
                    <a:ext uri="{9D8B030D-6E8A-4147-A177-3AD203B41FA5}">
                      <a16:colId xmlns:a16="http://schemas.microsoft.com/office/drawing/2014/main" val="20000"/>
                    </a:ext>
                  </a:extLst>
                </a:gridCol>
              </a:tblGrid>
              <a:tr h="849313">
                <a:tc>
                  <a:txBody>
                    <a:bodyPr/>
                    <a:lstStyle/>
                    <a:p>
                      <a:endParaRPr lang="en-US" sz="700">
                        <a:latin typeface="Symbol" pitchFamily="2" charset="2"/>
                      </a:endParaRPr>
                    </a:p>
                    <a:p>
                      <a:endParaRPr lang="en-US" sz="700">
                        <a:latin typeface="Symbol" pitchFamily="2" charset="2"/>
                      </a:endParaRPr>
                    </a:p>
                    <a:p>
                      <a:r>
                        <a:rPr lang="en-US" sz="700">
                          <a:latin typeface="Symbol" pitchFamily="2" charset="2"/>
                        </a:rPr>
                        <a:t>                </a:t>
                      </a:r>
                      <a:r>
                        <a:rPr lang="en-US" sz="2000" err="1">
                          <a:latin typeface="Symbol" pitchFamily="2" charset="2"/>
                        </a:rPr>
                        <a:t>e</a:t>
                      </a:r>
                      <a:r>
                        <a:rPr lang="en-US" sz="2000" baseline="-25000" err="1">
                          <a:latin typeface="Calibri" panose="020F0502020204030204" pitchFamily="34" charset="0"/>
                          <a:cs typeface="Calibri" panose="020F0502020204030204" pitchFamily="34" charset="0"/>
                        </a:rPr>
                        <a:t>X</a:t>
                      </a:r>
                      <a:endParaRPr lang="en-US" sz="700" baseline="-25000">
                        <a:latin typeface="Calibri" panose="020F0502020204030204" pitchFamily="34" charset="0"/>
                        <a:cs typeface="Calibri" panose="020F0502020204030204" pitchFamily="34" charset="0"/>
                      </a:endParaRPr>
                    </a:p>
                  </a:txBody>
                  <a:tcPr marL="35085" marR="35085" marT="17549" marB="175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C66"/>
                    </a:solidFill>
                  </a:tcPr>
                </a:tc>
                <a:extLst>
                  <a:ext uri="{0D108BD9-81ED-4DB2-BD59-A6C34878D82A}">
                    <a16:rowId xmlns:a16="http://schemas.microsoft.com/office/drawing/2014/main" val="10000"/>
                  </a:ext>
                </a:extLst>
              </a:tr>
            </a:tbl>
          </a:graphicData>
        </a:graphic>
      </p:graphicFrame>
      <p:graphicFrame>
        <p:nvGraphicFramePr>
          <p:cNvPr id="27" name="Table 26">
            <a:extLst>
              <a:ext uri="{FF2B5EF4-FFF2-40B4-BE49-F238E27FC236}">
                <a16:creationId xmlns:a16="http://schemas.microsoft.com/office/drawing/2014/main" id="{B23D6BAF-DB2D-8748-9053-F4BFEB842D6B}"/>
              </a:ext>
            </a:extLst>
          </p:cNvPr>
          <p:cNvGraphicFramePr>
            <a:graphicFrameLocks noGrp="1"/>
          </p:cNvGraphicFramePr>
          <p:nvPr/>
        </p:nvGraphicFramePr>
        <p:xfrm>
          <a:off x="4186235" y="3204391"/>
          <a:ext cx="906462" cy="850902"/>
        </p:xfrm>
        <a:graphic>
          <a:graphicData uri="http://schemas.openxmlformats.org/drawingml/2006/table">
            <a:tbl>
              <a:tblPr firstRow="1" bandRow="1">
                <a:tableStyleId>{C083E6E3-FA7D-4D7B-A595-EF9225AFEA82}</a:tableStyleId>
              </a:tblPr>
              <a:tblGrid>
                <a:gridCol w="151077">
                  <a:extLst>
                    <a:ext uri="{9D8B030D-6E8A-4147-A177-3AD203B41FA5}">
                      <a16:colId xmlns:a16="http://schemas.microsoft.com/office/drawing/2014/main" val="20000"/>
                    </a:ext>
                  </a:extLst>
                </a:gridCol>
                <a:gridCol w="151077">
                  <a:extLst>
                    <a:ext uri="{9D8B030D-6E8A-4147-A177-3AD203B41FA5}">
                      <a16:colId xmlns:a16="http://schemas.microsoft.com/office/drawing/2014/main" val="20001"/>
                    </a:ext>
                  </a:extLst>
                </a:gridCol>
                <a:gridCol w="151077">
                  <a:extLst>
                    <a:ext uri="{9D8B030D-6E8A-4147-A177-3AD203B41FA5}">
                      <a16:colId xmlns:a16="http://schemas.microsoft.com/office/drawing/2014/main" val="20002"/>
                    </a:ext>
                  </a:extLst>
                </a:gridCol>
                <a:gridCol w="151077">
                  <a:extLst>
                    <a:ext uri="{9D8B030D-6E8A-4147-A177-3AD203B41FA5}">
                      <a16:colId xmlns:a16="http://schemas.microsoft.com/office/drawing/2014/main" val="20003"/>
                    </a:ext>
                  </a:extLst>
                </a:gridCol>
                <a:gridCol w="151077">
                  <a:extLst>
                    <a:ext uri="{9D8B030D-6E8A-4147-A177-3AD203B41FA5}">
                      <a16:colId xmlns:a16="http://schemas.microsoft.com/office/drawing/2014/main" val="20004"/>
                    </a:ext>
                  </a:extLst>
                </a:gridCol>
                <a:gridCol w="151077">
                  <a:extLst>
                    <a:ext uri="{9D8B030D-6E8A-4147-A177-3AD203B41FA5}">
                      <a16:colId xmlns:a16="http://schemas.microsoft.com/office/drawing/2014/main" val="20005"/>
                    </a:ext>
                  </a:extLst>
                </a:gridCol>
              </a:tblGrid>
              <a:tr h="141817">
                <a:tc>
                  <a:txBody>
                    <a:bodyPr/>
                    <a:lstStyle/>
                    <a:p>
                      <a:endParaRPr lang="en-US" sz="700"/>
                    </a:p>
                  </a:txBody>
                  <a:tcPr marL="35083" marR="35083" marT="17528" marB="175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endParaRPr lang="en-US" sz="700"/>
                    </a:p>
                  </a:txBody>
                  <a:tcPr marL="35083" marR="35083" marT="17528" marB="175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endParaRPr lang="en-US" sz="700"/>
                    </a:p>
                  </a:txBody>
                  <a:tcPr marL="35083" marR="35083" marT="17528" marB="175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endParaRPr lang="en-US" sz="700"/>
                    </a:p>
                  </a:txBody>
                  <a:tcPr marL="35083" marR="35083" marT="17528" marB="175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endParaRPr lang="en-US" sz="700"/>
                    </a:p>
                  </a:txBody>
                  <a:tcPr marL="35083" marR="35083" marT="17528" marB="175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endParaRPr lang="en-US" sz="700"/>
                    </a:p>
                  </a:txBody>
                  <a:tcPr marL="35083" marR="35083" marT="17528" marB="175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10000"/>
                  </a:ext>
                </a:extLst>
              </a:tr>
              <a:tr h="141817">
                <a:tc>
                  <a:txBody>
                    <a:bodyPr/>
                    <a:lstStyle/>
                    <a:p>
                      <a:endParaRPr lang="en-US" sz="700"/>
                    </a:p>
                  </a:txBody>
                  <a:tcPr marL="35083" marR="35083" marT="17528" marB="175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endParaRPr lang="en-US" sz="700"/>
                    </a:p>
                  </a:txBody>
                  <a:tcPr marL="35083" marR="35083" marT="17528" marB="175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endParaRPr lang="en-US" sz="700"/>
                    </a:p>
                  </a:txBody>
                  <a:tcPr marL="35083" marR="35083" marT="17528" marB="175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endParaRPr lang="en-US" sz="700"/>
                    </a:p>
                  </a:txBody>
                  <a:tcPr marL="35083" marR="35083" marT="17528" marB="175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endParaRPr lang="en-US" sz="700"/>
                    </a:p>
                  </a:txBody>
                  <a:tcPr marL="35083" marR="35083" marT="17528" marB="175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endParaRPr lang="en-US" sz="700"/>
                    </a:p>
                  </a:txBody>
                  <a:tcPr marL="35083" marR="35083" marT="17528" marB="175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10001"/>
                  </a:ext>
                </a:extLst>
              </a:tr>
              <a:tr h="141817">
                <a:tc>
                  <a:txBody>
                    <a:bodyPr/>
                    <a:lstStyle/>
                    <a:p>
                      <a:endParaRPr lang="en-US" sz="700"/>
                    </a:p>
                  </a:txBody>
                  <a:tcPr marL="35083" marR="35083" marT="17528" marB="175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endParaRPr lang="en-US" sz="700"/>
                    </a:p>
                  </a:txBody>
                  <a:tcPr marL="35083" marR="35083" marT="17528" marB="175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endParaRPr lang="en-US" sz="700"/>
                    </a:p>
                  </a:txBody>
                  <a:tcPr marL="35083" marR="35083" marT="17528" marB="175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endParaRPr lang="en-US" sz="700"/>
                    </a:p>
                  </a:txBody>
                  <a:tcPr marL="35083" marR="35083" marT="17528" marB="175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endParaRPr lang="en-US" sz="700"/>
                    </a:p>
                  </a:txBody>
                  <a:tcPr marL="35083" marR="35083" marT="17528" marB="175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endParaRPr lang="en-US" sz="700"/>
                    </a:p>
                  </a:txBody>
                  <a:tcPr marL="35083" marR="35083" marT="17528" marB="175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10002"/>
                  </a:ext>
                </a:extLst>
              </a:tr>
              <a:tr h="141817">
                <a:tc>
                  <a:txBody>
                    <a:bodyPr/>
                    <a:lstStyle/>
                    <a:p>
                      <a:endParaRPr lang="en-US" sz="700"/>
                    </a:p>
                  </a:txBody>
                  <a:tcPr marL="35083" marR="35083" marT="17528" marB="175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endParaRPr lang="en-US" sz="700"/>
                    </a:p>
                  </a:txBody>
                  <a:tcPr marL="35083" marR="35083" marT="17528" marB="175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endParaRPr lang="en-US" sz="700"/>
                    </a:p>
                  </a:txBody>
                  <a:tcPr marL="35083" marR="35083" marT="17528" marB="175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endParaRPr lang="en-US" sz="700"/>
                    </a:p>
                  </a:txBody>
                  <a:tcPr marL="35083" marR="35083" marT="17528" marB="175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endParaRPr lang="en-US" sz="700"/>
                    </a:p>
                  </a:txBody>
                  <a:tcPr marL="35083" marR="35083" marT="17528" marB="175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endParaRPr lang="en-US" sz="700"/>
                    </a:p>
                  </a:txBody>
                  <a:tcPr marL="35083" marR="35083" marT="17528" marB="175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10003"/>
                  </a:ext>
                </a:extLst>
              </a:tr>
              <a:tr h="141817">
                <a:tc>
                  <a:txBody>
                    <a:bodyPr/>
                    <a:lstStyle/>
                    <a:p>
                      <a:endParaRPr lang="en-US" sz="700"/>
                    </a:p>
                  </a:txBody>
                  <a:tcPr marL="35083" marR="35083" marT="17528" marB="175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endParaRPr lang="en-US" sz="700"/>
                    </a:p>
                  </a:txBody>
                  <a:tcPr marL="35083" marR="35083" marT="17528" marB="175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endParaRPr lang="en-US" sz="700"/>
                    </a:p>
                  </a:txBody>
                  <a:tcPr marL="35083" marR="35083" marT="17528" marB="175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endParaRPr lang="en-US" sz="700"/>
                    </a:p>
                  </a:txBody>
                  <a:tcPr marL="35083" marR="35083" marT="17528" marB="175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endParaRPr lang="en-US" sz="700"/>
                    </a:p>
                  </a:txBody>
                  <a:tcPr marL="35083" marR="35083" marT="17528" marB="175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endParaRPr lang="en-US" sz="700"/>
                    </a:p>
                  </a:txBody>
                  <a:tcPr marL="35083" marR="35083" marT="17528" marB="175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10004"/>
                  </a:ext>
                </a:extLst>
              </a:tr>
              <a:tr h="141817">
                <a:tc>
                  <a:txBody>
                    <a:bodyPr/>
                    <a:lstStyle/>
                    <a:p>
                      <a:endParaRPr lang="en-US" sz="700"/>
                    </a:p>
                  </a:txBody>
                  <a:tcPr marL="35083" marR="35083" marT="17528" marB="175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endParaRPr lang="en-US" sz="700"/>
                    </a:p>
                  </a:txBody>
                  <a:tcPr marL="35083" marR="35083" marT="17528" marB="175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endParaRPr lang="en-US" sz="700"/>
                    </a:p>
                  </a:txBody>
                  <a:tcPr marL="35083" marR="35083" marT="17528" marB="175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endParaRPr lang="en-US" sz="700"/>
                    </a:p>
                  </a:txBody>
                  <a:tcPr marL="35083" marR="35083" marT="17528" marB="175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endParaRPr lang="en-US" sz="700"/>
                    </a:p>
                  </a:txBody>
                  <a:tcPr marL="35083" marR="35083" marT="17528" marB="175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endParaRPr lang="en-US" sz="700"/>
                    </a:p>
                  </a:txBody>
                  <a:tcPr marL="35083" marR="35083" marT="17528" marB="175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10005"/>
                  </a:ext>
                </a:extLst>
              </a:tr>
            </a:tbl>
          </a:graphicData>
        </a:graphic>
      </p:graphicFrame>
      <p:graphicFrame>
        <p:nvGraphicFramePr>
          <p:cNvPr id="28" name="Table 27">
            <a:extLst>
              <a:ext uri="{FF2B5EF4-FFF2-40B4-BE49-F238E27FC236}">
                <a16:creationId xmlns:a16="http://schemas.microsoft.com/office/drawing/2014/main" id="{9E5C9DEF-FFA6-864A-95A9-A2D83247A7B2}"/>
              </a:ext>
            </a:extLst>
          </p:cNvPr>
          <p:cNvGraphicFramePr>
            <a:graphicFrameLocks noGrp="1"/>
          </p:cNvGraphicFramePr>
          <p:nvPr/>
        </p:nvGraphicFramePr>
        <p:xfrm>
          <a:off x="5845174" y="3204392"/>
          <a:ext cx="906462" cy="141490"/>
        </p:xfrm>
        <a:graphic>
          <a:graphicData uri="http://schemas.openxmlformats.org/drawingml/2006/table">
            <a:tbl>
              <a:tblPr firstRow="1" bandRow="1">
                <a:tableStyleId>{C083E6E3-FA7D-4D7B-A595-EF9225AFEA82}</a:tableStyleId>
              </a:tblPr>
              <a:tblGrid>
                <a:gridCol w="151077">
                  <a:extLst>
                    <a:ext uri="{9D8B030D-6E8A-4147-A177-3AD203B41FA5}">
                      <a16:colId xmlns:a16="http://schemas.microsoft.com/office/drawing/2014/main" val="20000"/>
                    </a:ext>
                  </a:extLst>
                </a:gridCol>
                <a:gridCol w="151077">
                  <a:extLst>
                    <a:ext uri="{9D8B030D-6E8A-4147-A177-3AD203B41FA5}">
                      <a16:colId xmlns:a16="http://schemas.microsoft.com/office/drawing/2014/main" val="20001"/>
                    </a:ext>
                  </a:extLst>
                </a:gridCol>
                <a:gridCol w="151077">
                  <a:extLst>
                    <a:ext uri="{9D8B030D-6E8A-4147-A177-3AD203B41FA5}">
                      <a16:colId xmlns:a16="http://schemas.microsoft.com/office/drawing/2014/main" val="20002"/>
                    </a:ext>
                  </a:extLst>
                </a:gridCol>
                <a:gridCol w="151077">
                  <a:extLst>
                    <a:ext uri="{9D8B030D-6E8A-4147-A177-3AD203B41FA5}">
                      <a16:colId xmlns:a16="http://schemas.microsoft.com/office/drawing/2014/main" val="20003"/>
                    </a:ext>
                  </a:extLst>
                </a:gridCol>
                <a:gridCol w="151077">
                  <a:extLst>
                    <a:ext uri="{9D8B030D-6E8A-4147-A177-3AD203B41FA5}">
                      <a16:colId xmlns:a16="http://schemas.microsoft.com/office/drawing/2014/main" val="20004"/>
                    </a:ext>
                  </a:extLst>
                </a:gridCol>
                <a:gridCol w="151077">
                  <a:extLst>
                    <a:ext uri="{9D8B030D-6E8A-4147-A177-3AD203B41FA5}">
                      <a16:colId xmlns:a16="http://schemas.microsoft.com/office/drawing/2014/main" val="20005"/>
                    </a:ext>
                  </a:extLst>
                </a:gridCol>
              </a:tblGrid>
              <a:tr h="141490">
                <a:tc>
                  <a:txBody>
                    <a:bodyPr/>
                    <a:lstStyle/>
                    <a:p>
                      <a:endParaRPr lang="en-US" sz="700"/>
                    </a:p>
                  </a:txBody>
                  <a:tcPr marL="35083" marR="35083" marT="17405" marB="1740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sz="700"/>
                    </a:p>
                  </a:txBody>
                  <a:tcPr marL="35083" marR="35083" marT="17405" marB="1740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sz="700"/>
                    </a:p>
                  </a:txBody>
                  <a:tcPr marL="35083" marR="35083" marT="17405" marB="1740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sz="700"/>
                    </a:p>
                  </a:txBody>
                  <a:tcPr marL="35083" marR="35083" marT="17405" marB="1740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sz="700"/>
                    </a:p>
                  </a:txBody>
                  <a:tcPr marL="35083" marR="35083" marT="17405" marB="1740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sz="700"/>
                    </a:p>
                  </a:txBody>
                  <a:tcPr marL="35083" marR="35083" marT="17405" marB="1740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0"/>
                  </a:ext>
                </a:extLst>
              </a:tr>
            </a:tbl>
          </a:graphicData>
        </a:graphic>
      </p:graphicFrame>
      <p:graphicFrame>
        <p:nvGraphicFramePr>
          <p:cNvPr id="29" name="Table 28">
            <a:extLst>
              <a:ext uri="{FF2B5EF4-FFF2-40B4-BE49-F238E27FC236}">
                <a16:creationId xmlns:a16="http://schemas.microsoft.com/office/drawing/2014/main" id="{0F46BBC2-3105-954F-A514-74469FCEB318}"/>
              </a:ext>
            </a:extLst>
          </p:cNvPr>
          <p:cNvGraphicFramePr>
            <a:graphicFrameLocks noGrp="1"/>
          </p:cNvGraphicFramePr>
          <p:nvPr/>
        </p:nvGraphicFramePr>
        <p:xfrm>
          <a:off x="5583236" y="3204391"/>
          <a:ext cx="152400" cy="850902"/>
        </p:xfrm>
        <a:graphic>
          <a:graphicData uri="http://schemas.openxmlformats.org/drawingml/2006/table">
            <a:tbl>
              <a:tblPr firstRow="1" bandRow="1">
                <a:tableStyleId>{C083E6E3-FA7D-4D7B-A595-EF9225AFEA82}</a:tableStyleId>
              </a:tblPr>
              <a:tblGrid>
                <a:gridCol w="152400">
                  <a:extLst>
                    <a:ext uri="{9D8B030D-6E8A-4147-A177-3AD203B41FA5}">
                      <a16:colId xmlns:a16="http://schemas.microsoft.com/office/drawing/2014/main" val="20000"/>
                    </a:ext>
                  </a:extLst>
                </a:gridCol>
              </a:tblGrid>
              <a:tr h="141817">
                <a:tc>
                  <a:txBody>
                    <a:bodyPr/>
                    <a:lstStyle/>
                    <a:p>
                      <a:endParaRPr lang="en-US" sz="700"/>
                    </a:p>
                  </a:txBody>
                  <a:tcPr marL="35390" marR="35390" marT="17528" marB="175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0000"/>
                  </a:ext>
                </a:extLst>
              </a:tr>
              <a:tr h="141817">
                <a:tc>
                  <a:txBody>
                    <a:bodyPr/>
                    <a:lstStyle/>
                    <a:p>
                      <a:endParaRPr lang="en-US" sz="700"/>
                    </a:p>
                  </a:txBody>
                  <a:tcPr marL="35390" marR="35390" marT="17528" marB="175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0001"/>
                  </a:ext>
                </a:extLst>
              </a:tr>
              <a:tr h="141817">
                <a:tc>
                  <a:txBody>
                    <a:bodyPr/>
                    <a:lstStyle/>
                    <a:p>
                      <a:endParaRPr lang="en-US" sz="700"/>
                    </a:p>
                  </a:txBody>
                  <a:tcPr marL="35390" marR="35390" marT="17528" marB="175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0002"/>
                  </a:ext>
                </a:extLst>
              </a:tr>
              <a:tr h="141817">
                <a:tc>
                  <a:txBody>
                    <a:bodyPr/>
                    <a:lstStyle/>
                    <a:p>
                      <a:endParaRPr lang="en-US" sz="700"/>
                    </a:p>
                  </a:txBody>
                  <a:tcPr marL="35390" marR="35390" marT="17528" marB="175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0003"/>
                  </a:ext>
                </a:extLst>
              </a:tr>
              <a:tr h="141817">
                <a:tc>
                  <a:txBody>
                    <a:bodyPr/>
                    <a:lstStyle/>
                    <a:p>
                      <a:endParaRPr lang="en-US" sz="700"/>
                    </a:p>
                  </a:txBody>
                  <a:tcPr marL="35390" marR="35390" marT="17528" marB="175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0004"/>
                  </a:ext>
                </a:extLst>
              </a:tr>
              <a:tr h="141817">
                <a:tc>
                  <a:txBody>
                    <a:bodyPr/>
                    <a:lstStyle/>
                    <a:p>
                      <a:endParaRPr lang="en-US" sz="700"/>
                    </a:p>
                  </a:txBody>
                  <a:tcPr marL="35390" marR="35390" marT="17528" marB="175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0005"/>
                  </a:ext>
                </a:extLst>
              </a:tr>
            </a:tbl>
          </a:graphicData>
        </a:graphic>
      </p:graphicFrame>
      <p:sp>
        <p:nvSpPr>
          <p:cNvPr id="30" name="TextBox 28">
            <a:extLst>
              <a:ext uri="{FF2B5EF4-FFF2-40B4-BE49-F238E27FC236}">
                <a16:creationId xmlns:a16="http://schemas.microsoft.com/office/drawing/2014/main" id="{09A9880E-73EA-2046-8580-20E6D301D04A}"/>
              </a:ext>
            </a:extLst>
          </p:cNvPr>
          <p:cNvSpPr txBox="1">
            <a:spLocks noChangeArrowheads="1"/>
          </p:cNvSpPr>
          <p:nvPr/>
        </p:nvSpPr>
        <p:spPr bwMode="auto">
          <a:xfrm>
            <a:off x="5187949" y="3440930"/>
            <a:ext cx="29368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eaLnBrk="1" hangingPunct="1"/>
            <a:r>
              <a:rPr lang="en-US" altLang="en-US">
                <a:latin typeface="+mn-lt"/>
              </a:rPr>
              <a:t>=</a:t>
            </a:r>
          </a:p>
        </p:txBody>
      </p:sp>
      <p:sp>
        <p:nvSpPr>
          <p:cNvPr id="31" name="TextBox 29">
            <a:extLst>
              <a:ext uri="{FF2B5EF4-FFF2-40B4-BE49-F238E27FC236}">
                <a16:creationId xmlns:a16="http://schemas.microsoft.com/office/drawing/2014/main" id="{B6F4127C-ABE5-C04D-B787-CE085D1AAD4E}"/>
              </a:ext>
            </a:extLst>
          </p:cNvPr>
          <p:cNvSpPr txBox="1">
            <a:spLocks noChangeArrowheads="1"/>
          </p:cNvSpPr>
          <p:nvPr/>
        </p:nvSpPr>
        <p:spPr bwMode="auto">
          <a:xfrm>
            <a:off x="4498974" y="2824980"/>
            <a:ext cx="6604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eaLnBrk="1" hangingPunct="1"/>
            <a:r>
              <a:rPr lang="en-US" altLang="en-US">
                <a:latin typeface="+mn-lt"/>
                <a:cs typeface="Times New Roman" panose="02020603050405020304" pitchFamily="18" charset="0"/>
              </a:rPr>
              <a:t>Y</a:t>
            </a:r>
          </a:p>
        </p:txBody>
      </p:sp>
      <p:sp>
        <p:nvSpPr>
          <p:cNvPr id="32" name="TextBox 30">
            <a:extLst>
              <a:ext uri="{FF2B5EF4-FFF2-40B4-BE49-F238E27FC236}">
                <a16:creationId xmlns:a16="http://schemas.microsoft.com/office/drawing/2014/main" id="{6FF80346-02B2-464A-B873-FEC3C78B4357}"/>
              </a:ext>
            </a:extLst>
          </p:cNvPr>
          <p:cNvSpPr txBox="1">
            <a:spLocks noChangeArrowheads="1"/>
          </p:cNvSpPr>
          <p:nvPr/>
        </p:nvSpPr>
        <p:spPr bwMode="auto">
          <a:xfrm>
            <a:off x="5513386" y="3980681"/>
            <a:ext cx="6604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eaLnBrk="1" hangingPunct="1"/>
            <a:r>
              <a:rPr lang="en-US" altLang="en-US" b="1" i="1">
                <a:latin typeface="+mn-lt"/>
                <a:cs typeface="Times New Roman" panose="02020603050405020304" pitchFamily="18" charset="0"/>
              </a:rPr>
              <a:t>z</a:t>
            </a:r>
            <a:endParaRPr lang="en-US" altLang="en-US" i="1">
              <a:latin typeface="+mn-lt"/>
              <a:cs typeface="Times New Roman" panose="02020603050405020304" pitchFamily="18" charset="0"/>
            </a:endParaRPr>
          </a:p>
        </p:txBody>
      </p:sp>
      <p:sp>
        <p:nvSpPr>
          <p:cNvPr id="33" name="TextBox 31">
            <a:extLst>
              <a:ext uri="{FF2B5EF4-FFF2-40B4-BE49-F238E27FC236}">
                <a16:creationId xmlns:a16="http://schemas.microsoft.com/office/drawing/2014/main" id="{02A0B22C-40A4-9A42-8311-BF4C9C6F125C}"/>
              </a:ext>
            </a:extLst>
          </p:cNvPr>
          <p:cNvSpPr txBox="1">
            <a:spLocks noChangeArrowheads="1"/>
          </p:cNvSpPr>
          <p:nvPr/>
        </p:nvSpPr>
        <p:spPr bwMode="auto">
          <a:xfrm>
            <a:off x="6413499" y="2837681"/>
            <a:ext cx="6604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eaLnBrk="1" hangingPunct="1"/>
            <a:r>
              <a:rPr lang="en-US" altLang="en-US" b="1" i="1">
                <a:latin typeface="+mn-lt"/>
                <a:cs typeface="Times New Roman" panose="02020603050405020304" pitchFamily="18" charset="0"/>
              </a:rPr>
              <a:t>w</a:t>
            </a:r>
            <a:r>
              <a:rPr lang="en-US" altLang="en-US" i="1" baseline="-25000">
                <a:latin typeface="+mn-lt"/>
                <a:cs typeface="Times New Roman" panose="02020603050405020304" pitchFamily="18" charset="0"/>
              </a:rPr>
              <a:t>Y</a:t>
            </a:r>
            <a:r>
              <a:rPr lang="en-US" altLang="en-US" i="1" baseline="30000">
                <a:latin typeface="+mn-lt"/>
                <a:cs typeface="Times New Roman" panose="02020603050405020304" pitchFamily="18" charset="0"/>
              </a:rPr>
              <a:t>T</a:t>
            </a:r>
          </a:p>
        </p:txBody>
      </p:sp>
      <p:sp>
        <p:nvSpPr>
          <p:cNvPr id="34" name="TextBox 38">
            <a:extLst>
              <a:ext uri="{FF2B5EF4-FFF2-40B4-BE49-F238E27FC236}">
                <a16:creationId xmlns:a16="http://schemas.microsoft.com/office/drawing/2014/main" id="{F44DF791-BE10-B049-ADEB-1A6A55BE2486}"/>
              </a:ext>
            </a:extLst>
          </p:cNvPr>
          <p:cNvSpPr txBox="1">
            <a:spLocks noChangeArrowheads="1"/>
          </p:cNvSpPr>
          <p:nvPr/>
        </p:nvSpPr>
        <p:spPr bwMode="auto">
          <a:xfrm>
            <a:off x="6715124" y="3469505"/>
            <a:ext cx="2921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eaLnBrk="1" hangingPunct="1"/>
            <a:r>
              <a:rPr lang="en-US" altLang="en-US">
                <a:latin typeface="+mn-lt"/>
              </a:rPr>
              <a:t>+ </a:t>
            </a:r>
          </a:p>
        </p:txBody>
      </p:sp>
      <p:graphicFrame>
        <p:nvGraphicFramePr>
          <p:cNvPr id="35" name="Table 34">
            <a:extLst>
              <a:ext uri="{FF2B5EF4-FFF2-40B4-BE49-F238E27FC236}">
                <a16:creationId xmlns:a16="http://schemas.microsoft.com/office/drawing/2014/main" id="{18957A49-05A7-8E46-AC01-9B8966F8241C}"/>
              </a:ext>
            </a:extLst>
          </p:cNvPr>
          <p:cNvGraphicFramePr>
            <a:graphicFrameLocks noGrp="1"/>
          </p:cNvGraphicFramePr>
          <p:nvPr/>
        </p:nvGraphicFramePr>
        <p:xfrm>
          <a:off x="7170736" y="3205980"/>
          <a:ext cx="908050" cy="847725"/>
        </p:xfrm>
        <a:graphic>
          <a:graphicData uri="http://schemas.openxmlformats.org/drawingml/2006/table">
            <a:tbl>
              <a:tblPr firstRow="1" bandRow="1">
                <a:tableStyleId>{C083E6E3-FA7D-4D7B-A595-EF9225AFEA82}</a:tableStyleId>
              </a:tblPr>
              <a:tblGrid>
                <a:gridCol w="908050">
                  <a:extLst>
                    <a:ext uri="{9D8B030D-6E8A-4147-A177-3AD203B41FA5}">
                      <a16:colId xmlns:a16="http://schemas.microsoft.com/office/drawing/2014/main" val="20000"/>
                    </a:ext>
                  </a:extLst>
                </a:gridCol>
              </a:tblGrid>
              <a:tr h="847725">
                <a:tc>
                  <a:txBody>
                    <a:bodyPr/>
                    <a:lstStyle/>
                    <a:p>
                      <a:endParaRPr lang="en-US" sz="700">
                        <a:latin typeface="Symbol" pitchFamily="2" charset="2"/>
                      </a:endParaRPr>
                    </a:p>
                    <a:p>
                      <a:endParaRPr lang="en-US" sz="700">
                        <a:latin typeface="Symbol" pitchFamily="2" charset="2"/>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700">
                          <a:latin typeface="Symbol" pitchFamily="2" charset="2"/>
                        </a:rPr>
                        <a:t>                </a:t>
                      </a:r>
                      <a:r>
                        <a:rPr kumimoji="0" lang="en-US" sz="2000" b="1" i="0" u="none" strike="noStrike" kern="1200" cap="none" spc="0" normalizeH="0" baseline="0" noProof="0" err="1">
                          <a:ln>
                            <a:noFill/>
                          </a:ln>
                          <a:solidFill>
                            <a:srgbClr val="000000"/>
                          </a:solidFill>
                          <a:effectLst/>
                          <a:uLnTx/>
                          <a:uFillTx/>
                          <a:latin typeface="Symbol" pitchFamily="2" charset="2"/>
                          <a:ea typeface="+mn-ea"/>
                          <a:cs typeface="+mn-cs"/>
                        </a:rPr>
                        <a:t>e</a:t>
                      </a:r>
                      <a:r>
                        <a:rPr kumimoji="0" lang="en-US" sz="2000" b="1" i="0" u="none" strike="noStrike" kern="1200" cap="none" spc="0" normalizeH="0" baseline="-25000" noProof="0" err="1">
                          <a:ln>
                            <a:noFill/>
                          </a:ln>
                          <a:solidFill>
                            <a:srgbClr val="000000"/>
                          </a:solidFill>
                          <a:effectLst/>
                          <a:uLnTx/>
                          <a:uFillTx/>
                          <a:latin typeface="Calibri" panose="020F0502020204030204" pitchFamily="34" charset="0"/>
                          <a:ea typeface="+mn-ea"/>
                          <a:cs typeface="Calibri" panose="020F0502020204030204" pitchFamily="34" charset="0"/>
                        </a:rPr>
                        <a:t>Y</a:t>
                      </a:r>
                      <a:endParaRPr lang="en-US" sz="700">
                        <a:latin typeface="Symbol" pitchFamily="2" charset="2"/>
                      </a:endParaRPr>
                    </a:p>
                  </a:txBody>
                  <a:tcPr marL="35085" marR="35085" marT="17517" marB="1751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10000"/>
                  </a:ext>
                </a:extLst>
              </a:tr>
            </a:tbl>
          </a:graphicData>
        </a:graphic>
      </p:graphicFrame>
      <p:sp>
        <p:nvSpPr>
          <p:cNvPr id="3" name="Left Bracket 2">
            <a:extLst>
              <a:ext uri="{FF2B5EF4-FFF2-40B4-BE49-F238E27FC236}">
                <a16:creationId xmlns:a16="http://schemas.microsoft.com/office/drawing/2014/main" id="{6EAF9EDC-9991-684E-9372-A0EA96C9E27F}"/>
              </a:ext>
            </a:extLst>
          </p:cNvPr>
          <p:cNvSpPr/>
          <p:nvPr/>
        </p:nvSpPr>
        <p:spPr>
          <a:xfrm rot="16200000">
            <a:off x="6114203" y="1462951"/>
            <a:ext cx="103162" cy="1304795"/>
          </a:xfrm>
          <a:prstGeom prst="leftBracket">
            <a:avLst/>
          </a:prstGeom>
          <a:ln>
            <a:prstDash val="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6" name="Left Bracket 35">
            <a:extLst>
              <a:ext uri="{FF2B5EF4-FFF2-40B4-BE49-F238E27FC236}">
                <a16:creationId xmlns:a16="http://schemas.microsoft.com/office/drawing/2014/main" id="{847CD429-66CB-5047-98EC-BFFC9DD23219}"/>
              </a:ext>
            </a:extLst>
          </p:cNvPr>
          <p:cNvSpPr/>
          <p:nvPr/>
        </p:nvSpPr>
        <p:spPr>
          <a:xfrm rot="5400000">
            <a:off x="6114202" y="2144614"/>
            <a:ext cx="103162" cy="1304795"/>
          </a:xfrm>
          <a:prstGeom prst="leftBracket">
            <a:avLst/>
          </a:prstGeom>
          <a:ln>
            <a:prstDash val="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4" name="TextBox 3">
            <a:extLst>
              <a:ext uri="{FF2B5EF4-FFF2-40B4-BE49-F238E27FC236}">
                <a16:creationId xmlns:a16="http://schemas.microsoft.com/office/drawing/2014/main" id="{21AF5DC9-4FA5-E640-AF5A-DE9791E8A58B}"/>
              </a:ext>
            </a:extLst>
          </p:cNvPr>
          <p:cNvSpPr txBox="1"/>
          <p:nvPr/>
        </p:nvSpPr>
        <p:spPr>
          <a:xfrm>
            <a:off x="5247881" y="2244423"/>
            <a:ext cx="1835944" cy="369332"/>
          </a:xfrm>
          <a:prstGeom prst="rect">
            <a:avLst/>
          </a:prstGeom>
          <a:noFill/>
        </p:spPr>
        <p:txBody>
          <a:bodyPr wrap="square" rtlCol="0">
            <a:spAutoFit/>
          </a:bodyPr>
          <a:lstStyle/>
          <a:p>
            <a:pPr algn="ctr"/>
            <a:r>
              <a:rPr lang="en-US"/>
              <a:t>inference</a:t>
            </a:r>
          </a:p>
        </p:txBody>
      </p:sp>
      <p:sp>
        <p:nvSpPr>
          <p:cNvPr id="37" name="TextBox 45">
            <a:extLst>
              <a:ext uri="{FF2B5EF4-FFF2-40B4-BE49-F238E27FC236}">
                <a16:creationId xmlns:a16="http://schemas.microsoft.com/office/drawing/2014/main" id="{D91DFCC1-B589-9F46-B9E5-63F506801547}"/>
              </a:ext>
            </a:extLst>
          </p:cNvPr>
          <p:cNvSpPr txBox="1">
            <a:spLocks noChangeArrowheads="1"/>
          </p:cNvSpPr>
          <p:nvPr/>
        </p:nvSpPr>
        <p:spPr bwMode="auto">
          <a:xfrm>
            <a:off x="2035176" y="4833146"/>
            <a:ext cx="5321300"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algn="ctr" eaLnBrk="1" hangingPunct="1"/>
            <a:r>
              <a:rPr lang="en-US" altLang="en-US" sz="1500" b="1" err="1">
                <a:solidFill>
                  <a:schemeClr val="bg1"/>
                </a:solidFill>
                <a:cs typeface="Calibri" panose="020F0502020204030204" pitchFamily="34" charset="0"/>
              </a:rPr>
              <a:t>Geladi</a:t>
            </a:r>
            <a:r>
              <a:rPr lang="en-US" altLang="en-US" sz="1500" b="1">
                <a:solidFill>
                  <a:schemeClr val="bg1"/>
                </a:solidFill>
                <a:cs typeface="Calibri" panose="020F0502020204030204" pitchFamily="34" charset="0"/>
              </a:rPr>
              <a:t> and Kowalski, Analytica </a:t>
            </a:r>
            <a:r>
              <a:rPr lang="en-US" altLang="en-US" sz="1500" b="1" err="1">
                <a:solidFill>
                  <a:schemeClr val="bg1"/>
                </a:solidFill>
                <a:cs typeface="Calibri" panose="020F0502020204030204" pitchFamily="34" charset="0"/>
              </a:rPr>
              <a:t>Chimica</a:t>
            </a:r>
            <a:r>
              <a:rPr lang="en-US" altLang="en-US" sz="1500" b="1">
                <a:solidFill>
                  <a:schemeClr val="bg1"/>
                </a:solidFill>
                <a:cs typeface="Calibri" panose="020F0502020204030204" pitchFamily="34" charset="0"/>
              </a:rPr>
              <a:t> Acta, 1985</a:t>
            </a:r>
          </a:p>
        </p:txBody>
      </p:sp>
    </p:spTree>
    <p:extLst>
      <p:ext uri="{BB962C8B-B14F-4D97-AF65-F5344CB8AC3E}">
        <p14:creationId xmlns:p14="http://schemas.microsoft.com/office/powerpoint/2010/main" val="10462478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69" name="Slide Number Placeholder 1">
            <a:extLst>
              <a:ext uri="{FF2B5EF4-FFF2-40B4-BE49-F238E27FC236}">
                <a16:creationId xmlns:a16="http://schemas.microsoft.com/office/drawing/2014/main" id="{3E34F575-5B25-5542-993F-C57114A74078}"/>
              </a:ext>
            </a:extLst>
          </p:cNvPr>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r>
              <a:rPr lang="fr-FR" altLang="en-US">
                <a:solidFill>
                  <a:schemeClr val="bg1"/>
                </a:solidFill>
                <a:latin typeface="Arial" panose="020B0604020202020204" pitchFamily="34" charset="0"/>
              </a:rPr>
              <a:t>- </a:t>
            </a:r>
            <a:fld id="{5FE5D780-952C-EE47-B238-067CF57DE350}" type="slidenum">
              <a:rPr lang="fr-FR" altLang="en-US">
                <a:solidFill>
                  <a:schemeClr val="bg1"/>
                </a:solidFill>
                <a:latin typeface="Arial" panose="020B0604020202020204" pitchFamily="34" charset="0"/>
              </a:rPr>
              <a:pPr/>
              <a:t>18</a:t>
            </a:fld>
            <a:endParaRPr lang="fr-FR" altLang="en-US">
              <a:solidFill>
                <a:schemeClr val="bg1"/>
              </a:solidFill>
              <a:latin typeface="Arial" panose="020B0604020202020204" pitchFamily="34" charset="0"/>
            </a:endParaRPr>
          </a:p>
        </p:txBody>
      </p:sp>
      <p:graphicFrame>
        <p:nvGraphicFramePr>
          <p:cNvPr id="12" name="Table 11">
            <a:extLst>
              <a:ext uri="{FF2B5EF4-FFF2-40B4-BE49-F238E27FC236}">
                <a16:creationId xmlns:a16="http://schemas.microsoft.com/office/drawing/2014/main" id="{D5A1D1A5-8CEE-FF41-8B2E-AA979FB91794}"/>
              </a:ext>
            </a:extLst>
          </p:cNvPr>
          <p:cNvGraphicFramePr>
            <a:graphicFrameLocks noGrp="1"/>
          </p:cNvGraphicFramePr>
          <p:nvPr/>
        </p:nvGraphicFramePr>
        <p:xfrm>
          <a:off x="266700" y="973138"/>
          <a:ext cx="906462" cy="850902"/>
        </p:xfrm>
        <a:graphic>
          <a:graphicData uri="http://schemas.openxmlformats.org/drawingml/2006/table">
            <a:tbl>
              <a:tblPr firstRow="1" bandRow="1">
                <a:tableStyleId>{C083E6E3-FA7D-4D7B-A595-EF9225AFEA82}</a:tableStyleId>
              </a:tblPr>
              <a:tblGrid>
                <a:gridCol w="151077">
                  <a:extLst>
                    <a:ext uri="{9D8B030D-6E8A-4147-A177-3AD203B41FA5}">
                      <a16:colId xmlns:a16="http://schemas.microsoft.com/office/drawing/2014/main" val="20000"/>
                    </a:ext>
                  </a:extLst>
                </a:gridCol>
                <a:gridCol w="151077">
                  <a:extLst>
                    <a:ext uri="{9D8B030D-6E8A-4147-A177-3AD203B41FA5}">
                      <a16:colId xmlns:a16="http://schemas.microsoft.com/office/drawing/2014/main" val="20001"/>
                    </a:ext>
                  </a:extLst>
                </a:gridCol>
                <a:gridCol w="151077">
                  <a:extLst>
                    <a:ext uri="{9D8B030D-6E8A-4147-A177-3AD203B41FA5}">
                      <a16:colId xmlns:a16="http://schemas.microsoft.com/office/drawing/2014/main" val="20002"/>
                    </a:ext>
                  </a:extLst>
                </a:gridCol>
                <a:gridCol w="151077">
                  <a:extLst>
                    <a:ext uri="{9D8B030D-6E8A-4147-A177-3AD203B41FA5}">
                      <a16:colId xmlns:a16="http://schemas.microsoft.com/office/drawing/2014/main" val="20003"/>
                    </a:ext>
                  </a:extLst>
                </a:gridCol>
                <a:gridCol w="151077">
                  <a:extLst>
                    <a:ext uri="{9D8B030D-6E8A-4147-A177-3AD203B41FA5}">
                      <a16:colId xmlns:a16="http://schemas.microsoft.com/office/drawing/2014/main" val="20004"/>
                    </a:ext>
                  </a:extLst>
                </a:gridCol>
                <a:gridCol w="151077">
                  <a:extLst>
                    <a:ext uri="{9D8B030D-6E8A-4147-A177-3AD203B41FA5}">
                      <a16:colId xmlns:a16="http://schemas.microsoft.com/office/drawing/2014/main" val="20005"/>
                    </a:ext>
                  </a:extLst>
                </a:gridCol>
              </a:tblGrid>
              <a:tr h="141817">
                <a:tc>
                  <a:txBody>
                    <a:bodyPr/>
                    <a:lstStyle/>
                    <a:p>
                      <a:endParaRPr lang="en-US" sz="700"/>
                    </a:p>
                  </a:txBody>
                  <a:tcPr marL="35083" marR="35083"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C66"/>
                    </a:solidFill>
                  </a:tcPr>
                </a:tc>
                <a:tc>
                  <a:txBody>
                    <a:bodyPr/>
                    <a:lstStyle/>
                    <a:p>
                      <a:endParaRPr lang="en-US" sz="700"/>
                    </a:p>
                  </a:txBody>
                  <a:tcPr marL="35083" marR="35083"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C66"/>
                    </a:solidFill>
                  </a:tcPr>
                </a:tc>
                <a:tc>
                  <a:txBody>
                    <a:bodyPr/>
                    <a:lstStyle/>
                    <a:p>
                      <a:endParaRPr lang="en-US" sz="700"/>
                    </a:p>
                  </a:txBody>
                  <a:tcPr marL="35083" marR="35083"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C66"/>
                    </a:solidFill>
                  </a:tcPr>
                </a:tc>
                <a:tc>
                  <a:txBody>
                    <a:bodyPr/>
                    <a:lstStyle/>
                    <a:p>
                      <a:endParaRPr lang="en-US" sz="700"/>
                    </a:p>
                  </a:txBody>
                  <a:tcPr marL="35083" marR="35083"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C66"/>
                    </a:solidFill>
                  </a:tcPr>
                </a:tc>
                <a:tc>
                  <a:txBody>
                    <a:bodyPr/>
                    <a:lstStyle/>
                    <a:p>
                      <a:endParaRPr lang="en-US" sz="700"/>
                    </a:p>
                  </a:txBody>
                  <a:tcPr marL="35083" marR="35083"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C66"/>
                    </a:solidFill>
                  </a:tcPr>
                </a:tc>
                <a:tc>
                  <a:txBody>
                    <a:bodyPr/>
                    <a:lstStyle/>
                    <a:p>
                      <a:endParaRPr lang="en-US" sz="700"/>
                    </a:p>
                  </a:txBody>
                  <a:tcPr marL="35083" marR="35083"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C66"/>
                    </a:solidFill>
                  </a:tcPr>
                </a:tc>
                <a:extLst>
                  <a:ext uri="{0D108BD9-81ED-4DB2-BD59-A6C34878D82A}">
                    <a16:rowId xmlns:a16="http://schemas.microsoft.com/office/drawing/2014/main" val="10000"/>
                  </a:ext>
                </a:extLst>
              </a:tr>
              <a:tr h="141817">
                <a:tc>
                  <a:txBody>
                    <a:bodyPr/>
                    <a:lstStyle/>
                    <a:p>
                      <a:endParaRPr lang="en-US" sz="700"/>
                    </a:p>
                  </a:txBody>
                  <a:tcPr marL="35083" marR="35083"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C66"/>
                    </a:solidFill>
                  </a:tcPr>
                </a:tc>
                <a:tc>
                  <a:txBody>
                    <a:bodyPr/>
                    <a:lstStyle/>
                    <a:p>
                      <a:endParaRPr lang="en-US" sz="700"/>
                    </a:p>
                  </a:txBody>
                  <a:tcPr marL="35083" marR="35083"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C66"/>
                    </a:solidFill>
                  </a:tcPr>
                </a:tc>
                <a:tc>
                  <a:txBody>
                    <a:bodyPr/>
                    <a:lstStyle/>
                    <a:p>
                      <a:endParaRPr lang="en-US" sz="700"/>
                    </a:p>
                  </a:txBody>
                  <a:tcPr marL="35083" marR="35083"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C66"/>
                    </a:solidFill>
                  </a:tcPr>
                </a:tc>
                <a:tc>
                  <a:txBody>
                    <a:bodyPr/>
                    <a:lstStyle/>
                    <a:p>
                      <a:endParaRPr lang="en-US" sz="700"/>
                    </a:p>
                  </a:txBody>
                  <a:tcPr marL="35083" marR="35083"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C66"/>
                    </a:solidFill>
                  </a:tcPr>
                </a:tc>
                <a:tc>
                  <a:txBody>
                    <a:bodyPr/>
                    <a:lstStyle/>
                    <a:p>
                      <a:endParaRPr lang="en-US" sz="700"/>
                    </a:p>
                  </a:txBody>
                  <a:tcPr marL="35083" marR="35083"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C66"/>
                    </a:solidFill>
                  </a:tcPr>
                </a:tc>
                <a:tc>
                  <a:txBody>
                    <a:bodyPr/>
                    <a:lstStyle/>
                    <a:p>
                      <a:endParaRPr lang="en-US" sz="700"/>
                    </a:p>
                  </a:txBody>
                  <a:tcPr marL="35083" marR="35083"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C66"/>
                    </a:solidFill>
                  </a:tcPr>
                </a:tc>
                <a:extLst>
                  <a:ext uri="{0D108BD9-81ED-4DB2-BD59-A6C34878D82A}">
                    <a16:rowId xmlns:a16="http://schemas.microsoft.com/office/drawing/2014/main" val="10001"/>
                  </a:ext>
                </a:extLst>
              </a:tr>
              <a:tr h="141817">
                <a:tc>
                  <a:txBody>
                    <a:bodyPr/>
                    <a:lstStyle/>
                    <a:p>
                      <a:endParaRPr lang="en-US" sz="700"/>
                    </a:p>
                  </a:txBody>
                  <a:tcPr marL="35083" marR="35083"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C66"/>
                    </a:solidFill>
                  </a:tcPr>
                </a:tc>
                <a:tc>
                  <a:txBody>
                    <a:bodyPr/>
                    <a:lstStyle/>
                    <a:p>
                      <a:endParaRPr lang="en-US" sz="700"/>
                    </a:p>
                  </a:txBody>
                  <a:tcPr marL="35083" marR="35083"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C66"/>
                    </a:solidFill>
                  </a:tcPr>
                </a:tc>
                <a:tc>
                  <a:txBody>
                    <a:bodyPr/>
                    <a:lstStyle/>
                    <a:p>
                      <a:endParaRPr lang="en-US" sz="700"/>
                    </a:p>
                  </a:txBody>
                  <a:tcPr marL="35083" marR="35083"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C66"/>
                    </a:solidFill>
                  </a:tcPr>
                </a:tc>
                <a:tc>
                  <a:txBody>
                    <a:bodyPr/>
                    <a:lstStyle/>
                    <a:p>
                      <a:endParaRPr lang="en-US" sz="700"/>
                    </a:p>
                  </a:txBody>
                  <a:tcPr marL="35083" marR="35083"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C66"/>
                    </a:solidFill>
                  </a:tcPr>
                </a:tc>
                <a:tc>
                  <a:txBody>
                    <a:bodyPr/>
                    <a:lstStyle/>
                    <a:p>
                      <a:endParaRPr lang="en-US" sz="700"/>
                    </a:p>
                  </a:txBody>
                  <a:tcPr marL="35083" marR="35083"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C66"/>
                    </a:solidFill>
                  </a:tcPr>
                </a:tc>
                <a:tc>
                  <a:txBody>
                    <a:bodyPr/>
                    <a:lstStyle/>
                    <a:p>
                      <a:endParaRPr lang="en-US" sz="700"/>
                    </a:p>
                  </a:txBody>
                  <a:tcPr marL="35083" marR="35083"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C66"/>
                    </a:solidFill>
                  </a:tcPr>
                </a:tc>
                <a:extLst>
                  <a:ext uri="{0D108BD9-81ED-4DB2-BD59-A6C34878D82A}">
                    <a16:rowId xmlns:a16="http://schemas.microsoft.com/office/drawing/2014/main" val="10002"/>
                  </a:ext>
                </a:extLst>
              </a:tr>
              <a:tr h="141817">
                <a:tc>
                  <a:txBody>
                    <a:bodyPr/>
                    <a:lstStyle/>
                    <a:p>
                      <a:endParaRPr lang="en-US" sz="700"/>
                    </a:p>
                  </a:txBody>
                  <a:tcPr marL="35083" marR="35083"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C66"/>
                    </a:solidFill>
                  </a:tcPr>
                </a:tc>
                <a:tc>
                  <a:txBody>
                    <a:bodyPr/>
                    <a:lstStyle/>
                    <a:p>
                      <a:endParaRPr lang="en-US" sz="700"/>
                    </a:p>
                  </a:txBody>
                  <a:tcPr marL="35083" marR="35083"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C66"/>
                    </a:solidFill>
                  </a:tcPr>
                </a:tc>
                <a:tc>
                  <a:txBody>
                    <a:bodyPr/>
                    <a:lstStyle/>
                    <a:p>
                      <a:endParaRPr lang="en-US" sz="700"/>
                    </a:p>
                  </a:txBody>
                  <a:tcPr marL="35083" marR="35083"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C66"/>
                    </a:solidFill>
                  </a:tcPr>
                </a:tc>
                <a:tc>
                  <a:txBody>
                    <a:bodyPr/>
                    <a:lstStyle/>
                    <a:p>
                      <a:endParaRPr lang="en-US" sz="700"/>
                    </a:p>
                  </a:txBody>
                  <a:tcPr marL="35083" marR="35083"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C66"/>
                    </a:solidFill>
                  </a:tcPr>
                </a:tc>
                <a:tc>
                  <a:txBody>
                    <a:bodyPr/>
                    <a:lstStyle/>
                    <a:p>
                      <a:endParaRPr lang="en-US" sz="700"/>
                    </a:p>
                  </a:txBody>
                  <a:tcPr marL="35083" marR="35083"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C66"/>
                    </a:solidFill>
                  </a:tcPr>
                </a:tc>
                <a:tc>
                  <a:txBody>
                    <a:bodyPr/>
                    <a:lstStyle/>
                    <a:p>
                      <a:endParaRPr lang="en-US" sz="700"/>
                    </a:p>
                  </a:txBody>
                  <a:tcPr marL="35083" marR="35083"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C66"/>
                    </a:solidFill>
                  </a:tcPr>
                </a:tc>
                <a:extLst>
                  <a:ext uri="{0D108BD9-81ED-4DB2-BD59-A6C34878D82A}">
                    <a16:rowId xmlns:a16="http://schemas.microsoft.com/office/drawing/2014/main" val="10003"/>
                  </a:ext>
                </a:extLst>
              </a:tr>
              <a:tr h="141817">
                <a:tc>
                  <a:txBody>
                    <a:bodyPr/>
                    <a:lstStyle/>
                    <a:p>
                      <a:endParaRPr lang="en-US" sz="700"/>
                    </a:p>
                  </a:txBody>
                  <a:tcPr marL="35083" marR="35083"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C66"/>
                    </a:solidFill>
                  </a:tcPr>
                </a:tc>
                <a:tc>
                  <a:txBody>
                    <a:bodyPr/>
                    <a:lstStyle/>
                    <a:p>
                      <a:endParaRPr lang="en-US" sz="700"/>
                    </a:p>
                  </a:txBody>
                  <a:tcPr marL="35083" marR="35083"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C66"/>
                    </a:solidFill>
                  </a:tcPr>
                </a:tc>
                <a:tc>
                  <a:txBody>
                    <a:bodyPr/>
                    <a:lstStyle/>
                    <a:p>
                      <a:endParaRPr lang="en-US" sz="700"/>
                    </a:p>
                  </a:txBody>
                  <a:tcPr marL="35083" marR="35083"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C66"/>
                    </a:solidFill>
                  </a:tcPr>
                </a:tc>
                <a:tc>
                  <a:txBody>
                    <a:bodyPr/>
                    <a:lstStyle/>
                    <a:p>
                      <a:endParaRPr lang="en-US" sz="700"/>
                    </a:p>
                  </a:txBody>
                  <a:tcPr marL="35083" marR="35083"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C66"/>
                    </a:solidFill>
                  </a:tcPr>
                </a:tc>
                <a:tc>
                  <a:txBody>
                    <a:bodyPr/>
                    <a:lstStyle/>
                    <a:p>
                      <a:endParaRPr lang="en-US" sz="700"/>
                    </a:p>
                  </a:txBody>
                  <a:tcPr marL="35083" marR="35083"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C66"/>
                    </a:solidFill>
                  </a:tcPr>
                </a:tc>
                <a:tc>
                  <a:txBody>
                    <a:bodyPr/>
                    <a:lstStyle/>
                    <a:p>
                      <a:endParaRPr lang="en-US" sz="700"/>
                    </a:p>
                  </a:txBody>
                  <a:tcPr marL="35083" marR="35083"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C66"/>
                    </a:solidFill>
                  </a:tcPr>
                </a:tc>
                <a:extLst>
                  <a:ext uri="{0D108BD9-81ED-4DB2-BD59-A6C34878D82A}">
                    <a16:rowId xmlns:a16="http://schemas.microsoft.com/office/drawing/2014/main" val="10004"/>
                  </a:ext>
                </a:extLst>
              </a:tr>
              <a:tr h="141817">
                <a:tc>
                  <a:txBody>
                    <a:bodyPr/>
                    <a:lstStyle/>
                    <a:p>
                      <a:endParaRPr lang="en-US" sz="700"/>
                    </a:p>
                  </a:txBody>
                  <a:tcPr marL="35083" marR="35083"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C66"/>
                    </a:solidFill>
                  </a:tcPr>
                </a:tc>
                <a:tc>
                  <a:txBody>
                    <a:bodyPr/>
                    <a:lstStyle/>
                    <a:p>
                      <a:endParaRPr lang="en-US" sz="700"/>
                    </a:p>
                  </a:txBody>
                  <a:tcPr marL="35083" marR="35083"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C66"/>
                    </a:solidFill>
                  </a:tcPr>
                </a:tc>
                <a:tc>
                  <a:txBody>
                    <a:bodyPr/>
                    <a:lstStyle/>
                    <a:p>
                      <a:endParaRPr lang="en-US" sz="700"/>
                    </a:p>
                  </a:txBody>
                  <a:tcPr marL="35083" marR="35083"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C66"/>
                    </a:solidFill>
                  </a:tcPr>
                </a:tc>
                <a:tc>
                  <a:txBody>
                    <a:bodyPr/>
                    <a:lstStyle/>
                    <a:p>
                      <a:endParaRPr lang="en-US" sz="700"/>
                    </a:p>
                  </a:txBody>
                  <a:tcPr marL="35083" marR="35083"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C66"/>
                    </a:solidFill>
                  </a:tcPr>
                </a:tc>
                <a:tc>
                  <a:txBody>
                    <a:bodyPr/>
                    <a:lstStyle/>
                    <a:p>
                      <a:endParaRPr lang="en-US" sz="700"/>
                    </a:p>
                  </a:txBody>
                  <a:tcPr marL="35083" marR="35083"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C66"/>
                    </a:solidFill>
                  </a:tcPr>
                </a:tc>
                <a:tc>
                  <a:txBody>
                    <a:bodyPr/>
                    <a:lstStyle/>
                    <a:p>
                      <a:endParaRPr lang="en-US" sz="700"/>
                    </a:p>
                  </a:txBody>
                  <a:tcPr marL="35083" marR="35083"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C66"/>
                    </a:solidFill>
                  </a:tcPr>
                </a:tc>
                <a:extLst>
                  <a:ext uri="{0D108BD9-81ED-4DB2-BD59-A6C34878D82A}">
                    <a16:rowId xmlns:a16="http://schemas.microsoft.com/office/drawing/2014/main" val="10005"/>
                  </a:ext>
                </a:extLst>
              </a:tr>
            </a:tbl>
          </a:graphicData>
        </a:graphic>
      </p:graphicFrame>
      <p:graphicFrame>
        <p:nvGraphicFramePr>
          <p:cNvPr id="13" name="Table 12">
            <a:extLst>
              <a:ext uri="{FF2B5EF4-FFF2-40B4-BE49-F238E27FC236}">
                <a16:creationId xmlns:a16="http://schemas.microsoft.com/office/drawing/2014/main" id="{2F194D27-DBB3-9D44-9903-86A7349436D7}"/>
              </a:ext>
            </a:extLst>
          </p:cNvPr>
          <p:cNvGraphicFramePr>
            <a:graphicFrameLocks noGrp="1"/>
          </p:cNvGraphicFramePr>
          <p:nvPr/>
        </p:nvGraphicFramePr>
        <p:xfrm>
          <a:off x="1925638" y="973138"/>
          <a:ext cx="906462" cy="141490"/>
        </p:xfrm>
        <a:graphic>
          <a:graphicData uri="http://schemas.openxmlformats.org/drawingml/2006/table">
            <a:tbl>
              <a:tblPr firstRow="1" bandRow="1">
                <a:tableStyleId>{C083E6E3-FA7D-4D7B-A595-EF9225AFEA82}</a:tableStyleId>
              </a:tblPr>
              <a:tblGrid>
                <a:gridCol w="151077">
                  <a:extLst>
                    <a:ext uri="{9D8B030D-6E8A-4147-A177-3AD203B41FA5}">
                      <a16:colId xmlns:a16="http://schemas.microsoft.com/office/drawing/2014/main" val="20000"/>
                    </a:ext>
                  </a:extLst>
                </a:gridCol>
                <a:gridCol w="151077">
                  <a:extLst>
                    <a:ext uri="{9D8B030D-6E8A-4147-A177-3AD203B41FA5}">
                      <a16:colId xmlns:a16="http://schemas.microsoft.com/office/drawing/2014/main" val="20001"/>
                    </a:ext>
                  </a:extLst>
                </a:gridCol>
                <a:gridCol w="151077">
                  <a:extLst>
                    <a:ext uri="{9D8B030D-6E8A-4147-A177-3AD203B41FA5}">
                      <a16:colId xmlns:a16="http://schemas.microsoft.com/office/drawing/2014/main" val="20002"/>
                    </a:ext>
                  </a:extLst>
                </a:gridCol>
                <a:gridCol w="151077">
                  <a:extLst>
                    <a:ext uri="{9D8B030D-6E8A-4147-A177-3AD203B41FA5}">
                      <a16:colId xmlns:a16="http://schemas.microsoft.com/office/drawing/2014/main" val="20003"/>
                    </a:ext>
                  </a:extLst>
                </a:gridCol>
                <a:gridCol w="151077">
                  <a:extLst>
                    <a:ext uri="{9D8B030D-6E8A-4147-A177-3AD203B41FA5}">
                      <a16:colId xmlns:a16="http://schemas.microsoft.com/office/drawing/2014/main" val="20004"/>
                    </a:ext>
                  </a:extLst>
                </a:gridCol>
                <a:gridCol w="151077">
                  <a:extLst>
                    <a:ext uri="{9D8B030D-6E8A-4147-A177-3AD203B41FA5}">
                      <a16:colId xmlns:a16="http://schemas.microsoft.com/office/drawing/2014/main" val="20005"/>
                    </a:ext>
                  </a:extLst>
                </a:gridCol>
              </a:tblGrid>
              <a:tr h="141287">
                <a:tc>
                  <a:txBody>
                    <a:bodyPr/>
                    <a:lstStyle/>
                    <a:p>
                      <a:endParaRPr lang="en-US" sz="700"/>
                    </a:p>
                  </a:txBody>
                  <a:tcPr marL="35083" marR="35083" marT="17405" marB="1740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sz="700"/>
                    </a:p>
                  </a:txBody>
                  <a:tcPr marL="35083" marR="35083" marT="17405" marB="1740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sz="700"/>
                    </a:p>
                  </a:txBody>
                  <a:tcPr marL="35083" marR="35083" marT="17405" marB="1740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sz="700"/>
                    </a:p>
                  </a:txBody>
                  <a:tcPr marL="35083" marR="35083" marT="17405" marB="1740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sz="700"/>
                    </a:p>
                  </a:txBody>
                  <a:tcPr marL="35083" marR="35083" marT="17405" marB="1740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sz="700"/>
                    </a:p>
                  </a:txBody>
                  <a:tcPr marL="35083" marR="35083" marT="17405" marB="1740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0"/>
                  </a:ext>
                </a:extLst>
              </a:tr>
            </a:tbl>
          </a:graphicData>
        </a:graphic>
      </p:graphicFrame>
      <p:graphicFrame>
        <p:nvGraphicFramePr>
          <p:cNvPr id="14" name="Table 13">
            <a:extLst>
              <a:ext uri="{FF2B5EF4-FFF2-40B4-BE49-F238E27FC236}">
                <a16:creationId xmlns:a16="http://schemas.microsoft.com/office/drawing/2014/main" id="{11719118-E0FA-F642-A424-2B5AB3D09379}"/>
              </a:ext>
            </a:extLst>
          </p:cNvPr>
          <p:cNvGraphicFramePr>
            <a:graphicFrameLocks noGrp="1"/>
          </p:cNvGraphicFramePr>
          <p:nvPr/>
        </p:nvGraphicFramePr>
        <p:xfrm>
          <a:off x="1663700" y="973138"/>
          <a:ext cx="152400" cy="850902"/>
        </p:xfrm>
        <a:graphic>
          <a:graphicData uri="http://schemas.openxmlformats.org/drawingml/2006/table">
            <a:tbl>
              <a:tblPr firstRow="1" bandRow="1">
                <a:tableStyleId>{C083E6E3-FA7D-4D7B-A595-EF9225AFEA82}</a:tableStyleId>
              </a:tblPr>
              <a:tblGrid>
                <a:gridCol w="152400">
                  <a:extLst>
                    <a:ext uri="{9D8B030D-6E8A-4147-A177-3AD203B41FA5}">
                      <a16:colId xmlns:a16="http://schemas.microsoft.com/office/drawing/2014/main" val="20000"/>
                    </a:ext>
                  </a:extLst>
                </a:gridCol>
              </a:tblGrid>
              <a:tr h="141817">
                <a:tc>
                  <a:txBody>
                    <a:bodyPr/>
                    <a:lstStyle/>
                    <a:p>
                      <a:endParaRPr lang="en-US" sz="700"/>
                    </a:p>
                  </a:txBody>
                  <a:tcPr marL="35390" marR="35390"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0000"/>
                  </a:ext>
                </a:extLst>
              </a:tr>
              <a:tr h="141817">
                <a:tc>
                  <a:txBody>
                    <a:bodyPr/>
                    <a:lstStyle/>
                    <a:p>
                      <a:endParaRPr lang="en-US" sz="700"/>
                    </a:p>
                  </a:txBody>
                  <a:tcPr marL="35390" marR="35390"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0001"/>
                  </a:ext>
                </a:extLst>
              </a:tr>
              <a:tr h="141817">
                <a:tc>
                  <a:txBody>
                    <a:bodyPr/>
                    <a:lstStyle/>
                    <a:p>
                      <a:endParaRPr lang="en-US" sz="700"/>
                    </a:p>
                  </a:txBody>
                  <a:tcPr marL="35390" marR="35390"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0002"/>
                  </a:ext>
                </a:extLst>
              </a:tr>
              <a:tr h="141817">
                <a:tc>
                  <a:txBody>
                    <a:bodyPr/>
                    <a:lstStyle/>
                    <a:p>
                      <a:endParaRPr lang="en-US" sz="700"/>
                    </a:p>
                  </a:txBody>
                  <a:tcPr marL="35390" marR="35390"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0003"/>
                  </a:ext>
                </a:extLst>
              </a:tr>
              <a:tr h="141817">
                <a:tc>
                  <a:txBody>
                    <a:bodyPr/>
                    <a:lstStyle/>
                    <a:p>
                      <a:endParaRPr lang="en-US" sz="700"/>
                    </a:p>
                  </a:txBody>
                  <a:tcPr marL="35390" marR="35390"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0004"/>
                  </a:ext>
                </a:extLst>
              </a:tr>
              <a:tr h="141817">
                <a:tc>
                  <a:txBody>
                    <a:bodyPr/>
                    <a:lstStyle/>
                    <a:p>
                      <a:endParaRPr lang="en-US" sz="700"/>
                    </a:p>
                  </a:txBody>
                  <a:tcPr marL="35390" marR="35390"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0005"/>
                  </a:ext>
                </a:extLst>
              </a:tr>
            </a:tbl>
          </a:graphicData>
        </a:graphic>
      </p:graphicFrame>
      <p:sp>
        <p:nvSpPr>
          <p:cNvPr id="186453" name="TextBox 14">
            <a:extLst>
              <a:ext uri="{FF2B5EF4-FFF2-40B4-BE49-F238E27FC236}">
                <a16:creationId xmlns:a16="http://schemas.microsoft.com/office/drawing/2014/main" id="{2525304B-AECB-A248-9523-44920E7C5E50}"/>
              </a:ext>
            </a:extLst>
          </p:cNvPr>
          <p:cNvSpPr txBox="1">
            <a:spLocks noChangeArrowheads="1"/>
          </p:cNvSpPr>
          <p:nvPr/>
        </p:nvSpPr>
        <p:spPr bwMode="auto">
          <a:xfrm>
            <a:off x="1268413" y="1211263"/>
            <a:ext cx="29368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eaLnBrk="1" hangingPunct="1"/>
            <a:r>
              <a:rPr lang="en-US" altLang="en-US"/>
              <a:t>=</a:t>
            </a:r>
          </a:p>
        </p:txBody>
      </p:sp>
      <p:sp>
        <p:nvSpPr>
          <p:cNvPr id="186454" name="TextBox 15">
            <a:extLst>
              <a:ext uri="{FF2B5EF4-FFF2-40B4-BE49-F238E27FC236}">
                <a16:creationId xmlns:a16="http://schemas.microsoft.com/office/drawing/2014/main" id="{932A05A3-865A-3544-821D-F85FD3E2DE70}"/>
              </a:ext>
            </a:extLst>
          </p:cNvPr>
          <p:cNvSpPr txBox="1">
            <a:spLocks noChangeArrowheads="1"/>
          </p:cNvSpPr>
          <p:nvPr/>
        </p:nvSpPr>
        <p:spPr bwMode="auto">
          <a:xfrm>
            <a:off x="579438" y="595313"/>
            <a:ext cx="6604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eaLnBrk="1" hangingPunct="1"/>
            <a:r>
              <a:rPr lang="en-US" altLang="en-US" i="1">
                <a:latin typeface="Times New Roman" panose="02020603050405020304" pitchFamily="18" charset="0"/>
                <a:cs typeface="Times New Roman" panose="02020603050405020304" pitchFamily="18" charset="0"/>
              </a:rPr>
              <a:t>X</a:t>
            </a:r>
          </a:p>
        </p:txBody>
      </p:sp>
      <p:sp>
        <p:nvSpPr>
          <p:cNvPr id="186455" name="TextBox 16">
            <a:extLst>
              <a:ext uri="{FF2B5EF4-FFF2-40B4-BE49-F238E27FC236}">
                <a16:creationId xmlns:a16="http://schemas.microsoft.com/office/drawing/2014/main" id="{A3D76CEF-70E6-F44E-9D4E-62917A1FDEB9}"/>
              </a:ext>
            </a:extLst>
          </p:cNvPr>
          <p:cNvSpPr txBox="1">
            <a:spLocks noChangeArrowheads="1"/>
          </p:cNvSpPr>
          <p:nvPr/>
        </p:nvSpPr>
        <p:spPr bwMode="auto">
          <a:xfrm>
            <a:off x="1593850" y="1751013"/>
            <a:ext cx="6604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eaLnBrk="1" hangingPunct="1"/>
            <a:r>
              <a:rPr lang="en-US" altLang="en-US" b="1" i="1">
                <a:latin typeface="Times New Roman" panose="02020603050405020304" pitchFamily="18" charset="0"/>
                <a:cs typeface="Times New Roman" panose="02020603050405020304" pitchFamily="18" charset="0"/>
              </a:rPr>
              <a:t>t</a:t>
            </a:r>
            <a:r>
              <a:rPr lang="en-US" altLang="en-US" i="1" baseline="-25000">
                <a:latin typeface="Times New Roman" panose="02020603050405020304" pitchFamily="18" charset="0"/>
                <a:cs typeface="Times New Roman" panose="02020603050405020304" pitchFamily="18" charset="0"/>
              </a:rPr>
              <a:t>X</a:t>
            </a:r>
          </a:p>
        </p:txBody>
      </p:sp>
      <p:sp>
        <p:nvSpPr>
          <p:cNvPr id="186456" name="TextBox 17">
            <a:extLst>
              <a:ext uri="{FF2B5EF4-FFF2-40B4-BE49-F238E27FC236}">
                <a16:creationId xmlns:a16="http://schemas.microsoft.com/office/drawing/2014/main" id="{1C56A795-67A5-B241-A92A-D8C571CEF999}"/>
              </a:ext>
            </a:extLst>
          </p:cNvPr>
          <p:cNvSpPr txBox="1">
            <a:spLocks noChangeArrowheads="1"/>
          </p:cNvSpPr>
          <p:nvPr/>
        </p:nvSpPr>
        <p:spPr bwMode="auto">
          <a:xfrm>
            <a:off x="2465388" y="619125"/>
            <a:ext cx="6604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eaLnBrk="1" hangingPunct="1"/>
            <a:r>
              <a:rPr lang="en-US" altLang="en-US" b="1" i="1">
                <a:latin typeface="Times New Roman" panose="02020603050405020304" pitchFamily="18" charset="0"/>
                <a:cs typeface="Times New Roman" panose="02020603050405020304" pitchFamily="18" charset="0"/>
              </a:rPr>
              <a:t>w</a:t>
            </a:r>
            <a:r>
              <a:rPr lang="en-US" altLang="en-US" i="1" baseline="-25000">
                <a:latin typeface="Times New Roman" panose="02020603050405020304" pitchFamily="18" charset="0"/>
                <a:cs typeface="Times New Roman" panose="02020603050405020304" pitchFamily="18" charset="0"/>
              </a:rPr>
              <a:t>X</a:t>
            </a:r>
            <a:r>
              <a:rPr lang="en-US" altLang="en-US" i="1" baseline="30000">
                <a:latin typeface="Times New Roman" panose="02020603050405020304" pitchFamily="18" charset="0"/>
                <a:cs typeface="Times New Roman" panose="02020603050405020304" pitchFamily="18" charset="0"/>
              </a:rPr>
              <a:t>T</a:t>
            </a:r>
          </a:p>
        </p:txBody>
      </p:sp>
      <p:graphicFrame>
        <p:nvGraphicFramePr>
          <p:cNvPr id="26" name="Table 25">
            <a:extLst>
              <a:ext uri="{FF2B5EF4-FFF2-40B4-BE49-F238E27FC236}">
                <a16:creationId xmlns:a16="http://schemas.microsoft.com/office/drawing/2014/main" id="{09F04195-AA68-3547-B223-0C622A492C72}"/>
              </a:ext>
            </a:extLst>
          </p:cNvPr>
          <p:cNvGraphicFramePr>
            <a:graphicFrameLocks noGrp="1"/>
          </p:cNvGraphicFramePr>
          <p:nvPr/>
        </p:nvGraphicFramePr>
        <p:xfrm>
          <a:off x="4984750" y="971550"/>
          <a:ext cx="906462" cy="850902"/>
        </p:xfrm>
        <a:graphic>
          <a:graphicData uri="http://schemas.openxmlformats.org/drawingml/2006/table">
            <a:tbl>
              <a:tblPr firstRow="1" bandRow="1">
                <a:tableStyleId>{C083E6E3-FA7D-4D7B-A595-EF9225AFEA82}</a:tableStyleId>
              </a:tblPr>
              <a:tblGrid>
                <a:gridCol w="151077">
                  <a:extLst>
                    <a:ext uri="{9D8B030D-6E8A-4147-A177-3AD203B41FA5}">
                      <a16:colId xmlns:a16="http://schemas.microsoft.com/office/drawing/2014/main" val="20000"/>
                    </a:ext>
                  </a:extLst>
                </a:gridCol>
                <a:gridCol w="151077">
                  <a:extLst>
                    <a:ext uri="{9D8B030D-6E8A-4147-A177-3AD203B41FA5}">
                      <a16:colId xmlns:a16="http://schemas.microsoft.com/office/drawing/2014/main" val="20001"/>
                    </a:ext>
                  </a:extLst>
                </a:gridCol>
                <a:gridCol w="151077">
                  <a:extLst>
                    <a:ext uri="{9D8B030D-6E8A-4147-A177-3AD203B41FA5}">
                      <a16:colId xmlns:a16="http://schemas.microsoft.com/office/drawing/2014/main" val="20002"/>
                    </a:ext>
                  </a:extLst>
                </a:gridCol>
                <a:gridCol w="151077">
                  <a:extLst>
                    <a:ext uri="{9D8B030D-6E8A-4147-A177-3AD203B41FA5}">
                      <a16:colId xmlns:a16="http://schemas.microsoft.com/office/drawing/2014/main" val="20003"/>
                    </a:ext>
                  </a:extLst>
                </a:gridCol>
                <a:gridCol w="151077">
                  <a:extLst>
                    <a:ext uri="{9D8B030D-6E8A-4147-A177-3AD203B41FA5}">
                      <a16:colId xmlns:a16="http://schemas.microsoft.com/office/drawing/2014/main" val="20004"/>
                    </a:ext>
                  </a:extLst>
                </a:gridCol>
                <a:gridCol w="151077">
                  <a:extLst>
                    <a:ext uri="{9D8B030D-6E8A-4147-A177-3AD203B41FA5}">
                      <a16:colId xmlns:a16="http://schemas.microsoft.com/office/drawing/2014/main" val="20005"/>
                    </a:ext>
                  </a:extLst>
                </a:gridCol>
              </a:tblGrid>
              <a:tr h="141817">
                <a:tc>
                  <a:txBody>
                    <a:bodyPr/>
                    <a:lstStyle/>
                    <a:p>
                      <a:endParaRPr lang="en-US" sz="700"/>
                    </a:p>
                  </a:txBody>
                  <a:tcPr marL="35083" marR="35083" marT="17528" marB="175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endParaRPr lang="en-US" sz="700"/>
                    </a:p>
                  </a:txBody>
                  <a:tcPr marL="35083" marR="35083" marT="17528" marB="175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endParaRPr lang="en-US" sz="700"/>
                    </a:p>
                  </a:txBody>
                  <a:tcPr marL="35083" marR="35083" marT="17528" marB="175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endParaRPr lang="en-US" sz="700"/>
                    </a:p>
                  </a:txBody>
                  <a:tcPr marL="35083" marR="35083" marT="17528" marB="175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endParaRPr lang="en-US" sz="700"/>
                    </a:p>
                  </a:txBody>
                  <a:tcPr marL="35083" marR="35083" marT="17528" marB="175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endParaRPr lang="en-US" sz="700"/>
                    </a:p>
                  </a:txBody>
                  <a:tcPr marL="35083" marR="35083" marT="17528" marB="175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10000"/>
                  </a:ext>
                </a:extLst>
              </a:tr>
              <a:tr h="141817">
                <a:tc>
                  <a:txBody>
                    <a:bodyPr/>
                    <a:lstStyle/>
                    <a:p>
                      <a:endParaRPr lang="en-US" sz="700"/>
                    </a:p>
                  </a:txBody>
                  <a:tcPr marL="35083" marR="35083" marT="17528" marB="175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endParaRPr lang="en-US" sz="700"/>
                    </a:p>
                  </a:txBody>
                  <a:tcPr marL="35083" marR="35083" marT="17528" marB="175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endParaRPr lang="en-US" sz="700"/>
                    </a:p>
                  </a:txBody>
                  <a:tcPr marL="35083" marR="35083" marT="17528" marB="175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endParaRPr lang="en-US" sz="700"/>
                    </a:p>
                  </a:txBody>
                  <a:tcPr marL="35083" marR="35083" marT="17528" marB="175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endParaRPr lang="en-US" sz="700"/>
                    </a:p>
                  </a:txBody>
                  <a:tcPr marL="35083" marR="35083" marT="17528" marB="175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endParaRPr lang="en-US" sz="700"/>
                    </a:p>
                  </a:txBody>
                  <a:tcPr marL="35083" marR="35083" marT="17528" marB="175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10001"/>
                  </a:ext>
                </a:extLst>
              </a:tr>
              <a:tr h="141817">
                <a:tc>
                  <a:txBody>
                    <a:bodyPr/>
                    <a:lstStyle/>
                    <a:p>
                      <a:endParaRPr lang="en-US" sz="700"/>
                    </a:p>
                  </a:txBody>
                  <a:tcPr marL="35083" marR="35083" marT="17528" marB="175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endParaRPr lang="en-US" sz="700"/>
                    </a:p>
                  </a:txBody>
                  <a:tcPr marL="35083" marR="35083" marT="17528" marB="175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endParaRPr lang="en-US" sz="700"/>
                    </a:p>
                  </a:txBody>
                  <a:tcPr marL="35083" marR="35083" marT="17528" marB="175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endParaRPr lang="en-US" sz="700"/>
                    </a:p>
                  </a:txBody>
                  <a:tcPr marL="35083" marR="35083" marT="17528" marB="175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endParaRPr lang="en-US" sz="700"/>
                    </a:p>
                  </a:txBody>
                  <a:tcPr marL="35083" marR="35083" marT="17528" marB="175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endParaRPr lang="en-US" sz="700"/>
                    </a:p>
                  </a:txBody>
                  <a:tcPr marL="35083" marR="35083" marT="17528" marB="175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10002"/>
                  </a:ext>
                </a:extLst>
              </a:tr>
              <a:tr h="141817">
                <a:tc>
                  <a:txBody>
                    <a:bodyPr/>
                    <a:lstStyle/>
                    <a:p>
                      <a:endParaRPr lang="en-US" sz="700"/>
                    </a:p>
                  </a:txBody>
                  <a:tcPr marL="35083" marR="35083" marT="17528" marB="175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endParaRPr lang="en-US" sz="700"/>
                    </a:p>
                  </a:txBody>
                  <a:tcPr marL="35083" marR="35083" marT="17528" marB="175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endParaRPr lang="en-US" sz="700"/>
                    </a:p>
                  </a:txBody>
                  <a:tcPr marL="35083" marR="35083" marT="17528" marB="175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endParaRPr lang="en-US" sz="700"/>
                    </a:p>
                  </a:txBody>
                  <a:tcPr marL="35083" marR="35083" marT="17528" marB="175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endParaRPr lang="en-US" sz="700"/>
                    </a:p>
                  </a:txBody>
                  <a:tcPr marL="35083" marR="35083" marT="17528" marB="175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endParaRPr lang="en-US" sz="700"/>
                    </a:p>
                  </a:txBody>
                  <a:tcPr marL="35083" marR="35083" marT="17528" marB="175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10003"/>
                  </a:ext>
                </a:extLst>
              </a:tr>
              <a:tr h="141817">
                <a:tc>
                  <a:txBody>
                    <a:bodyPr/>
                    <a:lstStyle/>
                    <a:p>
                      <a:endParaRPr lang="en-US" sz="700"/>
                    </a:p>
                  </a:txBody>
                  <a:tcPr marL="35083" marR="35083" marT="17528" marB="175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endParaRPr lang="en-US" sz="700"/>
                    </a:p>
                  </a:txBody>
                  <a:tcPr marL="35083" marR="35083" marT="17528" marB="175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endParaRPr lang="en-US" sz="700"/>
                    </a:p>
                  </a:txBody>
                  <a:tcPr marL="35083" marR="35083" marT="17528" marB="175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endParaRPr lang="en-US" sz="700"/>
                    </a:p>
                  </a:txBody>
                  <a:tcPr marL="35083" marR="35083" marT="17528" marB="175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endParaRPr lang="en-US" sz="700"/>
                    </a:p>
                  </a:txBody>
                  <a:tcPr marL="35083" marR="35083" marT="17528" marB="175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endParaRPr lang="en-US" sz="700"/>
                    </a:p>
                  </a:txBody>
                  <a:tcPr marL="35083" marR="35083" marT="17528" marB="175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10004"/>
                  </a:ext>
                </a:extLst>
              </a:tr>
              <a:tr h="141817">
                <a:tc>
                  <a:txBody>
                    <a:bodyPr/>
                    <a:lstStyle/>
                    <a:p>
                      <a:endParaRPr lang="en-US" sz="700"/>
                    </a:p>
                  </a:txBody>
                  <a:tcPr marL="35083" marR="35083" marT="17528" marB="175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endParaRPr lang="en-US" sz="700"/>
                    </a:p>
                  </a:txBody>
                  <a:tcPr marL="35083" marR="35083" marT="17528" marB="175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endParaRPr lang="en-US" sz="700"/>
                    </a:p>
                  </a:txBody>
                  <a:tcPr marL="35083" marR="35083" marT="17528" marB="175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endParaRPr lang="en-US" sz="700"/>
                    </a:p>
                  </a:txBody>
                  <a:tcPr marL="35083" marR="35083" marT="17528" marB="175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endParaRPr lang="en-US" sz="700"/>
                    </a:p>
                  </a:txBody>
                  <a:tcPr marL="35083" marR="35083" marT="17528" marB="175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endParaRPr lang="en-US" sz="700"/>
                    </a:p>
                  </a:txBody>
                  <a:tcPr marL="35083" marR="35083" marT="17528" marB="175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10005"/>
                  </a:ext>
                </a:extLst>
              </a:tr>
            </a:tbl>
          </a:graphicData>
        </a:graphic>
      </p:graphicFrame>
      <p:graphicFrame>
        <p:nvGraphicFramePr>
          <p:cNvPr id="27" name="Table 26">
            <a:extLst>
              <a:ext uri="{FF2B5EF4-FFF2-40B4-BE49-F238E27FC236}">
                <a16:creationId xmlns:a16="http://schemas.microsoft.com/office/drawing/2014/main" id="{DB212F2B-1D78-3749-9905-A9EBED991CF1}"/>
              </a:ext>
            </a:extLst>
          </p:cNvPr>
          <p:cNvGraphicFramePr>
            <a:graphicFrameLocks noGrp="1"/>
          </p:cNvGraphicFramePr>
          <p:nvPr/>
        </p:nvGraphicFramePr>
        <p:xfrm>
          <a:off x="6643688" y="971550"/>
          <a:ext cx="906462" cy="141490"/>
        </p:xfrm>
        <a:graphic>
          <a:graphicData uri="http://schemas.openxmlformats.org/drawingml/2006/table">
            <a:tbl>
              <a:tblPr firstRow="1" bandRow="1">
                <a:tableStyleId>{C083E6E3-FA7D-4D7B-A595-EF9225AFEA82}</a:tableStyleId>
              </a:tblPr>
              <a:tblGrid>
                <a:gridCol w="151077">
                  <a:extLst>
                    <a:ext uri="{9D8B030D-6E8A-4147-A177-3AD203B41FA5}">
                      <a16:colId xmlns:a16="http://schemas.microsoft.com/office/drawing/2014/main" val="20000"/>
                    </a:ext>
                  </a:extLst>
                </a:gridCol>
                <a:gridCol w="151077">
                  <a:extLst>
                    <a:ext uri="{9D8B030D-6E8A-4147-A177-3AD203B41FA5}">
                      <a16:colId xmlns:a16="http://schemas.microsoft.com/office/drawing/2014/main" val="20001"/>
                    </a:ext>
                  </a:extLst>
                </a:gridCol>
                <a:gridCol w="151077">
                  <a:extLst>
                    <a:ext uri="{9D8B030D-6E8A-4147-A177-3AD203B41FA5}">
                      <a16:colId xmlns:a16="http://schemas.microsoft.com/office/drawing/2014/main" val="20002"/>
                    </a:ext>
                  </a:extLst>
                </a:gridCol>
                <a:gridCol w="151077">
                  <a:extLst>
                    <a:ext uri="{9D8B030D-6E8A-4147-A177-3AD203B41FA5}">
                      <a16:colId xmlns:a16="http://schemas.microsoft.com/office/drawing/2014/main" val="20003"/>
                    </a:ext>
                  </a:extLst>
                </a:gridCol>
                <a:gridCol w="151077">
                  <a:extLst>
                    <a:ext uri="{9D8B030D-6E8A-4147-A177-3AD203B41FA5}">
                      <a16:colId xmlns:a16="http://schemas.microsoft.com/office/drawing/2014/main" val="20004"/>
                    </a:ext>
                  </a:extLst>
                </a:gridCol>
                <a:gridCol w="151077">
                  <a:extLst>
                    <a:ext uri="{9D8B030D-6E8A-4147-A177-3AD203B41FA5}">
                      <a16:colId xmlns:a16="http://schemas.microsoft.com/office/drawing/2014/main" val="20005"/>
                    </a:ext>
                  </a:extLst>
                </a:gridCol>
              </a:tblGrid>
              <a:tr h="141288">
                <a:tc>
                  <a:txBody>
                    <a:bodyPr/>
                    <a:lstStyle/>
                    <a:p>
                      <a:endParaRPr lang="en-US" sz="700"/>
                    </a:p>
                  </a:txBody>
                  <a:tcPr marL="35083" marR="35083" marT="17405" marB="1740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sz="700"/>
                    </a:p>
                  </a:txBody>
                  <a:tcPr marL="35083" marR="35083" marT="17405" marB="1740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sz="700"/>
                    </a:p>
                  </a:txBody>
                  <a:tcPr marL="35083" marR="35083" marT="17405" marB="1740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sz="700"/>
                    </a:p>
                  </a:txBody>
                  <a:tcPr marL="35083" marR="35083" marT="17405" marB="1740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sz="700"/>
                    </a:p>
                  </a:txBody>
                  <a:tcPr marL="35083" marR="35083" marT="17405" marB="1740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sz="700"/>
                    </a:p>
                  </a:txBody>
                  <a:tcPr marL="35083" marR="35083" marT="17405" marB="1740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0"/>
                  </a:ext>
                </a:extLst>
              </a:tr>
            </a:tbl>
          </a:graphicData>
        </a:graphic>
      </p:graphicFrame>
      <p:graphicFrame>
        <p:nvGraphicFramePr>
          <p:cNvPr id="28" name="Table 27">
            <a:extLst>
              <a:ext uri="{FF2B5EF4-FFF2-40B4-BE49-F238E27FC236}">
                <a16:creationId xmlns:a16="http://schemas.microsoft.com/office/drawing/2014/main" id="{C30DADB2-5A8C-1F49-ABBB-BB956828E701}"/>
              </a:ext>
            </a:extLst>
          </p:cNvPr>
          <p:cNvGraphicFramePr>
            <a:graphicFrameLocks noGrp="1"/>
          </p:cNvGraphicFramePr>
          <p:nvPr/>
        </p:nvGraphicFramePr>
        <p:xfrm>
          <a:off x="6381750" y="971550"/>
          <a:ext cx="152400" cy="850902"/>
        </p:xfrm>
        <a:graphic>
          <a:graphicData uri="http://schemas.openxmlformats.org/drawingml/2006/table">
            <a:tbl>
              <a:tblPr firstRow="1" bandRow="1">
                <a:tableStyleId>{C083E6E3-FA7D-4D7B-A595-EF9225AFEA82}</a:tableStyleId>
              </a:tblPr>
              <a:tblGrid>
                <a:gridCol w="152400">
                  <a:extLst>
                    <a:ext uri="{9D8B030D-6E8A-4147-A177-3AD203B41FA5}">
                      <a16:colId xmlns:a16="http://schemas.microsoft.com/office/drawing/2014/main" val="20000"/>
                    </a:ext>
                  </a:extLst>
                </a:gridCol>
              </a:tblGrid>
              <a:tr h="141817">
                <a:tc>
                  <a:txBody>
                    <a:bodyPr/>
                    <a:lstStyle/>
                    <a:p>
                      <a:endParaRPr lang="en-US" sz="700"/>
                    </a:p>
                  </a:txBody>
                  <a:tcPr marL="35390" marR="35390" marT="17528" marB="175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0000"/>
                  </a:ext>
                </a:extLst>
              </a:tr>
              <a:tr h="141817">
                <a:tc>
                  <a:txBody>
                    <a:bodyPr/>
                    <a:lstStyle/>
                    <a:p>
                      <a:endParaRPr lang="en-US" sz="700"/>
                    </a:p>
                  </a:txBody>
                  <a:tcPr marL="35390" marR="35390" marT="17528" marB="175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0001"/>
                  </a:ext>
                </a:extLst>
              </a:tr>
              <a:tr h="141817">
                <a:tc>
                  <a:txBody>
                    <a:bodyPr/>
                    <a:lstStyle/>
                    <a:p>
                      <a:endParaRPr lang="en-US" sz="700"/>
                    </a:p>
                  </a:txBody>
                  <a:tcPr marL="35390" marR="35390" marT="17528" marB="175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0002"/>
                  </a:ext>
                </a:extLst>
              </a:tr>
              <a:tr h="141817">
                <a:tc>
                  <a:txBody>
                    <a:bodyPr/>
                    <a:lstStyle/>
                    <a:p>
                      <a:endParaRPr lang="en-US" sz="700"/>
                    </a:p>
                  </a:txBody>
                  <a:tcPr marL="35390" marR="35390" marT="17528" marB="175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0003"/>
                  </a:ext>
                </a:extLst>
              </a:tr>
              <a:tr h="141817">
                <a:tc>
                  <a:txBody>
                    <a:bodyPr/>
                    <a:lstStyle/>
                    <a:p>
                      <a:endParaRPr lang="en-US" sz="700"/>
                    </a:p>
                  </a:txBody>
                  <a:tcPr marL="35390" marR="35390" marT="17528" marB="175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0004"/>
                  </a:ext>
                </a:extLst>
              </a:tr>
              <a:tr h="141817">
                <a:tc>
                  <a:txBody>
                    <a:bodyPr/>
                    <a:lstStyle/>
                    <a:p>
                      <a:endParaRPr lang="en-US" sz="700"/>
                    </a:p>
                  </a:txBody>
                  <a:tcPr marL="35390" marR="35390" marT="17528" marB="1752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0005"/>
                  </a:ext>
                </a:extLst>
              </a:tr>
            </a:tbl>
          </a:graphicData>
        </a:graphic>
      </p:graphicFrame>
      <p:sp>
        <p:nvSpPr>
          <p:cNvPr id="186540" name="TextBox 28">
            <a:extLst>
              <a:ext uri="{FF2B5EF4-FFF2-40B4-BE49-F238E27FC236}">
                <a16:creationId xmlns:a16="http://schemas.microsoft.com/office/drawing/2014/main" id="{31B0365F-078C-A045-B3A6-597BE992AED3}"/>
              </a:ext>
            </a:extLst>
          </p:cNvPr>
          <p:cNvSpPr txBox="1">
            <a:spLocks noChangeArrowheads="1"/>
          </p:cNvSpPr>
          <p:nvPr/>
        </p:nvSpPr>
        <p:spPr bwMode="auto">
          <a:xfrm>
            <a:off x="5986463" y="1208088"/>
            <a:ext cx="29368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eaLnBrk="1" hangingPunct="1"/>
            <a:r>
              <a:rPr lang="en-US" altLang="en-US"/>
              <a:t>=</a:t>
            </a:r>
          </a:p>
        </p:txBody>
      </p:sp>
      <p:sp>
        <p:nvSpPr>
          <p:cNvPr id="186541" name="TextBox 29">
            <a:extLst>
              <a:ext uri="{FF2B5EF4-FFF2-40B4-BE49-F238E27FC236}">
                <a16:creationId xmlns:a16="http://schemas.microsoft.com/office/drawing/2014/main" id="{22AA68DA-7CAC-B142-91D0-07977C670C11}"/>
              </a:ext>
            </a:extLst>
          </p:cNvPr>
          <p:cNvSpPr txBox="1">
            <a:spLocks noChangeArrowheads="1"/>
          </p:cNvSpPr>
          <p:nvPr/>
        </p:nvSpPr>
        <p:spPr bwMode="auto">
          <a:xfrm>
            <a:off x="5297488" y="592138"/>
            <a:ext cx="6604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eaLnBrk="1" hangingPunct="1"/>
            <a:r>
              <a:rPr lang="en-US" altLang="en-US" i="1">
                <a:latin typeface="Times New Roman" panose="02020603050405020304" pitchFamily="18" charset="0"/>
                <a:cs typeface="Times New Roman" panose="02020603050405020304" pitchFamily="18" charset="0"/>
              </a:rPr>
              <a:t>Y</a:t>
            </a:r>
          </a:p>
        </p:txBody>
      </p:sp>
      <p:sp>
        <p:nvSpPr>
          <p:cNvPr id="186542" name="TextBox 30">
            <a:extLst>
              <a:ext uri="{FF2B5EF4-FFF2-40B4-BE49-F238E27FC236}">
                <a16:creationId xmlns:a16="http://schemas.microsoft.com/office/drawing/2014/main" id="{8A4B9A2A-3E1F-6049-A9E2-47DEA3B7845A}"/>
              </a:ext>
            </a:extLst>
          </p:cNvPr>
          <p:cNvSpPr txBox="1">
            <a:spLocks noChangeArrowheads="1"/>
          </p:cNvSpPr>
          <p:nvPr/>
        </p:nvSpPr>
        <p:spPr bwMode="auto">
          <a:xfrm>
            <a:off x="6311900" y="1747838"/>
            <a:ext cx="6604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eaLnBrk="1" hangingPunct="1"/>
            <a:r>
              <a:rPr lang="en-US" altLang="en-US" b="1" i="1">
                <a:latin typeface="Times New Roman" panose="02020603050405020304" pitchFamily="18" charset="0"/>
                <a:cs typeface="Times New Roman" panose="02020603050405020304" pitchFamily="18" charset="0"/>
              </a:rPr>
              <a:t>t</a:t>
            </a:r>
            <a:r>
              <a:rPr lang="en-US" altLang="en-US" i="1" baseline="-25000">
                <a:latin typeface="Times New Roman" panose="02020603050405020304" pitchFamily="18" charset="0"/>
                <a:cs typeface="Times New Roman" panose="02020603050405020304" pitchFamily="18" charset="0"/>
              </a:rPr>
              <a:t>Y</a:t>
            </a:r>
          </a:p>
        </p:txBody>
      </p:sp>
      <p:sp>
        <p:nvSpPr>
          <p:cNvPr id="186543" name="TextBox 31">
            <a:extLst>
              <a:ext uri="{FF2B5EF4-FFF2-40B4-BE49-F238E27FC236}">
                <a16:creationId xmlns:a16="http://schemas.microsoft.com/office/drawing/2014/main" id="{2B9AF1B9-0459-EA4F-9E7C-7F89A8F43568}"/>
              </a:ext>
            </a:extLst>
          </p:cNvPr>
          <p:cNvSpPr txBox="1">
            <a:spLocks noChangeArrowheads="1"/>
          </p:cNvSpPr>
          <p:nvPr/>
        </p:nvSpPr>
        <p:spPr bwMode="auto">
          <a:xfrm>
            <a:off x="7212013" y="604838"/>
            <a:ext cx="6604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eaLnBrk="1" hangingPunct="1"/>
            <a:r>
              <a:rPr lang="en-US" altLang="en-US" b="1" i="1">
                <a:latin typeface="Times New Roman" panose="02020603050405020304" pitchFamily="18" charset="0"/>
                <a:cs typeface="Times New Roman" panose="02020603050405020304" pitchFamily="18" charset="0"/>
              </a:rPr>
              <a:t>w</a:t>
            </a:r>
            <a:r>
              <a:rPr lang="en-US" altLang="en-US" i="1" baseline="-25000">
                <a:latin typeface="Times New Roman" panose="02020603050405020304" pitchFamily="18" charset="0"/>
                <a:cs typeface="Times New Roman" panose="02020603050405020304" pitchFamily="18" charset="0"/>
              </a:rPr>
              <a:t>Y</a:t>
            </a:r>
            <a:r>
              <a:rPr lang="en-US" altLang="en-US" i="1" baseline="30000">
                <a:latin typeface="Times New Roman" panose="02020603050405020304" pitchFamily="18" charset="0"/>
                <a:cs typeface="Times New Roman" panose="02020603050405020304" pitchFamily="18" charset="0"/>
              </a:rPr>
              <a:t>T</a:t>
            </a:r>
          </a:p>
        </p:txBody>
      </p:sp>
      <p:grpSp>
        <p:nvGrpSpPr>
          <p:cNvPr id="186544" name="Group 44">
            <a:extLst>
              <a:ext uri="{FF2B5EF4-FFF2-40B4-BE49-F238E27FC236}">
                <a16:creationId xmlns:a16="http://schemas.microsoft.com/office/drawing/2014/main" id="{B899C38F-7F85-C544-AF71-573268888C1B}"/>
              </a:ext>
            </a:extLst>
          </p:cNvPr>
          <p:cNvGrpSpPr>
            <a:grpSpLocks/>
          </p:cNvGrpSpPr>
          <p:nvPr/>
        </p:nvGrpSpPr>
        <p:grpSpPr bwMode="auto">
          <a:xfrm>
            <a:off x="1355725" y="2219325"/>
            <a:ext cx="1690688" cy="2298700"/>
            <a:chOff x="284682" y="526534"/>
            <a:chExt cx="1691677" cy="2299615"/>
          </a:xfrm>
        </p:grpSpPr>
        <p:grpSp>
          <p:nvGrpSpPr>
            <p:cNvPr id="186570" name="Group 42">
              <a:extLst>
                <a:ext uri="{FF2B5EF4-FFF2-40B4-BE49-F238E27FC236}">
                  <a16:creationId xmlns:a16="http://schemas.microsoft.com/office/drawing/2014/main" id="{22700734-2C0B-7F43-9D42-819FFF48E044}"/>
                </a:ext>
              </a:extLst>
            </p:cNvPr>
            <p:cNvGrpSpPr>
              <a:grpSpLocks/>
            </p:cNvGrpSpPr>
            <p:nvPr/>
          </p:nvGrpSpPr>
          <p:grpSpPr bwMode="auto">
            <a:xfrm>
              <a:off x="284682" y="526534"/>
              <a:ext cx="1490981" cy="2045216"/>
              <a:chOff x="284682" y="526534"/>
              <a:chExt cx="1490981" cy="2045216"/>
            </a:xfrm>
          </p:grpSpPr>
          <p:sp>
            <p:nvSpPr>
              <p:cNvPr id="186572" name="TextBox 2">
                <a:extLst>
                  <a:ext uri="{FF2B5EF4-FFF2-40B4-BE49-F238E27FC236}">
                    <a16:creationId xmlns:a16="http://schemas.microsoft.com/office/drawing/2014/main" id="{D8FC2BD7-8D23-7D48-9446-6F614155FA3C}"/>
                  </a:ext>
                </a:extLst>
              </p:cNvPr>
              <p:cNvSpPr txBox="1">
                <a:spLocks noChangeArrowheads="1"/>
              </p:cNvSpPr>
              <p:nvPr/>
            </p:nvSpPr>
            <p:spPr bwMode="auto">
              <a:xfrm>
                <a:off x="284682" y="526534"/>
                <a:ext cx="69991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algn="ctr" eaLnBrk="1" hangingPunct="1"/>
                <a:r>
                  <a:rPr lang="en-US" altLang="en-US" sz="2800" i="1">
                    <a:latin typeface="Times New Roman" panose="02020603050405020304" pitchFamily="18" charset="0"/>
                    <a:cs typeface="Times New Roman" panose="02020603050405020304" pitchFamily="18" charset="0"/>
                  </a:rPr>
                  <a:t>X</a:t>
                </a:r>
              </a:p>
            </p:txBody>
          </p:sp>
          <p:cxnSp>
            <p:nvCxnSpPr>
              <p:cNvPr id="6" name="Straight Arrow Connector 5">
                <a:extLst>
                  <a:ext uri="{FF2B5EF4-FFF2-40B4-BE49-F238E27FC236}">
                    <a16:creationId xmlns:a16="http://schemas.microsoft.com/office/drawing/2014/main" id="{BDEE86F1-345B-0C44-8352-262D94CF8FE9}"/>
                  </a:ext>
                </a:extLst>
              </p:cNvPr>
              <p:cNvCxnSpPr>
                <a:cxnSpLocks/>
                <a:endCxn id="36" idx="0"/>
              </p:cNvCxnSpPr>
              <p:nvPr/>
            </p:nvCxnSpPr>
            <p:spPr>
              <a:xfrm>
                <a:off x="764388" y="1112555"/>
                <a:ext cx="1011830" cy="125144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169781E4-7248-374C-85A2-1F418D1058EC}"/>
                  </a:ext>
                </a:extLst>
              </p:cNvPr>
              <p:cNvSpPr txBox="1"/>
              <p:nvPr/>
            </p:nvSpPr>
            <p:spPr>
              <a:xfrm>
                <a:off x="1253624" y="1252311"/>
                <a:ext cx="497179" cy="370034"/>
              </a:xfrm>
              <a:prstGeom prst="rect">
                <a:avLst/>
              </a:prstGeom>
              <a:solidFill>
                <a:schemeClr val="accent1">
                  <a:lumMod val="20000"/>
                  <a:lumOff val="80000"/>
                </a:schemeClr>
              </a:solidFill>
            </p:spPr>
            <p:txBody>
              <a:bodyPr>
                <a:spAutoFit/>
              </a:bodyPr>
              <a:lstStyle/>
              <a:p>
                <a:pPr eaLnBrk="1" hangingPunct="1">
                  <a:defRPr/>
                </a:pPr>
                <a:r>
                  <a:rPr lang="en-US" b="1" i="1" err="1">
                    <a:latin typeface="Times New Roman" panose="02020603050405020304" pitchFamily="18" charset="0"/>
                    <a:ea typeface="ＭＳ Ｐゴシック" charset="0"/>
                    <a:cs typeface="Times New Roman" panose="02020603050405020304" pitchFamily="18" charset="0"/>
                  </a:rPr>
                  <a:t>w</a:t>
                </a:r>
                <a:r>
                  <a:rPr lang="en-US" i="1" baseline="-25000" err="1">
                    <a:latin typeface="Times New Roman" panose="02020603050405020304" pitchFamily="18" charset="0"/>
                    <a:ea typeface="ＭＳ Ｐゴシック" charset="0"/>
                    <a:cs typeface="Times New Roman" panose="02020603050405020304" pitchFamily="18" charset="0"/>
                  </a:rPr>
                  <a:t>X</a:t>
                </a:r>
                <a:endParaRPr lang="en-US" i="1" baseline="-25000">
                  <a:latin typeface="Times New Roman" panose="02020603050405020304" pitchFamily="18" charset="0"/>
                  <a:ea typeface="ＭＳ Ｐゴシック" charset="0"/>
                  <a:cs typeface="Times New Roman" panose="02020603050405020304" pitchFamily="18" charset="0"/>
                </a:endParaRPr>
              </a:p>
            </p:txBody>
          </p:sp>
          <p:cxnSp>
            <p:nvCxnSpPr>
              <p:cNvPr id="21" name="Curved Connector 20">
                <a:extLst>
                  <a:ext uri="{FF2B5EF4-FFF2-40B4-BE49-F238E27FC236}">
                    <a16:creationId xmlns:a16="http://schemas.microsoft.com/office/drawing/2014/main" id="{C2CDF6DE-420F-B543-B49C-94E724ACC8B5}"/>
                  </a:ext>
                </a:extLst>
              </p:cNvPr>
              <p:cNvCxnSpPr>
                <a:cxnSpLocks/>
              </p:cNvCxnSpPr>
              <p:nvPr/>
            </p:nvCxnSpPr>
            <p:spPr>
              <a:xfrm rot="10800000">
                <a:off x="557892" y="1188786"/>
                <a:ext cx="943527" cy="1383263"/>
              </a:xfrm>
              <a:prstGeom prst="curvedConnector2">
                <a:avLst/>
              </a:prstGeom>
              <a:ln>
                <a:tailEnd type="triangle"/>
              </a:ln>
            </p:spPr>
            <p:style>
              <a:lnRef idx="2">
                <a:schemeClr val="accent1"/>
              </a:lnRef>
              <a:fillRef idx="0">
                <a:schemeClr val="accent1"/>
              </a:fillRef>
              <a:effectRef idx="1">
                <a:schemeClr val="accent1"/>
              </a:effectRef>
              <a:fontRef idx="minor">
                <a:schemeClr val="tx1"/>
              </a:fontRef>
            </p:style>
          </p:cxnSp>
          <p:sp>
            <p:nvSpPr>
              <p:cNvPr id="34" name="TextBox 33">
                <a:extLst>
                  <a:ext uri="{FF2B5EF4-FFF2-40B4-BE49-F238E27FC236}">
                    <a16:creationId xmlns:a16="http://schemas.microsoft.com/office/drawing/2014/main" id="{24AC946A-263A-B240-B252-B7933A4110F2}"/>
                  </a:ext>
                </a:extLst>
              </p:cNvPr>
              <p:cNvSpPr txBox="1"/>
              <p:nvPr/>
            </p:nvSpPr>
            <p:spPr>
              <a:xfrm>
                <a:off x="329158" y="2202014"/>
                <a:ext cx="525770" cy="370034"/>
              </a:xfrm>
              <a:prstGeom prst="rect">
                <a:avLst/>
              </a:prstGeom>
              <a:solidFill>
                <a:schemeClr val="accent1">
                  <a:lumMod val="20000"/>
                  <a:lumOff val="80000"/>
                </a:schemeClr>
              </a:solidFill>
            </p:spPr>
            <p:txBody>
              <a:bodyPr>
                <a:spAutoFit/>
              </a:bodyPr>
              <a:lstStyle/>
              <a:p>
                <a:pPr eaLnBrk="1" hangingPunct="1">
                  <a:defRPr/>
                </a:pPr>
                <a:r>
                  <a:rPr lang="en-US" b="1" i="1" err="1">
                    <a:latin typeface="Times New Roman" panose="02020603050405020304" pitchFamily="18" charset="0"/>
                    <a:ea typeface="ＭＳ Ｐゴシック" charset="0"/>
                    <a:cs typeface="Times New Roman" panose="02020603050405020304" pitchFamily="18" charset="0"/>
                  </a:rPr>
                  <a:t>w</a:t>
                </a:r>
                <a:r>
                  <a:rPr lang="en-US" i="1" baseline="-25000" err="1">
                    <a:latin typeface="Times New Roman" panose="02020603050405020304" pitchFamily="18" charset="0"/>
                    <a:ea typeface="ＭＳ Ｐゴシック" charset="0"/>
                    <a:cs typeface="Times New Roman" panose="02020603050405020304" pitchFamily="18" charset="0"/>
                  </a:rPr>
                  <a:t>X</a:t>
                </a:r>
                <a:r>
                  <a:rPr lang="en-US" i="1" baseline="30000" err="1">
                    <a:latin typeface="Times New Roman" panose="02020603050405020304" pitchFamily="18" charset="0"/>
                    <a:ea typeface="ＭＳ Ｐゴシック" charset="0"/>
                    <a:cs typeface="Times New Roman" panose="02020603050405020304" pitchFamily="18" charset="0"/>
                  </a:rPr>
                  <a:t>T</a:t>
                </a:r>
                <a:endParaRPr lang="en-US" i="1" baseline="30000">
                  <a:latin typeface="Times New Roman" panose="02020603050405020304" pitchFamily="18" charset="0"/>
                  <a:ea typeface="ＭＳ Ｐゴシック" charset="0"/>
                  <a:cs typeface="Times New Roman" panose="02020603050405020304" pitchFamily="18" charset="0"/>
                </a:endParaRPr>
              </a:p>
            </p:txBody>
          </p:sp>
        </p:grpSp>
        <p:sp>
          <p:nvSpPr>
            <p:cNvPr id="36" name="TextBox 35">
              <a:extLst>
                <a:ext uri="{FF2B5EF4-FFF2-40B4-BE49-F238E27FC236}">
                  <a16:creationId xmlns:a16="http://schemas.microsoft.com/office/drawing/2014/main" id="{8BA203B5-2626-CC4D-B4E8-64755F7D9869}"/>
                </a:ext>
              </a:extLst>
            </p:cNvPr>
            <p:cNvSpPr txBox="1"/>
            <p:nvPr/>
          </p:nvSpPr>
          <p:spPr>
            <a:xfrm>
              <a:off x="1574486" y="2364003"/>
              <a:ext cx="401873" cy="462146"/>
            </a:xfrm>
            <a:prstGeom prst="rect">
              <a:avLst/>
            </a:prstGeom>
            <a:solidFill>
              <a:schemeClr val="accent2">
                <a:lumMod val="20000"/>
                <a:lumOff val="80000"/>
              </a:schemeClr>
            </a:solidFill>
          </p:spPr>
          <p:txBody>
            <a:bodyPr>
              <a:spAutoFit/>
            </a:bodyPr>
            <a:lstStyle/>
            <a:p>
              <a:pPr algn="ctr" eaLnBrk="1" hangingPunct="1">
                <a:defRPr/>
              </a:pPr>
              <a:r>
                <a:rPr lang="en-US" sz="2400" b="1" i="1" err="1">
                  <a:latin typeface="Times New Roman" panose="02020603050405020304" pitchFamily="18" charset="0"/>
                  <a:ea typeface="ＭＳ Ｐゴシック" charset="0"/>
                  <a:cs typeface="Times New Roman" panose="02020603050405020304" pitchFamily="18" charset="0"/>
                </a:rPr>
                <a:t>t</a:t>
              </a:r>
              <a:r>
                <a:rPr lang="en-US" sz="2400" i="1" baseline="-25000" err="1">
                  <a:latin typeface="Times New Roman" panose="02020603050405020304" pitchFamily="18" charset="0"/>
                  <a:ea typeface="ＭＳ Ｐゴシック" charset="0"/>
                  <a:cs typeface="Times New Roman" panose="02020603050405020304" pitchFamily="18" charset="0"/>
                </a:rPr>
                <a:t>X</a:t>
              </a:r>
              <a:endParaRPr lang="en-US" sz="2400" i="1" baseline="-25000">
                <a:latin typeface="Times New Roman" panose="02020603050405020304" pitchFamily="18" charset="0"/>
                <a:ea typeface="ＭＳ Ｐゴシック" charset="0"/>
                <a:cs typeface="Times New Roman" panose="02020603050405020304" pitchFamily="18" charset="0"/>
              </a:endParaRPr>
            </a:p>
          </p:txBody>
        </p:sp>
      </p:grpSp>
      <p:grpSp>
        <p:nvGrpSpPr>
          <p:cNvPr id="186545" name="Group 41">
            <a:extLst>
              <a:ext uri="{FF2B5EF4-FFF2-40B4-BE49-F238E27FC236}">
                <a16:creationId xmlns:a16="http://schemas.microsoft.com/office/drawing/2014/main" id="{2F288C3E-9038-4441-B7C7-C8EE8DF74AF2}"/>
              </a:ext>
            </a:extLst>
          </p:cNvPr>
          <p:cNvGrpSpPr>
            <a:grpSpLocks/>
          </p:cNvGrpSpPr>
          <p:nvPr/>
        </p:nvGrpSpPr>
        <p:grpSpPr bwMode="auto">
          <a:xfrm>
            <a:off x="4403725" y="2219325"/>
            <a:ext cx="1978025" cy="2298700"/>
            <a:chOff x="2240668" y="526534"/>
            <a:chExt cx="1978698" cy="2299615"/>
          </a:xfrm>
        </p:grpSpPr>
        <p:sp>
          <p:nvSpPr>
            <p:cNvPr id="186564" name="TextBox 3">
              <a:extLst>
                <a:ext uri="{FF2B5EF4-FFF2-40B4-BE49-F238E27FC236}">
                  <a16:creationId xmlns:a16="http://schemas.microsoft.com/office/drawing/2014/main" id="{0C7F70FA-D1F2-B643-B853-BB73AC32AB95}"/>
                </a:ext>
              </a:extLst>
            </p:cNvPr>
            <p:cNvSpPr txBox="1">
              <a:spLocks noChangeArrowheads="1"/>
            </p:cNvSpPr>
            <p:nvPr/>
          </p:nvSpPr>
          <p:spPr bwMode="auto">
            <a:xfrm>
              <a:off x="3519455" y="526534"/>
              <a:ext cx="69991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algn="ctr" eaLnBrk="1" hangingPunct="1"/>
              <a:r>
                <a:rPr lang="en-US" altLang="en-US" sz="2800" i="1">
                  <a:latin typeface="Times New Roman" panose="02020603050405020304" pitchFamily="18" charset="0"/>
                  <a:cs typeface="Times New Roman" panose="02020603050405020304" pitchFamily="18" charset="0"/>
                </a:rPr>
                <a:t>Y</a:t>
              </a:r>
            </a:p>
          </p:txBody>
        </p:sp>
        <p:cxnSp>
          <p:nvCxnSpPr>
            <p:cNvPr id="7" name="Straight Arrow Connector 6">
              <a:extLst>
                <a:ext uri="{FF2B5EF4-FFF2-40B4-BE49-F238E27FC236}">
                  <a16:creationId xmlns:a16="http://schemas.microsoft.com/office/drawing/2014/main" id="{2DDF9698-2BC0-CE44-8027-7EF5E6B8F131}"/>
                </a:ext>
              </a:extLst>
            </p:cNvPr>
            <p:cNvCxnSpPr>
              <a:cxnSpLocks/>
              <a:endCxn id="37" idx="0"/>
            </p:cNvCxnSpPr>
            <p:nvPr/>
          </p:nvCxnSpPr>
          <p:spPr>
            <a:xfrm flipH="1">
              <a:off x="2459818" y="1112555"/>
              <a:ext cx="1326014" cy="125144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3" name="Curved Connector 22">
              <a:extLst>
                <a:ext uri="{FF2B5EF4-FFF2-40B4-BE49-F238E27FC236}">
                  <a16:creationId xmlns:a16="http://schemas.microsoft.com/office/drawing/2014/main" id="{ADD7587E-1533-4946-A331-1643D8E194B3}"/>
                </a:ext>
              </a:extLst>
            </p:cNvPr>
            <p:cNvCxnSpPr>
              <a:cxnSpLocks/>
            </p:cNvCxnSpPr>
            <p:nvPr/>
          </p:nvCxnSpPr>
          <p:spPr>
            <a:xfrm flipV="1">
              <a:off x="2705964" y="1250722"/>
              <a:ext cx="1164033" cy="1321326"/>
            </a:xfrm>
            <a:prstGeom prst="curvedConnector2">
              <a:avLst/>
            </a:prstGeom>
            <a:ln>
              <a:tailEnd type="triangle"/>
            </a:ln>
          </p:spPr>
          <p:style>
            <a:lnRef idx="2">
              <a:schemeClr val="accent1"/>
            </a:lnRef>
            <a:fillRef idx="0">
              <a:schemeClr val="accent1"/>
            </a:fillRef>
            <a:effectRef idx="1">
              <a:schemeClr val="accent1"/>
            </a:effectRef>
            <a:fontRef idx="minor">
              <a:schemeClr val="tx1"/>
            </a:fontRef>
          </p:style>
        </p:cxnSp>
        <p:sp>
          <p:nvSpPr>
            <p:cNvPr id="33" name="TextBox 32">
              <a:extLst>
                <a:ext uri="{FF2B5EF4-FFF2-40B4-BE49-F238E27FC236}">
                  <a16:creationId xmlns:a16="http://schemas.microsoft.com/office/drawing/2014/main" id="{54F0B7FE-D6C8-914F-A7C9-7FE8C16C326E}"/>
                </a:ext>
              </a:extLst>
            </p:cNvPr>
            <p:cNvSpPr txBox="1"/>
            <p:nvPr/>
          </p:nvSpPr>
          <p:spPr>
            <a:xfrm>
              <a:off x="2736137" y="1250722"/>
              <a:ext cx="468472" cy="370035"/>
            </a:xfrm>
            <a:prstGeom prst="rect">
              <a:avLst/>
            </a:prstGeom>
            <a:solidFill>
              <a:schemeClr val="accent1">
                <a:lumMod val="20000"/>
                <a:lumOff val="80000"/>
              </a:schemeClr>
            </a:solidFill>
          </p:spPr>
          <p:txBody>
            <a:bodyPr>
              <a:spAutoFit/>
            </a:bodyPr>
            <a:lstStyle/>
            <a:p>
              <a:pPr eaLnBrk="1" hangingPunct="1">
                <a:defRPr/>
              </a:pPr>
              <a:r>
                <a:rPr lang="en-US" b="1" err="1">
                  <a:latin typeface="Times New Roman" panose="02020603050405020304" pitchFamily="18" charset="0"/>
                  <a:ea typeface="ＭＳ Ｐゴシック" charset="0"/>
                  <a:cs typeface="Times New Roman" panose="02020603050405020304" pitchFamily="18" charset="0"/>
                </a:rPr>
                <a:t>w</a:t>
              </a:r>
              <a:r>
                <a:rPr lang="en-US" baseline="-25000" err="1">
                  <a:latin typeface="Times New Roman" panose="02020603050405020304" pitchFamily="18" charset="0"/>
                  <a:ea typeface="ＭＳ Ｐゴシック" charset="0"/>
                  <a:cs typeface="Times New Roman" panose="02020603050405020304" pitchFamily="18" charset="0"/>
                </a:rPr>
                <a:t>Y</a:t>
              </a:r>
              <a:endParaRPr lang="en-US" baseline="-25000">
                <a:latin typeface="Times New Roman" panose="02020603050405020304" pitchFamily="18" charset="0"/>
                <a:ea typeface="ＭＳ Ｐゴシック" charset="0"/>
                <a:cs typeface="Times New Roman" panose="02020603050405020304" pitchFamily="18" charset="0"/>
              </a:endParaRPr>
            </a:p>
          </p:txBody>
        </p:sp>
        <p:sp>
          <p:nvSpPr>
            <p:cNvPr id="35" name="TextBox 34">
              <a:extLst>
                <a:ext uri="{FF2B5EF4-FFF2-40B4-BE49-F238E27FC236}">
                  <a16:creationId xmlns:a16="http://schemas.microsoft.com/office/drawing/2014/main" id="{EB009AA2-2CC0-4247-B628-2BD9D8042761}"/>
                </a:ext>
              </a:extLst>
            </p:cNvPr>
            <p:cNvSpPr txBox="1"/>
            <p:nvPr/>
          </p:nvSpPr>
          <p:spPr>
            <a:xfrm>
              <a:off x="3563506" y="2170251"/>
              <a:ext cx="563754" cy="370034"/>
            </a:xfrm>
            <a:prstGeom prst="rect">
              <a:avLst/>
            </a:prstGeom>
            <a:solidFill>
              <a:schemeClr val="accent1">
                <a:lumMod val="20000"/>
                <a:lumOff val="80000"/>
              </a:schemeClr>
            </a:solidFill>
          </p:spPr>
          <p:txBody>
            <a:bodyPr>
              <a:spAutoFit/>
            </a:bodyPr>
            <a:lstStyle/>
            <a:p>
              <a:pPr eaLnBrk="1" hangingPunct="1">
                <a:defRPr/>
              </a:pPr>
              <a:r>
                <a:rPr lang="en-US" b="1" i="1" err="1">
                  <a:latin typeface="Times New Roman" panose="02020603050405020304" pitchFamily="18" charset="0"/>
                  <a:ea typeface="ＭＳ Ｐゴシック" charset="0"/>
                  <a:cs typeface="Times New Roman" panose="02020603050405020304" pitchFamily="18" charset="0"/>
                </a:rPr>
                <a:t>w</a:t>
              </a:r>
              <a:r>
                <a:rPr lang="en-US" i="1" baseline="-25000" err="1">
                  <a:latin typeface="Times New Roman" panose="02020603050405020304" pitchFamily="18" charset="0"/>
                  <a:ea typeface="ＭＳ Ｐゴシック" charset="0"/>
                  <a:cs typeface="Times New Roman" panose="02020603050405020304" pitchFamily="18" charset="0"/>
                </a:rPr>
                <a:t>Y</a:t>
              </a:r>
              <a:r>
                <a:rPr lang="en-US" i="1" baseline="30000" err="1">
                  <a:latin typeface="Times New Roman" panose="02020603050405020304" pitchFamily="18" charset="0"/>
                  <a:ea typeface="ＭＳ Ｐゴシック" charset="0"/>
                  <a:cs typeface="Times New Roman" panose="02020603050405020304" pitchFamily="18" charset="0"/>
                </a:rPr>
                <a:t>T</a:t>
              </a:r>
              <a:endParaRPr lang="en-US" i="1" baseline="30000">
                <a:latin typeface="Times New Roman" panose="02020603050405020304" pitchFamily="18" charset="0"/>
                <a:ea typeface="ＭＳ Ｐゴシック" charset="0"/>
                <a:cs typeface="Times New Roman" panose="02020603050405020304" pitchFamily="18" charset="0"/>
              </a:endParaRPr>
            </a:p>
          </p:txBody>
        </p:sp>
        <p:sp>
          <p:nvSpPr>
            <p:cNvPr id="37" name="TextBox 36">
              <a:extLst>
                <a:ext uri="{FF2B5EF4-FFF2-40B4-BE49-F238E27FC236}">
                  <a16:creationId xmlns:a16="http://schemas.microsoft.com/office/drawing/2014/main" id="{0DCA176E-0132-3746-9748-E462D63AFF00}"/>
                </a:ext>
              </a:extLst>
            </p:cNvPr>
            <p:cNvSpPr txBox="1"/>
            <p:nvPr/>
          </p:nvSpPr>
          <p:spPr>
            <a:xfrm>
              <a:off x="2240668" y="2364003"/>
              <a:ext cx="436712" cy="462146"/>
            </a:xfrm>
            <a:prstGeom prst="rect">
              <a:avLst/>
            </a:prstGeom>
            <a:solidFill>
              <a:schemeClr val="accent2">
                <a:lumMod val="20000"/>
                <a:lumOff val="80000"/>
              </a:schemeClr>
            </a:solidFill>
            <a:ln>
              <a:solidFill>
                <a:schemeClr val="accent2">
                  <a:lumMod val="20000"/>
                  <a:lumOff val="80000"/>
                </a:schemeClr>
              </a:solidFill>
            </a:ln>
          </p:spPr>
          <p:txBody>
            <a:bodyPr>
              <a:spAutoFit/>
            </a:bodyPr>
            <a:lstStyle/>
            <a:p>
              <a:pPr algn="ctr" eaLnBrk="1" hangingPunct="1">
                <a:defRPr/>
              </a:pPr>
              <a:r>
                <a:rPr lang="en-US" sz="2400" b="1" i="1" err="1">
                  <a:latin typeface="Times New Roman" panose="02020603050405020304" pitchFamily="18" charset="0"/>
                  <a:ea typeface="ＭＳ Ｐゴシック" charset="0"/>
                  <a:cs typeface="Times New Roman" panose="02020603050405020304" pitchFamily="18" charset="0"/>
                </a:rPr>
                <a:t>t</a:t>
              </a:r>
              <a:r>
                <a:rPr lang="en-US" sz="2400" i="1" baseline="-25000" err="1">
                  <a:latin typeface="Times New Roman" panose="02020603050405020304" pitchFamily="18" charset="0"/>
                  <a:ea typeface="ＭＳ Ｐゴシック" charset="0"/>
                  <a:cs typeface="Times New Roman" panose="02020603050405020304" pitchFamily="18" charset="0"/>
                </a:rPr>
                <a:t>Y</a:t>
              </a:r>
              <a:endParaRPr lang="en-US" sz="2400" i="1" baseline="-25000">
                <a:latin typeface="Times New Roman" panose="02020603050405020304" pitchFamily="18" charset="0"/>
                <a:ea typeface="ＭＳ Ｐゴシック" charset="0"/>
                <a:cs typeface="Times New Roman" panose="02020603050405020304" pitchFamily="18" charset="0"/>
              </a:endParaRPr>
            </a:p>
          </p:txBody>
        </p:sp>
      </p:grpSp>
      <p:sp>
        <p:nvSpPr>
          <p:cNvPr id="186546" name="TextBox 37">
            <a:extLst>
              <a:ext uri="{FF2B5EF4-FFF2-40B4-BE49-F238E27FC236}">
                <a16:creationId xmlns:a16="http://schemas.microsoft.com/office/drawing/2014/main" id="{D31BD785-FBD2-A24B-A5B2-173C10258257}"/>
              </a:ext>
            </a:extLst>
          </p:cNvPr>
          <p:cNvSpPr txBox="1">
            <a:spLocks noChangeArrowheads="1"/>
          </p:cNvSpPr>
          <p:nvPr/>
        </p:nvSpPr>
        <p:spPr bwMode="auto">
          <a:xfrm>
            <a:off x="2795588" y="1239838"/>
            <a:ext cx="29368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eaLnBrk="1" hangingPunct="1"/>
            <a:r>
              <a:rPr lang="en-US" altLang="en-US"/>
              <a:t>+ </a:t>
            </a:r>
          </a:p>
        </p:txBody>
      </p:sp>
      <p:sp>
        <p:nvSpPr>
          <p:cNvPr id="186547" name="TextBox 38">
            <a:extLst>
              <a:ext uri="{FF2B5EF4-FFF2-40B4-BE49-F238E27FC236}">
                <a16:creationId xmlns:a16="http://schemas.microsoft.com/office/drawing/2014/main" id="{64E2FDF2-5052-6E41-941D-84A0D67CFE26}"/>
              </a:ext>
            </a:extLst>
          </p:cNvPr>
          <p:cNvSpPr txBox="1">
            <a:spLocks noChangeArrowheads="1"/>
          </p:cNvSpPr>
          <p:nvPr/>
        </p:nvSpPr>
        <p:spPr bwMode="auto">
          <a:xfrm>
            <a:off x="7513638" y="1236663"/>
            <a:ext cx="2921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eaLnBrk="1" hangingPunct="1"/>
            <a:r>
              <a:rPr lang="en-US" altLang="en-US"/>
              <a:t>+ </a:t>
            </a:r>
          </a:p>
        </p:txBody>
      </p:sp>
      <p:graphicFrame>
        <p:nvGraphicFramePr>
          <p:cNvPr id="40" name="Table 39">
            <a:extLst>
              <a:ext uri="{FF2B5EF4-FFF2-40B4-BE49-F238E27FC236}">
                <a16:creationId xmlns:a16="http://schemas.microsoft.com/office/drawing/2014/main" id="{24800844-EE86-1846-8168-37B0C946BF7D}"/>
              </a:ext>
            </a:extLst>
          </p:cNvPr>
          <p:cNvGraphicFramePr>
            <a:graphicFrameLocks noGrp="1"/>
          </p:cNvGraphicFramePr>
          <p:nvPr/>
        </p:nvGraphicFramePr>
        <p:xfrm>
          <a:off x="3251200" y="974725"/>
          <a:ext cx="908050" cy="849313"/>
        </p:xfrm>
        <a:graphic>
          <a:graphicData uri="http://schemas.openxmlformats.org/drawingml/2006/table">
            <a:tbl>
              <a:tblPr firstRow="1" bandRow="1">
                <a:tableStyleId>{C083E6E3-FA7D-4D7B-A595-EF9225AFEA82}</a:tableStyleId>
              </a:tblPr>
              <a:tblGrid>
                <a:gridCol w="908050">
                  <a:extLst>
                    <a:ext uri="{9D8B030D-6E8A-4147-A177-3AD203B41FA5}">
                      <a16:colId xmlns:a16="http://schemas.microsoft.com/office/drawing/2014/main" val="20000"/>
                    </a:ext>
                  </a:extLst>
                </a:gridCol>
              </a:tblGrid>
              <a:tr h="849313">
                <a:tc>
                  <a:txBody>
                    <a:bodyPr/>
                    <a:lstStyle/>
                    <a:p>
                      <a:endParaRPr lang="en-US" sz="700">
                        <a:latin typeface="Symbol" pitchFamily="2" charset="2"/>
                      </a:endParaRPr>
                    </a:p>
                    <a:p>
                      <a:endParaRPr lang="en-US" sz="700">
                        <a:latin typeface="Symbol" pitchFamily="2" charset="2"/>
                      </a:endParaRPr>
                    </a:p>
                    <a:p>
                      <a:r>
                        <a:rPr lang="en-US" sz="700">
                          <a:latin typeface="Symbol" pitchFamily="2" charset="2"/>
                        </a:rPr>
                        <a:t>                </a:t>
                      </a:r>
                      <a:r>
                        <a:rPr lang="en-US" sz="2000" err="1">
                          <a:latin typeface="Symbol" pitchFamily="2" charset="2"/>
                        </a:rPr>
                        <a:t>e</a:t>
                      </a:r>
                      <a:r>
                        <a:rPr lang="en-US" sz="2000" baseline="-25000" err="1">
                          <a:latin typeface="Calibri" panose="020F0502020204030204" pitchFamily="34" charset="0"/>
                          <a:cs typeface="Calibri" panose="020F0502020204030204" pitchFamily="34" charset="0"/>
                        </a:rPr>
                        <a:t>X</a:t>
                      </a:r>
                      <a:endParaRPr lang="en-US" sz="700" baseline="-25000">
                        <a:latin typeface="Calibri" panose="020F0502020204030204" pitchFamily="34" charset="0"/>
                        <a:cs typeface="Calibri" panose="020F0502020204030204" pitchFamily="34" charset="0"/>
                      </a:endParaRPr>
                    </a:p>
                  </a:txBody>
                  <a:tcPr marL="35085" marR="35085" marT="17549" marB="175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C66"/>
                    </a:solidFill>
                  </a:tcPr>
                </a:tc>
                <a:extLst>
                  <a:ext uri="{0D108BD9-81ED-4DB2-BD59-A6C34878D82A}">
                    <a16:rowId xmlns:a16="http://schemas.microsoft.com/office/drawing/2014/main" val="10000"/>
                  </a:ext>
                </a:extLst>
              </a:tr>
            </a:tbl>
          </a:graphicData>
        </a:graphic>
      </p:graphicFrame>
      <p:graphicFrame>
        <p:nvGraphicFramePr>
          <p:cNvPr id="41" name="Table 40">
            <a:extLst>
              <a:ext uri="{FF2B5EF4-FFF2-40B4-BE49-F238E27FC236}">
                <a16:creationId xmlns:a16="http://schemas.microsoft.com/office/drawing/2014/main" id="{88A71134-1B01-3041-9AA3-1568DF557042}"/>
              </a:ext>
            </a:extLst>
          </p:cNvPr>
          <p:cNvGraphicFramePr>
            <a:graphicFrameLocks noGrp="1"/>
          </p:cNvGraphicFramePr>
          <p:nvPr/>
        </p:nvGraphicFramePr>
        <p:xfrm>
          <a:off x="7969250" y="973138"/>
          <a:ext cx="908050" cy="847725"/>
        </p:xfrm>
        <a:graphic>
          <a:graphicData uri="http://schemas.openxmlformats.org/drawingml/2006/table">
            <a:tbl>
              <a:tblPr firstRow="1" bandRow="1">
                <a:tableStyleId>{C083E6E3-FA7D-4D7B-A595-EF9225AFEA82}</a:tableStyleId>
              </a:tblPr>
              <a:tblGrid>
                <a:gridCol w="908050">
                  <a:extLst>
                    <a:ext uri="{9D8B030D-6E8A-4147-A177-3AD203B41FA5}">
                      <a16:colId xmlns:a16="http://schemas.microsoft.com/office/drawing/2014/main" val="20000"/>
                    </a:ext>
                  </a:extLst>
                </a:gridCol>
              </a:tblGrid>
              <a:tr h="847725">
                <a:tc>
                  <a:txBody>
                    <a:bodyPr/>
                    <a:lstStyle/>
                    <a:p>
                      <a:endParaRPr lang="en-US" sz="700">
                        <a:latin typeface="Symbol" pitchFamily="2" charset="2"/>
                      </a:endParaRPr>
                    </a:p>
                    <a:p>
                      <a:endParaRPr lang="en-US" sz="700">
                        <a:latin typeface="Symbol" pitchFamily="2" charset="2"/>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700">
                          <a:latin typeface="Symbol" pitchFamily="2" charset="2"/>
                        </a:rPr>
                        <a:t>                </a:t>
                      </a:r>
                      <a:r>
                        <a:rPr kumimoji="0" lang="en-US" sz="2000" b="1" i="0" u="none" strike="noStrike" kern="1200" cap="none" spc="0" normalizeH="0" baseline="0" noProof="0" err="1">
                          <a:ln>
                            <a:noFill/>
                          </a:ln>
                          <a:solidFill>
                            <a:srgbClr val="000000"/>
                          </a:solidFill>
                          <a:effectLst/>
                          <a:uLnTx/>
                          <a:uFillTx/>
                          <a:latin typeface="Symbol" pitchFamily="2" charset="2"/>
                          <a:ea typeface="+mn-ea"/>
                          <a:cs typeface="+mn-cs"/>
                        </a:rPr>
                        <a:t>e</a:t>
                      </a:r>
                      <a:r>
                        <a:rPr kumimoji="0" lang="en-US" sz="2000" b="1" i="0" u="none" strike="noStrike" kern="1200" cap="none" spc="0" normalizeH="0" baseline="-25000" noProof="0" err="1">
                          <a:ln>
                            <a:noFill/>
                          </a:ln>
                          <a:solidFill>
                            <a:srgbClr val="000000"/>
                          </a:solidFill>
                          <a:effectLst/>
                          <a:uLnTx/>
                          <a:uFillTx/>
                          <a:latin typeface="Calibri" panose="020F0502020204030204" pitchFamily="34" charset="0"/>
                          <a:ea typeface="+mn-ea"/>
                          <a:cs typeface="Calibri" panose="020F0502020204030204" pitchFamily="34" charset="0"/>
                        </a:rPr>
                        <a:t>Y</a:t>
                      </a:r>
                      <a:endParaRPr lang="en-US" sz="700">
                        <a:latin typeface="Symbol" pitchFamily="2" charset="2"/>
                      </a:endParaRPr>
                    </a:p>
                  </a:txBody>
                  <a:tcPr marL="35085" marR="35085" marT="17517" marB="1751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10000"/>
                  </a:ext>
                </a:extLst>
              </a:tr>
            </a:tbl>
          </a:graphicData>
        </a:graphic>
      </p:graphicFrame>
      <p:sp>
        <p:nvSpPr>
          <p:cNvPr id="44" name="Left-right Arrow 43">
            <a:extLst>
              <a:ext uri="{FF2B5EF4-FFF2-40B4-BE49-F238E27FC236}">
                <a16:creationId xmlns:a16="http://schemas.microsoft.com/office/drawing/2014/main" id="{CB9DA715-8AB5-4140-B5E2-FB2B3CC3B6E0}"/>
              </a:ext>
            </a:extLst>
          </p:cNvPr>
          <p:cNvSpPr/>
          <p:nvPr/>
        </p:nvSpPr>
        <p:spPr>
          <a:xfrm>
            <a:off x="3162300" y="4210050"/>
            <a:ext cx="1082675" cy="155575"/>
          </a:xfrm>
          <a:prstGeom prst="leftRightArrow">
            <a:avLst/>
          </a:prstGeom>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sp>
        <p:nvSpPr>
          <p:cNvPr id="48" name="TextBox 47">
            <a:extLst>
              <a:ext uri="{FF2B5EF4-FFF2-40B4-BE49-F238E27FC236}">
                <a16:creationId xmlns:a16="http://schemas.microsoft.com/office/drawing/2014/main" id="{F54989DA-9C90-3E4B-89FD-96635843AB2A}"/>
              </a:ext>
            </a:extLst>
          </p:cNvPr>
          <p:cNvSpPr txBox="1"/>
          <p:nvPr/>
        </p:nvSpPr>
        <p:spPr>
          <a:xfrm>
            <a:off x="6789738" y="2357438"/>
            <a:ext cx="2166937" cy="2308225"/>
          </a:xfrm>
          <a:prstGeom prst="rect">
            <a:avLst/>
          </a:prstGeom>
          <a:noFill/>
        </p:spPr>
        <p:txBody>
          <a:bodyPr>
            <a:spAutoFit/>
          </a:bodyPr>
          <a:lstStyle/>
          <a:p>
            <a:pPr eaLnBrk="1" hangingPunct="1">
              <a:defRPr/>
            </a:pPr>
            <a:r>
              <a:rPr lang="en-US">
                <a:latin typeface="Calibri" charset="0"/>
                <a:ea typeface="ＭＳ Ｐゴシック" charset="0"/>
                <a:cs typeface="ＭＳ Ｐゴシック" charset="0"/>
              </a:rPr>
              <a:t>Goal:</a:t>
            </a:r>
          </a:p>
          <a:p>
            <a:pPr eaLnBrk="1" hangingPunct="1">
              <a:defRPr/>
            </a:pPr>
            <a:endParaRPr lang="en-US">
              <a:latin typeface="Calibri" charset="0"/>
              <a:ea typeface="ＭＳ Ｐゴシック" charset="0"/>
              <a:cs typeface="ＭＳ Ｐゴシック" charset="0"/>
            </a:endParaRPr>
          </a:p>
          <a:p>
            <a:pPr eaLnBrk="1" hangingPunct="1">
              <a:defRPr/>
            </a:pPr>
            <a:r>
              <a:rPr lang="en-US">
                <a:latin typeface="Calibri" charset="0"/>
                <a:ea typeface="ＭＳ Ｐゴシック" charset="0"/>
                <a:cs typeface="ＭＳ Ｐゴシック" charset="0"/>
              </a:rPr>
              <a:t>Identifying </a:t>
            </a:r>
          </a:p>
          <a:p>
            <a:pPr marL="285750" indent="-285750" eaLnBrk="1" hangingPunct="1">
              <a:buFontTx/>
              <a:buChar char="-"/>
              <a:defRPr/>
            </a:pPr>
            <a:r>
              <a:rPr lang="en-US">
                <a:latin typeface="Calibri" charset="0"/>
                <a:ea typeface="ＭＳ Ｐゴシック" charset="0"/>
                <a:cs typeface="ＭＳ Ｐゴシック" charset="0"/>
              </a:rPr>
              <a:t>Projections (loadings) </a:t>
            </a:r>
            <a:r>
              <a:rPr lang="en-US" b="1">
                <a:latin typeface="Calibri" charset="0"/>
                <a:ea typeface="ＭＳ Ｐゴシック" charset="0"/>
                <a:cs typeface="ＭＳ Ｐゴシック" charset="0"/>
              </a:rPr>
              <a:t>w</a:t>
            </a:r>
          </a:p>
          <a:p>
            <a:pPr marL="285750" indent="-285750" eaLnBrk="1" hangingPunct="1">
              <a:buFontTx/>
              <a:buChar char="-"/>
              <a:defRPr/>
            </a:pPr>
            <a:r>
              <a:rPr lang="en-US">
                <a:latin typeface="Calibri" charset="0"/>
                <a:ea typeface="ＭＳ Ｐゴシック" charset="0"/>
                <a:cs typeface="ＭＳ Ｐゴシック" charset="0"/>
              </a:rPr>
              <a:t>Latent representation (scores) </a:t>
            </a:r>
            <a:r>
              <a:rPr lang="en-US" b="1">
                <a:latin typeface="Calibri" charset="0"/>
                <a:ea typeface="ＭＳ Ｐゴシック" charset="0"/>
                <a:cs typeface="ＭＳ Ｐゴシック" charset="0"/>
              </a:rPr>
              <a:t>t</a:t>
            </a:r>
          </a:p>
        </p:txBody>
      </p:sp>
      <p:sp>
        <p:nvSpPr>
          <p:cNvPr id="186562" name="Rectangle 79">
            <a:extLst>
              <a:ext uri="{FF2B5EF4-FFF2-40B4-BE49-F238E27FC236}">
                <a16:creationId xmlns:a16="http://schemas.microsoft.com/office/drawing/2014/main" id="{99AA2332-6C30-AC49-9F62-ECCEE0CD7908}"/>
              </a:ext>
            </a:extLst>
          </p:cNvPr>
          <p:cNvSpPr>
            <a:spLocks noChangeArrowheads="1"/>
          </p:cNvSpPr>
          <p:nvPr/>
        </p:nvSpPr>
        <p:spPr bwMode="auto">
          <a:xfrm>
            <a:off x="1268413" y="4763"/>
            <a:ext cx="6348412"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algn="ctr" eaLnBrk="1" hangingPunct="1"/>
            <a:r>
              <a:rPr lang="en-US" altLang="en-US" sz="2400" b="1"/>
              <a:t>Formalization of latent variable models</a:t>
            </a:r>
          </a:p>
        </p:txBody>
      </p:sp>
      <p:sp>
        <p:nvSpPr>
          <p:cNvPr id="186563" name="TextBox 45">
            <a:extLst>
              <a:ext uri="{FF2B5EF4-FFF2-40B4-BE49-F238E27FC236}">
                <a16:creationId xmlns:a16="http://schemas.microsoft.com/office/drawing/2014/main" id="{A860AA23-9722-1B4A-89C9-C4D9D786259B}"/>
              </a:ext>
            </a:extLst>
          </p:cNvPr>
          <p:cNvSpPr txBox="1">
            <a:spLocks noChangeArrowheads="1"/>
          </p:cNvSpPr>
          <p:nvPr/>
        </p:nvSpPr>
        <p:spPr bwMode="auto">
          <a:xfrm>
            <a:off x="2035175" y="4811713"/>
            <a:ext cx="53213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eaLnBrk="1" hangingPunct="1"/>
            <a:r>
              <a:rPr lang="en-US" altLang="en-US">
                <a:solidFill>
                  <a:schemeClr val="bg1"/>
                </a:solidFill>
              </a:rPr>
              <a:t>Geladi and Kowalski, Analytica Chimica Acta, 1985</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7" name="Slide Number Placeholder 1">
            <a:extLst>
              <a:ext uri="{FF2B5EF4-FFF2-40B4-BE49-F238E27FC236}">
                <a16:creationId xmlns:a16="http://schemas.microsoft.com/office/drawing/2014/main" id="{18DA186B-E739-4C46-B48E-B41917762B98}"/>
              </a:ext>
            </a:extLst>
          </p:cNvPr>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r>
              <a:rPr lang="fr-FR" altLang="en-US">
                <a:solidFill>
                  <a:schemeClr val="bg1"/>
                </a:solidFill>
                <a:latin typeface="Arial" panose="020B0604020202020204" pitchFamily="34" charset="0"/>
              </a:rPr>
              <a:t>- </a:t>
            </a:r>
            <a:fld id="{292CFF34-6082-0A42-A4D5-3C37F78098C1}" type="slidenum">
              <a:rPr lang="fr-FR" altLang="en-US">
                <a:solidFill>
                  <a:schemeClr val="bg1"/>
                </a:solidFill>
                <a:latin typeface="Arial" panose="020B0604020202020204" pitchFamily="34" charset="0"/>
              </a:rPr>
              <a:pPr/>
              <a:t>19</a:t>
            </a:fld>
            <a:endParaRPr lang="fr-FR" altLang="en-US">
              <a:solidFill>
                <a:schemeClr val="bg1"/>
              </a:solidFill>
              <a:latin typeface="Arial" panose="020B0604020202020204" pitchFamily="34" charset="0"/>
            </a:endParaRPr>
          </a:p>
        </p:txBody>
      </p:sp>
      <p:graphicFrame>
        <p:nvGraphicFramePr>
          <p:cNvPr id="3" name="Table 2">
            <a:extLst>
              <a:ext uri="{FF2B5EF4-FFF2-40B4-BE49-F238E27FC236}">
                <a16:creationId xmlns:a16="http://schemas.microsoft.com/office/drawing/2014/main" id="{1F22E0F8-02BC-404E-A1F9-AA4DADD19949}"/>
              </a:ext>
            </a:extLst>
          </p:cNvPr>
          <p:cNvGraphicFramePr>
            <a:graphicFrameLocks noGrp="1"/>
          </p:cNvGraphicFramePr>
          <p:nvPr/>
        </p:nvGraphicFramePr>
        <p:xfrm>
          <a:off x="900113" y="1160463"/>
          <a:ext cx="904878" cy="850902"/>
        </p:xfrm>
        <a:graphic>
          <a:graphicData uri="http://schemas.openxmlformats.org/drawingml/2006/table">
            <a:tbl>
              <a:tblPr firstRow="1" bandRow="1">
                <a:tableStyleId>{C083E6E3-FA7D-4D7B-A595-EF9225AFEA82}</a:tableStyleId>
              </a:tblPr>
              <a:tblGrid>
                <a:gridCol w="150813">
                  <a:extLst>
                    <a:ext uri="{9D8B030D-6E8A-4147-A177-3AD203B41FA5}">
                      <a16:colId xmlns:a16="http://schemas.microsoft.com/office/drawing/2014/main" val="20000"/>
                    </a:ext>
                  </a:extLst>
                </a:gridCol>
                <a:gridCol w="150813">
                  <a:extLst>
                    <a:ext uri="{9D8B030D-6E8A-4147-A177-3AD203B41FA5}">
                      <a16:colId xmlns:a16="http://schemas.microsoft.com/office/drawing/2014/main" val="20001"/>
                    </a:ext>
                  </a:extLst>
                </a:gridCol>
                <a:gridCol w="150813">
                  <a:extLst>
                    <a:ext uri="{9D8B030D-6E8A-4147-A177-3AD203B41FA5}">
                      <a16:colId xmlns:a16="http://schemas.microsoft.com/office/drawing/2014/main" val="20002"/>
                    </a:ext>
                  </a:extLst>
                </a:gridCol>
                <a:gridCol w="150813">
                  <a:extLst>
                    <a:ext uri="{9D8B030D-6E8A-4147-A177-3AD203B41FA5}">
                      <a16:colId xmlns:a16="http://schemas.microsoft.com/office/drawing/2014/main" val="20003"/>
                    </a:ext>
                  </a:extLst>
                </a:gridCol>
                <a:gridCol w="150813">
                  <a:extLst>
                    <a:ext uri="{9D8B030D-6E8A-4147-A177-3AD203B41FA5}">
                      <a16:colId xmlns:a16="http://schemas.microsoft.com/office/drawing/2014/main" val="20004"/>
                    </a:ext>
                  </a:extLst>
                </a:gridCol>
                <a:gridCol w="150813">
                  <a:extLst>
                    <a:ext uri="{9D8B030D-6E8A-4147-A177-3AD203B41FA5}">
                      <a16:colId xmlns:a16="http://schemas.microsoft.com/office/drawing/2014/main" val="20005"/>
                    </a:ext>
                  </a:extLst>
                </a:gridCol>
              </a:tblGrid>
              <a:tr h="141817">
                <a:tc>
                  <a:txBody>
                    <a:bodyPr/>
                    <a:lstStyle/>
                    <a:p>
                      <a:endParaRPr lang="en-US" sz="700"/>
                    </a:p>
                  </a:txBody>
                  <a:tcPr marL="35022" marR="35022"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C66"/>
                    </a:solidFill>
                  </a:tcPr>
                </a:tc>
                <a:tc>
                  <a:txBody>
                    <a:bodyPr/>
                    <a:lstStyle/>
                    <a:p>
                      <a:endParaRPr lang="en-US" sz="700"/>
                    </a:p>
                  </a:txBody>
                  <a:tcPr marL="35022" marR="35022"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C66"/>
                    </a:solidFill>
                  </a:tcPr>
                </a:tc>
                <a:tc>
                  <a:txBody>
                    <a:bodyPr/>
                    <a:lstStyle/>
                    <a:p>
                      <a:endParaRPr lang="en-US" sz="700"/>
                    </a:p>
                  </a:txBody>
                  <a:tcPr marL="35022" marR="35022"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C66"/>
                    </a:solidFill>
                  </a:tcPr>
                </a:tc>
                <a:tc>
                  <a:txBody>
                    <a:bodyPr/>
                    <a:lstStyle/>
                    <a:p>
                      <a:endParaRPr lang="en-US" sz="700"/>
                    </a:p>
                  </a:txBody>
                  <a:tcPr marL="35022" marR="35022"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C66"/>
                    </a:solidFill>
                  </a:tcPr>
                </a:tc>
                <a:tc>
                  <a:txBody>
                    <a:bodyPr/>
                    <a:lstStyle/>
                    <a:p>
                      <a:endParaRPr lang="en-US" sz="700"/>
                    </a:p>
                  </a:txBody>
                  <a:tcPr marL="35022" marR="35022"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C66"/>
                    </a:solidFill>
                  </a:tcPr>
                </a:tc>
                <a:tc>
                  <a:txBody>
                    <a:bodyPr/>
                    <a:lstStyle/>
                    <a:p>
                      <a:endParaRPr lang="en-US" sz="700"/>
                    </a:p>
                  </a:txBody>
                  <a:tcPr marL="35022" marR="35022"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C66"/>
                    </a:solidFill>
                  </a:tcPr>
                </a:tc>
                <a:extLst>
                  <a:ext uri="{0D108BD9-81ED-4DB2-BD59-A6C34878D82A}">
                    <a16:rowId xmlns:a16="http://schemas.microsoft.com/office/drawing/2014/main" val="10000"/>
                  </a:ext>
                </a:extLst>
              </a:tr>
              <a:tr h="141817">
                <a:tc>
                  <a:txBody>
                    <a:bodyPr/>
                    <a:lstStyle/>
                    <a:p>
                      <a:endParaRPr lang="en-US" sz="700"/>
                    </a:p>
                  </a:txBody>
                  <a:tcPr marL="35022" marR="35022"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C66"/>
                    </a:solidFill>
                  </a:tcPr>
                </a:tc>
                <a:tc>
                  <a:txBody>
                    <a:bodyPr/>
                    <a:lstStyle/>
                    <a:p>
                      <a:endParaRPr lang="en-US" sz="700"/>
                    </a:p>
                  </a:txBody>
                  <a:tcPr marL="35022" marR="35022"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C66"/>
                    </a:solidFill>
                  </a:tcPr>
                </a:tc>
                <a:tc>
                  <a:txBody>
                    <a:bodyPr/>
                    <a:lstStyle/>
                    <a:p>
                      <a:endParaRPr lang="en-US" sz="700"/>
                    </a:p>
                  </a:txBody>
                  <a:tcPr marL="35022" marR="35022"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C66"/>
                    </a:solidFill>
                  </a:tcPr>
                </a:tc>
                <a:tc>
                  <a:txBody>
                    <a:bodyPr/>
                    <a:lstStyle/>
                    <a:p>
                      <a:endParaRPr lang="en-US" sz="700"/>
                    </a:p>
                  </a:txBody>
                  <a:tcPr marL="35022" marR="35022"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C66"/>
                    </a:solidFill>
                  </a:tcPr>
                </a:tc>
                <a:tc>
                  <a:txBody>
                    <a:bodyPr/>
                    <a:lstStyle/>
                    <a:p>
                      <a:endParaRPr lang="en-US" sz="700"/>
                    </a:p>
                  </a:txBody>
                  <a:tcPr marL="35022" marR="35022"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C66"/>
                    </a:solidFill>
                  </a:tcPr>
                </a:tc>
                <a:tc>
                  <a:txBody>
                    <a:bodyPr/>
                    <a:lstStyle/>
                    <a:p>
                      <a:endParaRPr lang="en-US" sz="700"/>
                    </a:p>
                  </a:txBody>
                  <a:tcPr marL="35022" marR="35022"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C66"/>
                    </a:solidFill>
                  </a:tcPr>
                </a:tc>
                <a:extLst>
                  <a:ext uri="{0D108BD9-81ED-4DB2-BD59-A6C34878D82A}">
                    <a16:rowId xmlns:a16="http://schemas.microsoft.com/office/drawing/2014/main" val="10001"/>
                  </a:ext>
                </a:extLst>
              </a:tr>
              <a:tr h="141817">
                <a:tc>
                  <a:txBody>
                    <a:bodyPr/>
                    <a:lstStyle/>
                    <a:p>
                      <a:endParaRPr lang="en-US" sz="700"/>
                    </a:p>
                  </a:txBody>
                  <a:tcPr marL="35022" marR="35022"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C66"/>
                    </a:solidFill>
                  </a:tcPr>
                </a:tc>
                <a:tc>
                  <a:txBody>
                    <a:bodyPr/>
                    <a:lstStyle/>
                    <a:p>
                      <a:endParaRPr lang="en-US" sz="700"/>
                    </a:p>
                  </a:txBody>
                  <a:tcPr marL="35022" marR="35022"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C66"/>
                    </a:solidFill>
                  </a:tcPr>
                </a:tc>
                <a:tc>
                  <a:txBody>
                    <a:bodyPr/>
                    <a:lstStyle/>
                    <a:p>
                      <a:endParaRPr lang="en-US" sz="700"/>
                    </a:p>
                  </a:txBody>
                  <a:tcPr marL="35022" marR="35022"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C66"/>
                    </a:solidFill>
                  </a:tcPr>
                </a:tc>
                <a:tc>
                  <a:txBody>
                    <a:bodyPr/>
                    <a:lstStyle/>
                    <a:p>
                      <a:endParaRPr lang="en-US" sz="700"/>
                    </a:p>
                  </a:txBody>
                  <a:tcPr marL="35022" marR="35022"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C66"/>
                    </a:solidFill>
                  </a:tcPr>
                </a:tc>
                <a:tc>
                  <a:txBody>
                    <a:bodyPr/>
                    <a:lstStyle/>
                    <a:p>
                      <a:endParaRPr lang="en-US" sz="700"/>
                    </a:p>
                  </a:txBody>
                  <a:tcPr marL="35022" marR="35022"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C66"/>
                    </a:solidFill>
                  </a:tcPr>
                </a:tc>
                <a:tc>
                  <a:txBody>
                    <a:bodyPr/>
                    <a:lstStyle/>
                    <a:p>
                      <a:endParaRPr lang="en-US" sz="700"/>
                    </a:p>
                  </a:txBody>
                  <a:tcPr marL="35022" marR="35022"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C66"/>
                    </a:solidFill>
                  </a:tcPr>
                </a:tc>
                <a:extLst>
                  <a:ext uri="{0D108BD9-81ED-4DB2-BD59-A6C34878D82A}">
                    <a16:rowId xmlns:a16="http://schemas.microsoft.com/office/drawing/2014/main" val="10002"/>
                  </a:ext>
                </a:extLst>
              </a:tr>
              <a:tr h="141817">
                <a:tc>
                  <a:txBody>
                    <a:bodyPr/>
                    <a:lstStyle/>
                    <a:p>
                      <a:endParaRPr lang="en-US" sz="700"/>
                    </a:p>
                  </a:txBody>
                  <a:tcPr marL="35022" marR="35022"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C66"/>
                    </a:solidFill>
                  </a:tcPr>
                </a:tc>
                <a:tc>
                  <a:txBody>
                    <a:bodyPr/>
                    <a:lstStyle/>
                    <a:p>
                      <a:endParaRPr lang="en-US" sz="700"/>
                    </a:p>
                  </a:txBody>
                  <a:tcPr marL="35022" marR="35022"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C66"/>
                    </a:solidFill>
                  </a:tcPr>
                </a:tc>
                <a:tc>
                  <a:txBody>
                    <a:bodyPr/>
                    <a:lstStyle/>
                    <a:p>
                      <a:endParaRPr lang="en-US" sz="700"/>
                    </a:p>
                  </a:txBody>
                  <a:tcPr marL="35022" marR="35022"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C66"/>
                    </a:solidFill>
                  </a:tcPr>
                </a:tc>
                <a:tc>
                  <a:txBody>
                    <a:bodyPr/>
                    <a:lstStyle/>
                    <a:p>
                      <a:endParaRPr lang="en-US" sz="700"/>
                    </a:p>
                  </a:txBody>
                  <a:tcPr marL="35022" marR="35022"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C66"/>
                    </a:solidFill>
                  </a:tcPr>
                </a:tc>
                <a:tc>
                  <a:txBody>
                    <a:bodyPr/>
                    <a:lstStyle/>
                    <a:p>
                      <a:endParaRPr lang="en-US" sz="700"/>
                    </a:p>
                  </a:txBody>
                  <a:tcPr marL="35022" marR="35022"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C66"/>
                    </a:solidFill>
                  </a:tcPr>
                </a:tc>
                <a:tc>
                  <a:txBody>
                    <a:bodyPr/>
                    <a:lstStyle/>
                    <a:p>
                      <a:endParaRPr lang="en-US" sz="700"/>
                    </a:p>
                  </a:txBody>
                  <a:tcPr marL="35022" marR="35022"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C66"/>
                    </a:solidFill>
                  </a:tcPr>
                </a:tc>
                <a:extLst>
                  <a:ext uri="{0D108BD9-81ED-4DB2-BD59-A6C34878D82A}">
                    <a16:rowId xmlns:a16="http://schemas.microsoft.com/office/drawing/2014/main" val="10003"/>
                  </a:ext>
                </a:extLst>
              </a:tr>
              <a:tr h="141817">
                <a:tc>
                  <a:txBody>
                    <a:bodyPr/>
                    <a:lstStyle/>
                    <a:p>
                      <a:endParaRPr lang="en-US" sz="700"/>
                    </a:p>
                  </a:txBody>
                  <a:tcPr marL="35022" marR="35022"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C66"/>
                    </a:solidFill>
                  </a:tcPr>
                </a:tc>
                <a:tc>
                  <a:txBody>
                    <a:bodyPr/>
                    <a:lstStyle/>
                    <a:p>
                      <a:endParaRPr lang="en-US" sz="700"/>
                    </a:p>
                  </a:txBody>
                  <a:tcPr marL="35022" marR="35022"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C66"/>
                    </a:solidFill>
                  </a:tcPr>
                </a:tc>
                <a:tc>
                  <a:txBody>
                    <a:bodyPr/>
                    <a:lstStyle/>
                    <a:p>
                      <a:endParaRPr lang="en-US" sz="700"/>
                    </a:p>
                  </a:txBody>
                  <a:tcPr marL="35022" marR="35022"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C66"/>
                    </a:solidFill>
                  </a:tcPr>
                </a:tc>
                <a:tc>
                  <a:txBody>
                    <a:bodyPr/>
                    <a:lstStyle/>
                    <a:p>
                      <a:endParaRPr lang="en-US" sz="700"/>
                    </a:p>
                  </a:txBody>
                  <a:tcPr marL="35022" marR="35022"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C66"/>
                    </a:solidFill>
                  </a:tcPr>
                </a:tc>
                <a:tc>
                  <a:txBody>
                    <a:bodyPr/>
                    <a:lstStyle/>
                    <a:p>
                      <a:endParaRPr lang="en-US" sz="700"/>
                    </a:p>
                  </a:txBody>
                  <a:tcPr marL="35022" marR="35022"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C66"/>
                    </a:solidFill>
                  </a:tcPr>
                </a:tc>
                <a:tc>
                  <a:txBody>
                    <a:bodyPr/>
                    <a:lstStyle/>
                    <a:p>
                      <a:endParaRPr lang="en-US" sz="700"/>
                    </a:p>
                  </a:txBody>
                  <a:tcPr marL="35022" marR="35022"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C66"/>
                    </a:solidFill>
                  </a:tcPr>
                </a:tc>
                <a:extLst>
                  <a:ext uri="{0D108BD9-81ED-4DB2-BD59-A6C34878D82A}">
                    <a16:rowId xmlns:a16="http://schemas.microsoft.com/office/drawing/2014/main" val="10004"/>
                  </a:ext>
                </a:extLst>
              </a:tr>
              <a:tr h="141817">
                <a:tc>
                  <a:txBody>
                    <a:bodyPr/>
                    <a:lstStyle/>
                    <a:p>
                      <a:endParaRPr lang="en-US" sz="700"/>
                    </a:p>
                  </a:txBody>
                  <a:tcPr marL="35022" marR="35022"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C66"/>
                    </a:solidFill>
                  </a:tcPr>
                </a:tc>
                <a:tc>
                  <a:txBody>
                    <a:bodyPr/>
                    <a:lstStyle/>
                    <a:p>
                      <a:endParaRPr lang="en-US" sz="700"/>
                    </a:p>
                  </a:txBody>
                  <a:tcPr marL="35022" marR="35022"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C66"/>
                    </a:solidFill>
                  </a:tcPr>
                </a:tc>
                <a:tc>
                  <a:txBody>
                    <a:bodyPr/>
                    <a:lstStyle/>
                    <a:p>
                      <a:endParaRPr lang="en-US" sz="700"/>
                    </a:p>
                  </a:txBody>
                  <a:tcPr marL="35022" marR="35022"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C66"/>
                    </a:solidFill>
                  </a:tcPr>
                </a:tc>
                <a:tc>
                  <a:txBody>
                    <a:bodyPr/>
                    <a:lstStyle/>
                    <a:p>
                      <a:endParaRPr lang="en-US" sz="700"/>
                    </a:p>
                  </a:txBody>
                  <a:tcPr marL="35022" marR="35022"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C66"/>
                    </a:solidFill>
                  </a:tcPr>
                </a:tc>
                <a:tc>
                  <a:txBody>
                    <a:bodyPr/>
                    <a:lstStyle/>
                    <a:p>
                      <a:endParaRPr lang="en-US" sz="700"/>
                    </a:p>
                  </a:txBody>
                  <a:tcPr marL="35022" marR="35022"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C66"/>
                    </a:solidFill>
                  </a:tcPr>
                </a:tc>
                <a:tc>
                  <a:txBody>
                    <a:bodyPr/>
                    <a:lstStyle/>
                    <a:p>
                      <a:endParaRPr lang="en-US" sz="700"/>
                    </a:p>
                  </a:txBody>
                  <a:tcPr marL="35022" marR="35022"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C66"/>
                    </a:solidFill>
                  </a:tcPr>
                </a:tc>
                <a:extLst>
                  <a:ext uri="{0D108BD9-81ED-4DB2-BD59-A6C34878D82A}">
                    <a16:rowId xmlns:a16="http://schemas.microsoft.com/office/drawing/2014/main" val="10005"/>
                  </a:ext>
                </a:extLst>
              </a:tr>
            </a:tbl>
          </a:graphicData>
        </a:graphic>
      </p:graphicFrame>
      <p:graphicFrame>
        <p:nvGraphicFramePr>
          <p:cNvPr id="4" name="Table 3">
            <a:extLst>
              <a:ext uri="{FF2B5EF4-FFF2-40B4-BE49-F238E27FC236}">
                <a16:creationId xmlns:a16="http://schemas.microsoft.com/office/drawing/2014/main" id="{FBA283DE-1D4A-8F43-A264-B10F99982E5B}"/>
              </a:ext>
            </a:extLst>
          </p:cNvPr>
          <p:cNvGraphicFramePr>
            <a:graphicFrameLocks noGrp="1"/>
          </p:cNvGraphicFramePr>
          <p:nvPr/>
        </p:nvGraphicFramePr>
        <p:xfrm>
          <a:off x="788988" y="4171950"/>
          <a:ext cx="904878" cy="141490"/>
        </p:xfrm>
        <a:graphic>
          <a:graphicData uri="http://schemas.openxmlformats.org/drawingml/2006/table">
            <a:tbl>
              <a:tblPr firstRow="1" bandRow="1">
                <a:tableStyleId>{C083E6E3-FA7D-4D7B-A595-EF9225AFEA82}</a:tableStyleId>
              </a:tblPr>
              <a:tblGrid>
                <a:gridCol w="150813">
                  <a:extLst>
                    <a:ext uri="{9D8B030D-6E8A-4147-A177-3AD203B41FA5}">
                      <a16:colId xmlns:a16="http://schemas.microsoft.com/office/drawing/2014/main" val="20000"/>
                    </a:ext>
                  </a:extLst>
                </a:gridCol>
                <a:gridCol w="150813">
                  <a:extLst>
                    <a:ext uri="{9D8B030D-6E8A-4147-A177-3AD203B41FA5}">
                      <a16:colId xmlns:a16="http://schemas.microsoft.com/office/drawing/2014/main" val="20001"/>
                    </a:ext>
                  </a:extLst>
                </a:gridCol>
                <a:gridCol w="150813">
                  <a:extLst>
                    <a:ext uri="{9D8B030D-6E8A-4147-A177-3AD203B41FA5}">
                      <a16:colId xmlns:a16="http://schemas.microsoft.com/office/drawing/2014/main" val="20002"/>
                    </a:ext>
                  </a:extLst>
                </a:gridCol>
                <a:gridCol w="150813">
                  <a:extLst>
                    <a:ext uri="{9D8B030D-6E8A-4147-A177-3AD203B41FA5}">
                      <a16:colId xmlns:a16="http://schemas.microsoft.com/office/drawing/2014/main" val="20003"/>
                    </a:ext>
                  </a:extLst>
                </a:gridCol>
                <a:gridCol w="150813">
                  <a:extLst>
                    <a:ext uri="{9D8B030D-6E8A-4147-A177-3AD203B41FA5}">
                      <a16:colId xmlns:a16="http://schemas.microsoft.com/office/drawing/2014/main" val="20004"/>
                    </a:ext>
                  </a:extLst>
                </a:gridCol>
                <a:gridCol w="150813">
                  <a:extLst>
                    <a:ext uri="{9D8B030D-6E8A-4147-A177-3AD203B41FA5}">
                      <a16:colId xmlns:a16="http://schemas.microsoft.com/office/drawing/2014/main" val="20005"/>
                    </a:ext>
                  </a:extLst>
                </a:gridCol>
              </a:tblGrid>
              <a:tr h="141288">
                <a:tc>
                  <a:txBody>
                    <a:bodyPr/>
                    <a:lstStyle/>
                    <a:p>
                      <a:endParaRPr lang="en-US" sz="700"/>
                    </a:p>
                  </a:txBody>
                  <a:tcPr marL="35022" marR="35022" marT="17405" marB="1740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sz="700"/>
                    </a:p>
                  </a:txBody>
                  <a:tcPr marL="35022" marR="35022" marT="17405" marB="1740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sz="700"/>
                    </a:p>
                  </a:txBody>
                  <a:tcPr marL="35022" marR="35022" marT="17405" marB="1740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sz="700"/>
                    </a:p>
                  </a:txBody>
                  <a:tcPr marL="35022" marR="35022" marT="17405" marB="1740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sz="700"/>
                    </a:p>
                  </a:txBody>
                  <a:tcPr marL="35022" marR="35022" marT="17405" marB="1740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sz="700"/>
                    </a:p>
                  </a:txBody>
                  <a:tcPr marL="35022" marR="35022" marT="17405" marB="1740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0"/>
                  </a:ext>
                </a:extLst>
              </a:tr>
            </a:tbl>
          </a:graphicData>
        </a:graphic>
      </p:graphicFrame>
      <p:graphicFrame>
        <p:nvGraphicFramePr>
          <p:cNvPr id="5" name="Table 4">
            <a:extLst>
              <a:ext uri="{FF2B5EF4-FFF2-40B4-BE49-F238E27FC236}">
                <a16:creationId xmlns:a16="http://schemas.microsoft.com/office/drawing/2014/main" id="{95F4B1F8-FFE9-1741-B346-0349109D9CE4}"/>
              </a:ext>
            </a:extLst>
          </p:cNvPr>
          <p:cNvGraphicFramePr>
            <a:graphicFrameLocks noGrp="1"/>
          </p:cNvGraphicFramePr>
          <p:nvPr/>
        </p:nvGraphicFramePr>
        <p:xfrm>
          <a:off x="877888" y="2616200"/>
          <a:ext cx="150812" cy="850902"/>
        </p:xfrm>
        <a:graphic>
          <a:graphicData uri="http://schemas.openxmlformats.org/drawingml/2006/table">
            <a:tbl>
              <a:tblPr firstRow="1" bandRow="1">
                <a:tableStyleId>{C083E6E3-FA7D-4D7B-A595-EF9225AFEA82}</a:tableStyleId>
              </a:tblPr>
              <a:tblGrid>
                <a:gridCol w="150812">
                  <a:extLst>
                    <a:ext uri="{9D8B030D-6E8A-4147-A177-3AD203B41FA5}">
                      <a16:colId xmlns:a16="http://schemas.microsoft.com/office/drawing/2014/main" val="20000"/>
                    </a:ext>
                  </a:extLst>
                </a:gridCol>
              </a:tblGrid>
              <a:tr h="141817">
                <a:tc>
                  <a:txBody>
                    <a:bodyPr/>
                    <a:lstStyle/>
                    <a:p>
                      <a:endParaRPr lang="en-US" sz="700"/>
                    </a:p>
                  </a:txBody>
                  <a:tcPr marL="35022" marR="35022"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0000"/>
                  </a:ext>
                </a:extLst>
              </a:tr>
              <a:tr h="141817">
                <a:tc>
                  <a:txBody>
                    <a:bodyPr/>
                    <a:lstStyle/>
                    <a:p>
                      <a:endParaRPr lang="en-US" sz="700"/>
                    </a:p>
                  </a:txBody>
                  <a:tcPr marL="35022" marR="35022"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0001"/>
                  </a:ext>
                </a:extLst>
              </a:tr>
              <a:tr h="141817">
                <a:tc>
                  <a:txBody>
                    <a:bodyPr/>
                    <a:lstStyle/>
                    <a:p>
                      <a:endParaRPr lang="en-US" sz="700"/>
                    </a:p>
                  </a:txBody>
                  <a:tcPr marL="35022" marR="35022"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0002"/>
                  </a:ext>
                </a:extLst>
              </a:tr>
              <a:tr h="141817">
                <a:tc>
                  <a:txBody>
                    <a:bodyPr/>
                    <a:lstStyle/>
                    <a:p>
                      <a:endParaRPr lang="en-US" sz="700"/>
                    </a:p>
                  </a:txBody>
                  <a:tcPr marL="35022" marR="35022"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0003"/>
                  </a:ext>
                </a:extLst>
              </a:tr>
              <a:tr h="141817">
                <a:tc>
                  <a:txBody>
                    <a:bodyPr/>
                    <a:lstStyle/>
                    <a:p>
                      <a:endParaRPr lang="en-US" sz="700"/>
                    </a:p>
                  </a:txBody>
                  <a:tcPr marL="35022" marR="35022"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0004"/>
                  </a:ext>
                </a:extLst>
              </a:tr>
              <a:tr h="141817">
                <a:tc>
                  <a:txBody>
                    <a:bodyPr/>
                    <a:lstStyle/>
                    <a:p>
                      <a:endParaRPr lang="en-US" sz="700"/>
                    </a:p>
                  </a:txBody>
                  <a:tcPr marL="35022" marR="35022"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0005"/>
                  </a:ext>
                </a:extLst>
              </a:tr>
            </a:tbl>
          </a:graphicData>
        </a:graphic>
      </p:graphicFrame>
      <p:sp>
        <p:nvSpPr>
          <p:cNvPr id="188501" name="TextBox 6">
            <a:extLst>
              <a:ext uri="{FF2B5EF4-FFF2-40B4-BE49-F238E27FC236}">
                <a16:creationId xmlns:a16="http://schemas.microsoft.com/office/drawing/2014/main" id="{FAA3561C-4684-D542-B73C-D014E96AE023}"/>
              </a:ext>
            </a:extLst>
          </p:cNvPr>
          <p:cNvSpPr txBox="1">
            <a:spLocks noChangeArrowheads="1"/>
          </p:cNvSpPr>
          <p:nvPr/>
        </p:nvSpPr>
        <p:spPr bwMode="auto">
          <a:xfrm>
            <a:off x="1211263" y="782638"/>
            <a:ext cx="6604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eaLnBrk="1" hangingPunct="1"/>
            <a:r>
              <a:rPr lang="en-US" altLang="en-US" i="1">
                <a:latin typeface="Times New Roman" panose="02020603050405020304" pitchFamily="18" charset="0"/>
                <a:cs typeface="Times New Roman" panose="02020603050405020304" pitchFamily="18" charset="0"/>
              </a:rPr>
              <a:t>X</a:t>
            </a:r>
          </a:p>
        </p:txBody>
      </p:sp>
      <p:sp>
        <p:nvSpPr>
          <p:cNvPr id="188502" name="TextBox 7">
            <a:extLst>
              <a:ext uri="{FF2B5EF4-FFF2-40B4-BE49-F238E27FC236}">
                <a16:creationId xmlns:a16="http://schemas.microsoft.com/office/drawing/2014/main" id="{5E45B04A-2F76-3F48-ADCD-877A1E1F9097}"/>
              </a:ext>
            </a:extLst>
          </p:cNvPr>
          <p:cNvSpPr txBox="1">
            <a:spLocks noChangeArrowheads="1"/>
          </p:cNvSpPr>
          <p:nvPr/>
        </p:nvSpPr>
        <p:spPr bwMode="auto">
          <a:xfrm>
            <a:off x="547688" y="2762250"/>
            <a:ext cx="6604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eaLnBrk="1" hangingPunct="1"/>
            <a:r>
              <a:rPr lang="en-US" altLang="en-US" i="1">
                <a:latin typeface="Times New Roman" panose="02020603050405020304" pitchFamily="18" charset="0"/>
                <a:cs typeface="Times New Roman" panose="02020603050405020304" pitchFamily="18" charset="0"/>
              </a:rPr>
              <a:t>t</a:t>
            </a:r>
            <a:r>
              <a:rPr lang="en-US" altLang="en-US" i="1" baseline="-25000">
                <a:latin typeface="Times New Roman" panose="02020603050405020304" pitchFamily="18" charset="0"/>
                <a:cs typeface="Times New Roman" panose="02020603050405020304" pitchFamily="18" charset="0"/>
              </a:rPr>
              <a:t>X</a:t>
            </a:r>
          </a:p>
        </p:txBody>
      </p:sp>
      <p:sp>
        <p:nvSpPr>
          <p:cNvPr id="188503" name="TextBox 8">
            <a:extLst>
              <a:ext uri="{FF2B5EF4-FFF2-40B4-BE49-F238E27FC236}">
                <a16:creationId xmlns:a16="http://schemas.microsoft.com/office/drawing/2014/main" id="{A493B4AA-BC5C-C442-8ABC-37723EBC9A45}"/>
              </a:ext>
            </a:extLst>
          </p:cNvPr>
          <p:cNvSpPr txBox="1">
            <a:spLocks noChangeArrowheads="1"/>
          </p:cNvSpPr>
          <p:nvPr/>
        </p:nvSpPr>
        <p:spPr bwMode="auto">
          <a:xfrm>
            <a:off x="911225" y="3806825"/>
            <a:ext cx="6604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eaLnBrk="1" hangingPunct="1"/>
            <a:r>
              <a:rPr lang="en-US" altLang="en-US" b="1" i="1">
                <a:latin typeface="Times New Roman" panose="02020603050405020304" pitchFamily="18" charset="0"/>
                <a:cs typeface="Times New Roman" panose="02020603050405020304" pitchFamily="18" charset="0"/>
              </a:rPr>
              <a:t>w</a:t>
            </a:r>
            <a:r>
              <a:rPr lang="en-US" altLang="en-US" i="1" baseline="-25000">
                <a:latin typeface="Times New Roman" panose="02020603050405020304" pitchFamily="18" charset="0"/>
                <a:cs typeface="Times New Roman" panose="02020603050405020304" pitchFamily="18" charset="0"/>
              </a:rPr>
              <a:t>X</a:t>
            </a:r>
            <a:r>
              <a:rPr lang="en-US" altLang="en-US" i="1" baseline="30000">
                <a:latin typeface="Times New Roman" panose="02020603050405020304" pitchFamily="18" charset="0"/>
                <a:cs typeface="Times New Roman" panose="02020603050405020304" pitchFamily="18" charset="0"/>
              </a:rPr>
              <a:t>T</a:t>
            </a:r>
          </a:p>
        </p:txBody>
      </p:sp>
      <p:sp>
        <p:nvSpPr>
          <p:cNvPr id="188504" name="TextBox 9">
            <a:extLst>
              <a:ext uri="{FF2B5EF4-FFF2-40B4-BE49-F238E27FC236}">
                <a16:creationId xmlns:a16="http://schemas.microsoft.com/office/drawing/2014/main" id="{1EE25ECA-D838-5249-8785-89F4357FD7DD}"/>
              </a:ext>
            </a:extLst>
          </p:cNvPr>
          <p:cNvSpPr txBox="1">
            <a:spLocks noChangeArrowheads="1"/>
          </p:cNvSpPr>
          <p:nvPr/>
        </p:nvSpPr>
        <p:spPr bwMode="auto">
          <a:xfrm>
            <a:off x="609600" y="1835150"/>
            <a:ext cx="508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eaLnBrk="1" hangingPunct="1"/>
            <a:r>
              <a:rPr lang="en-US" altLang="en-US" i="1">
                <a:latin typeface="Times New Roman" panose="02020603050405020304" pitchFamily="18" charset="0"/>
                <a:cs typeface="Times New Roman" panose="02020603050405020304" pitchFamily="18" charset="0"/>
              </a:rPr>
              <a:t>N</a:t>
            </a:r>
          </a:p>
        </p:txBody>
      </p:sp>
      <p:sp>
        <p:nvSpPr>
          <p:cNvPr id="188505" name="TextBox 10">
            <a:extLst>
              <a:ext uri="{FF2B5EF4-FFF2-40B4-BE49-F238E27FC236}">
                <a16:creationId xmlns:a16="http://schemas.microsoft.com/office/drawing/2014/main" id="{31ECF68C-96E4-E845-B42E-E6DF2279554C}"/>
              </a:ext>
            </a:extLst>
          </p:cNvPr>
          <p:cNvSpPr txBox="1">
            <a:spLocks noChangeArrowheads="1"/>
          </p:cNvSpPr>
          <p:nvPr/>
        </p:nvSpPr>
        <p:spPr bwMode="auto">
          <a:xfrm>
            <a:off x="1704975" y="868363"/>
            <a:ext cx="5080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eaLnBrk="1" hangingPunct="1"/>
            <a:r>
              <a:rPr lang="en-US" altLang="en-US" i="1">
                <a:latin typeface="Times New Roman" panose="02020603050405020304" pitchFamily="18" charset="0"/>
                <a:cs typeface="Times New Roman" panose="02020603050405020304" pitchFamily="18" charset="0"/>
              </a:rPr>
              <a:t>d</a:t>
            </a:r>
            <a:r>
              <a:rPr lang="en-US" altLang="en-US" i="1" baseline="-25000">
                <a:latin typeface="Times New Roman" panose="02020603050405020304" pitchFamily="18" charset="0"/>
                <a:cs typeface="Times New Roman" panose="02020603050405020304" pitchFamily="18" charset="0"/>
              </a:rPr>
              <a:t>X</a:t>
            </a:r>
          </a:p>
        </p:txBody>
      </p:sp>
      <p:sp>
        <p:nvSpPr>
          <p:cNvPr id="188506" name="TextBox 11">
            <a:extLst>
              <a:ext uri="{FF2B5EF4-FFF2-40B4-BE49-F238E27FC236}">
                <a16:creationId xmlns:a16="http://schemas.microsoft.com/office/drawing/2014/main" id="{1C98BC5D-B6F8-ED44-93B7-7D5992489644}"/>
              </a:ext>
            </a:extLst>
          </p:cNvPr>
          <p:cNvSpPr txBox="1">
            <a:spLocks noChangeArrowheads="1"/>
          </p:cNvSpPr>
          <p:nvPr/>
        </p:nvSpPr>
        <p:spPr bwMode="auto">
          <a:xfrm>
            <a:off x="552450" y="3290888"/>
            <a:ext cx="5080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eaLnBrk="1" hangingPunct="1"/>
            <a:r>
              <a:rPr lang="en-US" altLang="en-US" i="1">
                <a:latin typeface="Times New Roman" panose="02020603050405020304" pitchFamily="18" charset="0"/>
                <a:cs typeface="Times New Roman" panose="02020603050405020304" pitchFamily="18" charset="0"/>
              </a:rPr>
              <a:t>N</a:t>
            </a:r>
          </a:p>
        </p:txBody>
      </p:sp>
      <p:sp>
        <p:nvSpPr>
          <p:cNvPr id="188507" name="TextBox 12">
            <a:extLst>
              <a:ext uri="{FF2B5EF4-FFF2-40B4-BE49-F238E27FC236}">
                <a16:creationId xmlns:a16="http://schemas.microsoft.com/office/drawing/2014/main" id="{CDF19241-C349-9F41-A14A-61D46077A9CB}"/>
              </a:ext>
            </a:extLst>
          </p:cNvPr>
          <p:cNvSpPr txBox="1">
            <a:spLocks noChangeArrowheads="1"/>
          </p:cNvSpPr>
          <p:nvPr/>
        </p:nvSpPr>
        <p:spPr bwMode="auto">
          <a:xfrm>
            <a:off x="900113" y="2298700"/>
            <a:ext cx="508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eaLnBrk="1" hangingPunct="1"/>
            <a:r>
              <a:rPr lang="en-US" altLang="en-US" i="1">
                <a:latin typeface="Times New Roman" panose="02020603050405020304" pitchFamily="18" charset="0"/>
                <a:cs typeface="Times New Roman" panose="02020603050405020304" pitchFamily="18" charset="0"/>
              </a:rPr>
              <a:t>1</a:t>
            </a:r>
          </a:p>
        </p:txBody>
      </p:sp>
      <p:sp>
        <p:nvSpPr>
          <p:cNvPr id="188508" name="TextBox 13">
            <a:extLst>
              <a:ext uri="{FF2B5EF4-FFF2-40B4-BE49-F238E27FC236}">
                <a16:creationId xmlns:a16="http://schemas.microsoft.com/office/drawing/2014/main" id="{5A3B7D22-4432-A440-9E0E-C9B02CA26F33}"/>
              </a:ext>
            </a:extLst>
          </p:cNvPr>
          <p:cNvSpPr txBox="1">
            <a:spLocks noChangeArrowheads="1"/>
          </p:cNvSpPr>
          <p:nvPr/>
        </p:nvSpPr>
        <p:spPr bwMode="auto">
          <a:xfrm>
            <a:off x="534988" y="4129088"/>
            <a:ext cx="5080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eaLnBrk="1" hangingPunct="1"/>
            <a:r>
              <a:rPr lang="en-US" altLang="en-US" i="1">
                <a:latin typeface="Times New Roman" panose="02020603050405020304" pitchFamily="18" charset="0"/>
                <a:cs typeface="Times New Roman" panose="02020603050405020304" pitchFamily="18" charset="0"/>
              </a:rPr>
              <a:t>1</a:t>
            </a:r>
          </a:p>
        </p:txBody>
      </p:sp>
      <p:sp>
        <p:nvSpPr>
          <p:cNvPr id="188509" name="TextBox 14">
            <a:extLst>
              <a:ext uri="{FF2B5EF4-FFF2-40B4-BE49-F238E27FC236}">
                <a16:creationId xmlns:a16="http://schemas.microsoft.com/office/drawing/2014/main" id="{29EA5A40-D61A-0E4D-9F40-F30A841294E1}"/>
              </a:ext>
            </a:extLst>
          </p:cNvPr>
          <p:cNvSpPr txBox="1">
            <a:spLocks noChangeArrowheads="1"/>
          </p:cNvSpPr>
          <p:nvPr/>
        </p:nvSpPr>
        <p:spPr bwMode="auto">
          <a:xfrm>
            <a:off x="1571625" y="3871913"/>
            <a:ext cx="5080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eaLnBrk="1" hangingPunct="1"/>
            <a:r>
              <a:rPr lang="en-US" altLang="en-US" i="1">
                <a:latin typeface="Times New Roman" panose="02020603050405020304" pitchFamily="18" charset="0"/>
                <a:cs typeface="Times New Roman" panose="02020603050405020304" pitchFamily="18" charset="0"/>
              </a:rPr>
              <a:t>d</a:t>
            </a:r>
            <a:r>
              <a:rPr lang="en-US" altLang="en-US" i="1" baseline="-25000">
                <a:latin typeface="Times New Roman" panose="02020603050405020304" pitchFamily="18" charset="0"/>
                <a:cs typeface="Times New Roman" panose="02020603050405020304" pitchFamily="18" charset="0"/>
              </a:rPr>
              <a:t>X</a:t>
            </a:r>
          </a:p>
        </p:txBody>
      </p:sp>
      <p:sp>
        <p:nvSpPr>
          <p:cNvPr id="188510" name="Rectangle 79">
            <a:extLst>
              <a:ext uri="{FF2B5EF4-FFF2-40B4-BE49-F238E27FC236}">
                <a16:creationId xmlns:a16="http://schemas.microsoft.com/office/drawing/2014/main" id="{B93C0C2A-DAEF-524B-AB91-2E5DF8242CF2}"/>
              </a:ext>
            </a:extLst>
          </p:cNvPr>
          <p:cNvSpPr>
            <a:spLocks noChangeArrowheads="1"/>
          </p:cNvSpPr>
          <p:nvPr/>
        </p:nvSpPr>
        <p:spPr bwMode="auto">
          <a:xfrm>
            <a:off x="1268413" y="4763"/>
            <a:ext cx="6348412"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algn="ctr" eaLnBrk="1" hangingPunct="1"/>
            <a:r>
              <a:rPr lang="en-US" altLang="en-US" sz="2400" b="1"/>
              <a:t>Formalization of latent variable models</a:t>
            </a:r>
          </a:p>
        </p:txBody>
      </p:sp>
      <p:graphicFrame>
        <p:nvGraphicFramePr>
          <p:cNvPr id="29" name="Table 28">
            <a:extLst>
              <a:ext uri="{FF2B5EF4-FFF2-40B4-BE49-F238E27FC236}">
                <a16:creationId xmlns:a16="http://schemas.microsoft.com/office/drawing/2014/main" id="{7840B6B5-8521-474C-A495-D1A214640EF5}"/>
              </a:ext>
            </a:extLst>
          </p:cNvPr>
          <p:cNvGraphicFramePr>
            <a:graphicFrameLocks noGrp="1"/>
          </p:cNvGraphicFramePr>
          <p:nvPr/>
        </p:nvGraphicFramePr>
        <p:xfrm>
          <a:off x="7007225" y="1160463"/>
          <a:ext cx="906462" cy="850902"/>
        </p:xfrm>
        <a:graphic>
          <a:graphicData uri="http://schemas.openxmlformats.org/drawingml/2006/table">
            <a:tbl>
              <a:tblPr firstRow="1" bandRow="1">
                <a:tableStyleId>{C083E6E3-FA7D-4D7B-A595-EF9225AFEA82}</a:tableStyleId>
              </a:tblPr>
              <a:tblGrid>
                <a:gridCol w="151077">
                  <a:extLst>
                    <a:ext uri="{9D8B030D-6E8A-4147-A177-3AD203B41FA5}">
                      <a16:colId xmlns:a16="http://schemas.microsoft.com/office/drawing/2014/main" val="20000"/>
                    </a:ext>
                  </a:extLst>
                </a:gridCol>
                <a:gridCol w="151077">
                  <a:extLst>
                    <a:ext uri="{9D8B030D-6E8A-4147-A177-3AD203B41FA5}">
                      <a16:colId xmlns:a16="http://schemas.microsoft.com/office/drawing/2014/main" val="20001"/>
                    </a:ext>
                  </a:extLst>
                </a:gridCol>
                <a:gridCol w="151077">
                  <a:extLst>
                    <a:ext uri="{9D8B030D-6E8A-4147-A177-3AD203B41FA5}">
                      <a16:colId xmlns:a16="http://schemas.microsoft.com/office/drawing/2014/main" val="20002"/>
                    </a:ext>
                  </a:extLst>
                </a:gridCol>
                <a:gridCol w="151077">
                  <a:extLst>
                    <a:ext uri="{9D8B030D-6E8A-4147-A177-3AD203B41FA5}">
                      <a16:colId xmlns:a16="http://schemas.microsoft.com/office/drawing/2014/main" val="20003"/>
                    </a:ext>
                  </a:extLst>
                </a:gridCol>
                <a:gridCol w="151077">
                  <a:extLst>
                    <a:ext uri="{9D8B030D-6E8A-4147-A177-3AD203B41FA5}">
                      <a16:colId xmlns:a16="http://schemas.microsoft.com/office/drawing/2014/main" val="20004"/>
                    </a:ext>
                  </a:extLst>
                </a:gridCol>
                <a:gridCol w="151077">
                  <a:extLst>
                    <a:ext uri="{9D8B030D-6E8A-4147-A177-3AD203B41FA5}">
                      <a16:colId xmlns:a16="http://schemas.microsoft.com/office/drawing/2014/main" val="20005"/>
                    </a:ext>
                  </a:extLst>
                </a:gridCol>
              </a:tblGrid>
              <a:tr h="141817">
                <a:tc>
                  <a:txBody>
                    <a:bodyPr/>
                    <a:lstStyle/>
                    <a:p>
                      <a:endParaRPr lang="en-US" sz="700"/>
                    </a:p>
                  </a:txBody>
                  <a:tcPr marL="35083" marR="35083"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endParaRPr lang="en-US" sz="700"/>
                    </a:p>
                  </a:txBody>
                  <a:tcPr marL="35083" marR="35083"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endParaRPr lang="en-US" sz="700"/>
                    </a:p>
                  </a:txBody>
                  <a:tcPr marL="35083" marR="35083"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endParaRPr lang="en-US" sz="700"/>
                    </a:p>
                  </a:txBody>
                  <a:tcPr marL="35083" marR="35083"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endParaRPr lang="en-US" sz="700"/>
                    </a:p>
                  </a:txBody>
                  <a:tcPr marL="35083" marR="35083"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endParaRPr lang="en-US" sz="700"/>
                    </a:p>
                  </a:txBody>
                  <a:tcPr marL="35083" marR="35083"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10000"/>
                  </a:ext>
                </a:extLst>
              </a:tr>
              <a:tr h="141817">
                <a:tc>
                  <a:txBody>
                    <a:bodyPr/>
                    <a:lstStyle/>
                    <a:p>
                      <a:endParaRPr lang="en-US" sz="700"/>
                    </a:p>
                  </a:txBody>
                  <a:tcPr marL="35083" marR="35083"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endParaRPr lang="en-US" sz="700"/>
                    </a:p>
                  </a:txBody>
                  <a:tcPr marL="35083" marR="35083"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endParaRPr lang="en-US" sz="700"/>
                    </a:p>
                  </a:txBody>
                  <a:tcPr marL="35083" marR="35083"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endParaRPr lang="en-US" sz="700"/>
                    </a:p>
                  </a:txBody>
                  <a:tcPr marL="35083" marR="35083"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endParaRPr lang="en-US" sz="700"/>
                    </a:p>
                  </a:txBody>
                  <a:tcPr marL="35083" marR="35083"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endParaRPr lang="en-US" sz="700"/>
                    </a:p>
                  </a:txBody>
                  <a:tcPr marL="35083" marR="35083"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10001"/>
                  </a:ext>
                </a:extLst>
              </a:tr>
              <a:tr h="141817">
                <a:tc>
                  <a:txBody>
                    <a:bodyPr/>
                    <a:lstStyle/>
                    <a:p>
                      <a:endParaRPr lang="en-US" sz="700"/>
                    </a:p>
                  </a:txBody>
                  <a:tcPr marL="35083" marR="35083"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endParaRPr lang="en-US" sz="700"/>
                    </a:p>
                  </a:txBody>
                  <a:tcPr marL="35083" marR="35083"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endParaRPr lang="en-US" sz="700"/>
                    </a:p>
                  </a:txBody>
                  <a:tcPr marL="35083" marR="35083"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endParaRPr lang="en-US" sz="700"/>
                    </a:p>
                  </a:txBody>
                  <a:tcPr marL="35083" marR="35083"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endParaRPr lang="en-US" sz="700"/>
                    </a:p>
                  </a:txBody>
                  <a:tcPr marL="35083" marR="35083"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endParaRPr lang="en-US" sz="700"/>
                    </a:p>
                  </a:txBody>
                  <a:tcPr marL="35083" marR="35083"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10002"/>
                  </a:ext>
                </a:extLst>
              </a:tr>
              <a:tr h="141817">
                <a:tc>
                  <a:txBody>
                    <a:bodyPr/>
                    <a:lstStyle/>
                    <a:p>
                      <a:endParaRPr lang="en-US" sz="700"/>
                    </a:p>
                  </a:txBody>
                  <a:tcPr marL="35083" marR="35083"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endParaRPr lang="en-US" sz="700"/>
                    </a:p>
                  </a:txBody>
                  <a:tcPr marL="35083" marR="35083"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endParaRPr lang="en-US" sz="700"/>
                    </a:p>
                  </a:txBody>
                  <a:tcPr marL="35083" marR="35083"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endParaRPr lang="en-US" sz="700"/>
                    </a:p>
                  </a:txBody>
                  <a:tcPr marL="35083" marR="35083"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endParaRPr lang="en-US" sz="700"/>
                    </a:p>
                  </a:txBody>
                  <a:tcPr marL="35083" marR="35083"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endParaRPr lang="en-US" sz="700"/>
                    </a:p>
                  </a:txBody>
                  <a:tcPr marL="35083" marR="35083"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10003"/>
                  </a:ext>
                </a:extLst>
              </a:tr>
              <a:tr h="141817">
                <a:tc>
                  <a:txBody>
                    <a:bodyPr/>
                    <a:lstStyle/>
                    <a:p>
                      <a:endParaRPr lang="en-US" sz="700"/>
                    </a:p>
                  </a:txBody>
                  <a:tcPr marL="35083" marR="35083"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endParaRPr lang="en-US" sz="700"/>
                    </a:p>
                  </a:txBody>
                  <a:tcPr marL="35083" marR="35083"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endParaRPr lang="en-US" sz="700"/>
                    </a:p>
                  </a:txBody>
                  <a:tcPr marL="35083" marR="35083"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endParaRPr lang="en-US" sz="700"/>
                    </a:p>
                  </a:txBody>
                  <a:tcPr marL="35083" marR="35083"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endParaRPr lang="en-US" sz="700"/>
                    </a:p>
                  </a:txBody>
                  <a:tcPr marL="35083" marR="35083"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endParaRPr lang="en-US" sz="700"/>
                    </a:p>
                  </a:txBody>
                  <a:tcPr marL="35083" marR="35083"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10004"/>
                  </a:ext>
                </a:extLst>
              </a:tr>
              <a:tr h="141817">
                <a:tc>
                  <a:txBody>
                    <a:bodyPr/>
                    <a:lstStyle/>
                    <a:p>
                      <a:endParaRPr lang="en-US" sz="700"/>
                    </a:p>
                  </a:txBody>
                  <a:tcPr marL="35083" marR="35083"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endParaRPr lang="en-US" sz="700"/>
                    </a:p>
                  </a:txBody>
                  <a:tcPr marL="35083" marR="35083"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endParaRPr lang="en-US" sz="700"/>
                    </a:p>
                  </a:txBody>
                  <a:tcPr marL="35083" marR="35083"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endParaRPr lang="en-US" sz="700"/>
                    </a:p>
                  </a:txBody>
                  <a:tcPr marL="35083" marR="35083"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endParaRPr lang="en-US" sz="700"/>
                    </a:p>
                  </a:txBody>
                  <a:tcPr marL="35083" marR="35083"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endParaRPr lang="en-US" sz="700"/>
                    </a:p>
                  </a:txBody>
                  <a:tcPr marL="35083" marR="35083"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10005"/>
                  </a:ext>
                </a:extLst>
              </a:tr>
            </a:tbl>
          </a:graphicData>
        </a:graphic>
      </p:graphicFrame>
      <p:graphicFrame>
        <p:nvGraphicFramePr>
          <p:cNvPr id="30" name="Table 29">
            <a:extLst>
              <a:ext uri="{FF2B5EF4-FFF2-40B4-BE49-F238E27FC236}">
                <a16:creationId xmlns:a16="http://schemas.microsoft.com/office/drawing/2014/main" id="{DD688D25-DEEE-BD4D-8799-4FEFE2822809}"/>
              </a:ext>
            </a:extLst>
          </p:cNvPr>
          <p:cNvGraphicFramePr>
            <a:graphicFrameLocks noGrp="1"/>
          </p:cNvGraphicFramePr>
          <p:nvPr/>
        </p:nvGraphicFramePr>
        <p:xfrm>
          <a:off x="6896100" y="4171950"/>
          <a:ext cx="906462" cy="141490"/>
        </p:xfrm>
        <a:graphic>
          <a:graphicData uri="http://schemas.openxmlformats.org/drawingml/2006/table">
            <a:tbl>
              <a:tblPr firstRow="1" bandRow="1">
                <a:tableStyleId>{C083E6E3-FA7D-4D7B-A595-EF9225AFEA82}</a:tableStyleId>
              </a:tblPr>
              <a:tblGrid>
                <a:gridCol w="151077">
                  <a:extLst>
                    <a:ext uri="{9D8B030D-6E8A-4147-A177-3AD203B41FA5}">
                      <a16:colId xmlns:a16="http://schemas.microsoft.com/office/drawing/2014/main" val="20000"/>
                    </a:ext>
                  </a:extLst>
                </a:gridCol>
                <a:gridCol w="151077">
                  <a:extLst>
                    <a:ext uri="{9D8B030D-6E8A-4147-A177-3AD203B41FA5}">
                      <a16:colId xmlns:a16="http://schemas.microsoft.com/office/drawing/2014/main" val="20001"/>
                    </a:ext>
                  </a:extLst>
                </a:gridCol>
                <a:gridCol w="151077">
                  <a:extLst>
                    <a:ext uri="{9D8B030D-6E8A-4147-A177-3AD203B41FA5}">
                      <a16:colId xmlns:a16="http://schemas.microsoft.com/office/drawing/2014/main" val="20002"/>
                    </a:ext>
                  </a:extLst>
                </a:gridCol>
                <a:gridCol w="151077">
                  <a:extLst>
                    <a:ext uri="{9D8B030D-6E8A-4147-A177-3AD203B41FA5}">
                      <a16:colId xmlns:a16="http://schemas.microsoft.com/office/drawing/2014/main" val="20003"/>
                    </a:ext>
                  </a:extLst>
                </a:gridCol>
                <a:gridCol w="151077">
                  <a:extLst>
                    <a:ext uri="{9D8B030D-6E8A-4147-A177-3AD203B41FA5}">
                      <a16:colId xmlns:a16="http://schemas.microsoft.com/office/drawing/2014/main" val="20004"/>
                    </a:ext>
                  </a:extLst>
                </a:gridCol>
                <a:gridCol w="151077">
                  <a:extLst>
                    <a:ext uri="{9D8B030D-6E8A-4147-A177-3AD203B41FA5}">
                      <a16:colId xmlns:a16="http://schemas.microsoft.com/office/drawing/2014/main" val="20005"/>
                    </a:ext>
                  </a:extLst>
                </a:gridCol>
              </a:tblGrid>
              <a:tr h="141288">
                <a:tc>
                  <a:txBody>
                    <a:bodyPr/>
                    <a:lstStyle/>
                    <a:p>
                      <a:endParaRPr lang="en-US" sz="700"/>
                    </a:p>
                  </a:txBody>
                  <a:tcPr marL="35083" marR="35083" marT="17405" marB="1740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sz="700"/>
                    </a:p>
                  </a:txBody>
                  <a:tcPr marL="35083" marR="35083" marT="17405" marB="1740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sz="700"/>
                    </a:p>
                  </a:txBody>
                  <a:tcPr marL="35083" marR="35083" marT="17405" marB="1740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sz="700"/>
                    </a:p>
                  </a:txBody>
                  <a:tcPr marL="35083" marR="35083" marT="17405" marB="1740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sz="700"/>
                    </a:p>
                  </a:txBody>
                  <a:tcPr marL="35083" marR="35083" marT="17405" marB="1740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sz="700"/>
                    </a:p>
                  </a:txBody>
                  <a:tcPr marL="35083" marR="35083" marT="17405" marB="1740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0"/>
                  </a:ext>
                </a:extLst>
              </a:tr>
            </a:tbl>
          </a:graphicData>
        </a:graphic>
      </p:graphicFrame>
      <p:graphicFrame>
        <p:nvGraphicFramePr>
          <p:cNvPr id="31" name="Table 30">
            <a:extLst>
              <a:ext uri="{FF2B5EF4-FFF2-40B4-BE49-F238E27FC236}">
                <a16:creationId xmlns:a16="http://schemas.microsoft.com/office/drawing/2014/main" id="{CB544F7C-8634-9C4F-8F7D-A09CC77C6F0B}"/>
              </a:ext>
            </a:extLst>
          </p:cNvPr>
          <p:cNvGraphicFramePr>
            <a:graphicFrameLocks noGrp="1"/>
          </p:cNvGraphicFramePr>
          <p:nvPr/>
        </p:nvGraphicFramePr>
        <p:xfrm>
          <a:off x="7756525" y="2616200"/>
          <a:ext cx="150813" cy="850902"/>
        </p:xfrm>
        <a:graphic>
          <a:graphicData uri="http://schemas.openxmlformats.org/drawingml/2006/table">
            <a:tbl>
              <a:tblPr firstRow="1" bandRow="1">
                <a:tableStyleId>{C083E6E3-FA7D-4D7B-A595-EF9225AFEA82}</a:tableStyleId>
              </a:tblPr>
              <a:tblGrid>
                <a:gridCol w="150813">
                  <a:extLst>
                    <a:ext uri="{9D8B030D-6E8A-4147-A177-3AD203B41FA5}">
                      <a16:colId xmlns:a16="http://schemas.microsoft.com/office/drawing/2014/main" val="20000"/>
                    </a:ext>
                  </a:extLst>
                </a:gridCol>
              </a:tblGrid>
              <a:tr h="141817">
                <a:tc>
                  <a:txBody>
                    <a:bodyPr/>
                    <a:lstStyle/>
                    <a:p>
                      <a:endParaRPr lang="en-US" sz="700"/>
                    </a:p>
                  </a:txBody>
                  <a:tcPr marL="35022" marR="35022"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0000"/>
                  </a:ext>
                </a:extLst>
              </a:tr>
              <a:tr h="141817">
                <a:tc>
                  <a:txBody>
                    <a:bodyPr/>
                    <a:lstStyle/>
                    <a:p>
                      <a:endParaRPr lang="en-US" sz="700"/>
                    </a:p>
                  </a:txBody>
                  <a:tcPr marL="35022" marR="35022"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0001"/>
                  </a:ext>
                </a:extLst>
              </a:tr>
              <a:tr h="141817">
                <a:tc>
                  <a:txBody>
                    <a:bodyPr/>
                    <a:lstStyle/>
                    <a:p>
                      <a:endParaRPr lang="en-US" sz="700"/>
                    </a:p>
                  </a:txBody>
                  <a:tcPr marL="35022" marR="35022"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0002"/>
                  </a:ext>
                </a:extLst>
              </a:tr>
              <a:tr h="141817">
                <a:tc>
                  <a:txBody>
                    <a:bodyPr/>
                    <a:lstStyle/>
                    <a:p>
                      <a:endParaRPr lang="en-US" sz="700"/>
                    </a:p>
                  </a:txBody>
                  <a:tcPr marL="35022" marR="35022"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0003"/>
                  </a:ext>
                </a:extLst>
              </a:tr>
              <a:tr h="141817">
                <a:tc>
                  <a:txBody>
                    <a:bodyPr/>
                    <a:lstStyle/>
                    <a:p>
                      <a:endParaRPr lang="en-US" sz="700"/>
                    </a:p>
                  </a:txBody>
                  <a:tcPr marL="35022" marR="35022"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0004"/>
                  </a:ext>
                </a:extLst>
              </a:tr>
              <a:tr h="141817">
                <a:tc>
                  <a:txBody>
                    <a:bodyPr/>
                    <a:lstStyle/>
                    <a:p>
                      <a:endParaRPr lang="en-US" sz="700"/>
                    </a:p>
                  </a:txBody>
                  <a:tcPr marL="35022" marR="35022"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0005"/>
                  </a:ext>
                </a:extLst>
              </a:tr>
            </a:tbl>
          </a:graphicData>
        </a:graphic>
      </p:graphicFrame>
      <p:sp>
        <p:nvSpPr>
          <p:cNvPr id="188594" name="TextBox 31">
            <a:extLst>
              <a:ext uri="{FF2B5EF4-FFF2-40B4-BE49-F238E27FC236}">
                <a16:creationId xmlns:a16="http://schemas.microsoft.com/office/drawing/2014/main" id="{3DCCD8BF-0C97-904E-B787-B5E00FCA6B6B}"/>
              </a:ext>
            </a:extLst>
          </p:cNvPr>
          <p:cNvSpPr txBox="1">
            <a:spLocks noChangeArrowheads="1"/>
          </p:cNvSpPr>
          <p:nvPr/>
        </p:nvSpPr>
        <p:spPr bwMode="auto">
          <a:xfrm>
            <a:off x="7318375" y="782638"/>
            <a:ext cx="6604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eaLnBrk="1" hangingPunct="1"/>
            <a:r>
              <a:rPr lang="en-US" altLang="en-US" i="1">
                <a:latin typeface="Times New Roman" panose="02020603050405020304" pitchFamily="18" charset="0"/>
                <a:cs typeface="Times New Roman" panose="02020603050405020304" pitchFamily="18" charset="0"/>
              </a:rPr>
              <a:t>Y</a:t>
            </a:r>
          </a:p>
        </p:txBody>
      </p:sp>
      <p:sp>
        <p:nvSpPr>
          <p:cNvPr id="188595" name="TextBox 32">
            <a:extLst>
              <a:ext uri="{FF2B5EF4-FFF2-40B4-BE49-F238E27FC236}">
                <a16:creationId xmlns:a16="http://schemas.microsoft.com/office/drawing/2014/main" id="{BFF491D8-2BE9-CC4A-9B3C-17CD8E604924}"/>
              </a:ext>
            </a:extLst>
          </p:cNvPr>
          <p:cNvSpPr txBox="1">
            <a:spLocks noChangeArrowheads="1"/>
          </p:cNvSpPr>
          <p:nvPr/>
        </p:nvSpPr>
        <p:spPr bwMode="auto">
          <a:xfrm>
            <a:off x="7426325" y="2762250"/>
            <a:ext cx="6604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eaLnBrk="1" hangingPunct="1"/>
            <a:r>
              <a:rPr lang="en-US" altLang="en-US" i="1">
                <a:latin typeface="Times New Roman" panose="02020603050405020304" pitchFamily="18" charset="0"/>
                <a:cs typeface="Times New Roman" panose="02020603050405020304" pitchFamily="18" charset="0"/>
              </a:rPr>
              <a:t>t</a:t>
            </a:r>
            <a:r>
              <a:rPr lang="en-US" altLang="en-US" i="1" baseline="-25000">
                <a:latin typeface="Times New Roman" panose="02020603050405020304" pitchFamily="18" charset="0"/>
                <a:cs typeface="Times New Roman" panose="02020603050405020304" pitchFamily="18" charset="0"/>
              </a:rPr>
              <a:t>Y</a:t>
            </a:r>
          </a:p>
        </p:txBody>
      </p:sp>
      <p:sp>
        <p:nvSpPr>
          <p:cNvPr id="188596" name="TextBox 33">
            <a:extLst>
              <a:ext uri="{FF2B5EF4-FFF2-40B4-BE49-F238E27FC236}">
                <a16:creationId xmlns:a16="http://schemas.microsoft.com/office/drawing/2014/main" id="{596D37D1-CB0E-C443-B079-1CE697933FF6}"/>
              </a:ext>
            </a:extLst>
          </p:cNvPr>
          <p:cNvSpPr txBox="1">
            <a:spLocks noChangeArrowheads="1"/>
          </p:cNvSpPr>
          <p:nvPr/>
        </p:nvSpPr>
        <p:spPr bwMode="auto">
          <a:xfrm>
            <a:off x="7018338" y="3806825"/>
            <a:ext cx="6604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eaLnBrk="1" hangingPunct="1"/>
            <a:r>
              <a:rPr lang="en-US" altLang="en-US" b="1" i="1">
                <a:latin typeface="Times New Roman" panose="02020603050405020304" pitchFamily="18" charset="0"/>
                <a:cs typeface="Times New Roman" panose="02020603050405020304" pitchFamily="18" charset="0"/>
              </a:rPr>
              <a:t>w</a:t>
            </a:r>
            <a:r>
              <a:rPr lang="en-US" altLang="en-US" i="1" baseline="-25000">
                <a:latin typeface="Times New Roman" panose="02020603050405020304" pitchFamily="18" charset="0"/>
                <a:cs typeface="Times New Roman" panose="02020603050405020304" pitchFamily="18" charset="0"/>
              </a:rPr>
              <a:t>Y</a:t>
            </a:r>
            <a:r>
              <a:rPr lang="en-US" altLang="en-US" i="1" baseline="30000">
                <a:latin typeface="Times New Roman" panose="02020603050405020304" pitchFamily="18" charset="0"/>
                <a:cs typeface="Times New Roman" panose="02020603050405020304" pitchFamily="18" charset="0"/>
              </a:rPr>
              <a:t>T</a:t>
            </a:r>
          </a:p>
        </p:txBody>
      </p:sp>
      <p:sp>
        <p:nvSpPr>
          <p:cNvPr id="188597" name="TextBox 34">
            <a:extLst>
              <a:ext uri="{FF2B5EF4-FFF2-40B4-BE49-F238E27FC236}">
                <a16:creationId xmlns:a16="http://schemas.microsoft.com/office/drawing/2014/main" id="{5B2B98AC-9354-BC41-8CA8-68779FEB3ED1}"/>
              </a:ext>
            </a:extLst>
          </p:cNvPr>
          <p:cNvSpPr txBox="1">
            <a:spLocks noChangeArrowheads="1"/>
          </p:cNvSpPr>
          <p:nvPr/>
        </p:nvSpPr>
        <p:spPr bwMode="auto">
          <a:xfrm>
            <a:off x="6716713" y="1835150"/>
            <a:ext cx="50958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eaLnBrk="1" hangingPunct="1"/>
            <a:r>
              <a:rPr lang="en-US" altLang="en-US" i="1">
                <a:latin typeface="Times New Roman" panose="02020603050405020304" pitchFamily="18" charset="0"/>
                <a:cs typeface="Times New Roman" panose="02020603050405020304" pitchFamily="18" charset="0"/>
              </a:rPr>
              <a:t>N</a:t>
            </a:r>
          </a:p>
        </p:txBody>
      </p:sp>
      <p:sp>
        <p:nvSpPr>
          <p:cNvPr id="188598" name="TextBox 35">
            <a:extLst>
              <a:ext uri="{FF2B5EF4-FFF2-40B4-BE49-F238E27FC236}">
                <a16:creationId xmlns:a16="http://schemas.microsoft.com/office/drawing/2014/main" id="{817C288D-7CEF-0044-8D62-3305A8292A2D}"/>
              </a:ext>
            </a:extLst>
          </p:cNvPr>
          <p:cNvSpPr txBox="1">
            <a:spLocks noChangeArrowheads="1"/>
          </p:cNvSpPr>
          <p:nvPr/>
        </p:nvSpPr>
        <p:spPr bwMode="auto">
          <a:xfrm>
            <a:off x="7812088" y="868363"/>
            <a:ext cx="50958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eaLnBrk="1" hangingPunct="1"/>
            <a:r>
              <a:rPr lang="en-US" altLang="en-US" i="1">
                <a:latin typeface="Times New Roman" panose="02020603050405020304" pitchFamily="18" charset="0"/>
                <a:cs typeface="Times New Roman" panose="02020603050405020304" pitchFamily="18" charset="0"/>
              </a:rPr>
              <a:t>d</a:t>
            </a:r>
            <a:r>
              <a:rPr lang="en-US" altLang="en-US" i="1" baseline="-25000">
                <a:latin typeface="Times New Roman" panose="02020603050405020304" pitchFamily="18" charset="0"/>
                <a:cs typeface="Times New Roman" panose="02020603050405020304" pitchFamily="18" charset="0"/>
              </a:rPr>
              <a:t>Y</a:t>
            </a:r>
          </a:p>
        </p:txBody>
      </p:sp>
      <p:sp>
        <p:nvSpPr>
          <p:cNvPr id="188599" name="TextBox 36">
            <a:extLst>
              <a:ext uri="{FF2B5EF4-FFF2-40B4-BE49-F238E27FC236}">
                <a16:creationId xmlns:a16="http://schemas.microsoft.com/office/drawing/2014/main" id="{8D31DA42-141D-094F-86AC-9E913433C45F}"/>
              </a:ext>
            </a:extLst>
          </p:cNvPr>
          <p:cNvSpPr txBox="1">
            <a:spLocks noChangeArrowheads="1"/>
          </p:cNvSpPr>
          <p:nvPr/>
        </p:nvSpPr>
        <p:spPr bwMode="auto">
          <a:xfrm>
            <a:off x="7432675" y="3290888"/>
            <a:ext cx="5080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eaLnBrk="1" hangingPunct="1"/>
            <a:r>
              <a:rPr lang="en-US" altLang="en-US" i="1">
                <a:latin typeface="Times New Roman" panose="02020603050405020304" pitchFamily="18" charset="0"/>
                <a:cs typeface="Times New Roman" panose="02020603050405020304" pitchFamily="18" charset="0"/>
              </a:rPr>
              <a:t>N</a:t>
            </a:r>
          </a:p>
        </p:txBody>
      </p:sp>
      <p:sp>
        <p:nvSpPr>
          <p:cNvPr id="188600" name="TextBox 37">
            <a:extLst>
              <a:ext uri="{FF2B5EF4-FFF2-40B4-BE49-F238E27FC236}">
                <a16:creationId xmlns:a16="http://schemas.microsoft.com/office/drawing/2014/main" id="{8C320752-24C2-1540-B4F0-8F842198C5D9}"/>
              </a:ext>
            </a:extLst>
          </p:cNvPr>
          <p:cNvSpPr txBox="1">
            <a:spLocks noChangeArrowheads="1"/>
          </p:cNvSpPr>
          <p:nvPr/>
        </p:nvSpPr>
        <p:spPr bwMode="auto">
          <a:xfrm>
            <a:off x="7778750" y="2298700"/>
            <a:ext cx="50958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eaLnBrk="1" hangingPunct="1"/>
            <a:r>
              <a:rPr lang="en-US" altLang="en-US" i="1">
                <a:latin typeface="Times New Roman" panose="02020603050405020304" pitchFamily="18" charset="0"/>
                <a:cs typeface="Times New Roman" panose="02020603050405020304" pitchFamily="18" charset="0"/>
              </a:rPr>
              <a:t>1</a:t>
            </a:r>
          </a:p>
        </p:txBody>
      </p:sp>
      <p:sp>
        <p:nvSpPr>
          <p:cNvPr id="188601" name="TextBox 38">
            <a:extLst>
              <a:ext uri="{FF2B5EF4-FFF2-40B4-BE49-F238E27FC236}">
                <a16:creationId xmlns:a16="http://schemas.microsoft.com/office/drawing/2014/main" id="{50BE37FF-0DF0-B647-BE97-710FBFB3F18E}"/>
              </a:ext>
            </a:extLst>
          </p:cNvPr>
          <p:cNvSpPr txBox="1">
            <a:spLocks noChangeArrowheads="1"/>
          </p:cNvSpPr>
          <p:nvPr/>
        </p:nvSpPr>
        <p:spPr bwMode="auto">
          <a:xfrm>
            <a:off x="6642100" y="4129088"/>
            <a:ext cx="5080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eaLnBrk="1" hangingPunct="1"/>
            <a:r>
              <a:rPr lang="en-US" altLang="en-US" i="1">
                <a:latin typeface="Times New Roman" panose="02020603050405020304" pitchFamily="18" charset="0"/>
                <a:cs typeface="Times New Roman" panose="02020603050405020304" pitchFamily="18" charset="0"/>
              </a:rPr>
              <a:t>1</a:t>
            </a:r>
          </a:p>
        </p:txBody>
      </p:sp>
      <p:sp>
        <p:nvSpPr>
          <p:cNvPr id="188602" name="TextBox 39">
            <a:extLst>
              <a:ext uri="{FF2B5EF4-FFF2-40B4-BE49-F238E27FC236}">
                <a16:creationId xmlns:a16="http://schemas.microsoft.com/office/drawing/2014/main" id="{AA921324-0549-CF43-B596-C44F61B83DBB}"/>
              </a:ext>
            </a:extLst>
          </p:cNvPr>
          <p:cNvSpPr txBox="1">
            <a:spLocks noChangeArrowheads="1"/>
          </p:cNvSpPr>
          <p:nvPr/>
        </p:nvSpPr>
        <p:spPr bwMode="auto">
          <a:xfrm>
            <a:off x="7678738" y="3871913"/>
            <a:ext cx="5080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eaLnBrk="1" hangingPunct="1"/>
            <a:r>
              <a:rPr lang="en-US" altLang="en-US" i="1">
                <a:latin typeface="Times New Roman" panose="02020603050405020304" pitchFamily="18" charset="0"/>
                <a:cs typeface="Times New Roman" panose="02020603050405020304" pitchFamily="18" charset="0"/>
              </a:rPr>
              <a:t>d</a:t>
            </a:r>
            <a:r>
              <a:rPr lang="en-US" altLang="en-US" i="1" baseline="-25000">
                <a:latin typeface="Times New Roman" panose="02020603050405020304" pitchFamily="18" charset="0"/>
                <a:cs typeface="Times New Roman" panose="02020603050405020304" pitchFamily="18" charset="0"/>
              </a:rPr>
              <a:t>Y</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12701" y="336490"/>
            <a:ext cx="6349804" cy="400110"/>
          </a:xfrm>
          <a:prstGeom prst="rect">
            <a:avLst/>
          </a:prstGeom>
        </p:spPr>
        <p:txBody>
          <a:bodyPr wrap="square">
            <a:spAutoFit/>
          </a:bodyPr>
          <a:lstStyle/>
          <a:p>
            <a:pPr defTabSz="457189"/>
            <a:r>
              <a:rPr lang="en-US" sz="2000" b="1">
                <a:solidFill>
                  <a:srgbClr val="FFFFFF"/>
                </a:solidFill>
                <a:latin typeface="Calibri" charset="0"/>
                <a:ea typeface="ＭＳ Ｐゴシック" charset="0"/>
              </a:rPr>
              <a:t>Introduction </a:t>
            </a:r>
          </a:p>
        </p:txBody>
      </p:sp>
      <p:sp>
        <p:nvSpPr>
          <p:cNvPr id="5" name="Espace réservé du numéro de diapositive 4"/>
          <p:cNvSpPr>
            <a:spLocks noGrp="1"/>
          </p:cNvSpPr>
          <p:nvPr>
            <p:ph type="sldNum" sz="quarter" idx="12"/>
          </p:nvPr>
        </p:nvSpPr>
        <p:spPr/>
        <p:txBody>
          <a:bodyPr/>
          <a:lstStyle/>
          <a:p>
            <a:pPr defTabSz="457189">
              <a:defRPr/>
            </a:pPr>
            <a:r>
              <a:rPr lang="fr-FR">
                <a:solidFill>
                  <a:srgbClr val="FFFFFF"/>
                </a:solidFill>
              </a:rPr>
              <a:t>- </a:t>
            </a:r>
            <a:fld id="{8D68F26B-E493-43B4-A0D1-A7C7B876D25B}" type="slidenum">
              <a:rPr lang="fr-FR">
                <a:solidFill>
                  <a:srgbClr val="FFFFFF"/>
                </a:solidFill>
              </a:rPr>
              <a:pPr defTabSz="457189">
                <a:defRPr/>
              </a:pPr>
              <a:t>2</a:t>
            </a:fld>
            <a:endParaRPr lang="fr-FR">
              <a:solidFill>
                <a:srgbClr val="FFFFFF"/>
              </a:solidFill>
            </a:endParaRPr>
          </a:p>
        </p:txBody>
      </p:sp>
      <p:pic>
        <p:nvPicPr>
          <p:cNvPr id="23" name="Picture 22">
            <a:extLst>
              <a:ext uri="{FF2B5EF4-FFF2-40B4-BE49-F238E27FC236}">
                <a16:creationId xmlns:a16="http://schemas.microsoft.com/office/drawing/2014/main" id="{FAB76A68-9752-6848-B953-FB3B29B05B1B}"/>
              </a:ext>
            </a:extLst>
          </p:cNvPr>
          <p:cNvPicPr>
            <a:picLocks noChangeAspect="1"/>
          </p:cNvPicPr>
          <p:nvPr/>
        </p:nvPicPr>
        <p:blipFill>
          <a:blip r:embed="rId3"/>
          <a:stretch>
            <a:fillRect/>
          </a:stretch>
        </p:blipFill>
        <p:spPr>
          <a:xfrm>
            <a:off x="437499" y="1309535"/>
            <a:ext cx="1277672" cy="1114769"/>
          </a:xfrm>
          <a:prstGeom prst="rect">
            <a:avLst/>
          </a:prstGeom>
        </p:spPr>
      </p:pic>
      <p:pic>
        <p:nvPicPr>
          <p:cNvPr id="24" name="Image 29">
            <a:extLst>
              <a:ext uri="{FF2B5EF4-FFF2-40B4-BE49-F238E27FC236}">
                <a16:creationId xmlns:a16="http://schemas.microsoft.com/office/drawing/2014/main" id="{A823C527-1F42-9640-9BB1-07A208DB3C48}"/>
              </a:ext>
            </a:extLst>
          </p:cNvPr>
          <p:cNvPicPr>
            <a:picLocks noChangeAspect="1"/>
          </p:cNvPicPr>
          <p:nvPr/>
        </p:nvPicPr>
        <p:blipFill>
          <a:blip r:embed="rId4"/>
          <a:stretch>
            <a:fillRect/>
          </a:stretch>
        </p:blipFill>
        <p:spPr>
          <a:xfrm rot="5400000">
            <a:off x="650463" y="2993264"/>
            <a:ext cx="514351" cy="1288212"/>
          </a:xfrm>
          <a:prstGeom prst="rect">
            <a:avLst/>
          </a:prstGeom>
        </p:spPr>
      </p:pic>
      <p:graphicFrame>
        <p:nvGraphicFramePr>
          <p:cNvPr id="27" name="Table 26">
            <a:extLst>
              <a:ext uri="{FF2B5EF4-FFF2-40B4-BE49-F238E27FC236}">
                <a16:creationId xmlns:a16="http://schemas.microsoft.com/office/drawing/2014/main" id="{9B9DBB65-17D0-4545-AF0C-9A7F7B410D99}"/>
              </a:ext>
            </a:extLst>
          </p:cNvPr>
          <p:cNvGraphicFramePr>
            <a:graphicFrameLocks noGrp="1"/>
          </p:cNvGraphicFramePr>
          <p:nvPr/>
        </p:nvGraphicFramePr>
        <p:xfrm>
          <a:off x="2437508" y="1581346"/>
          <a:ext cx="906462" cy="679652"/>
        </p:xfrm>
        <a:graphic>
          <a:graphicData uri="http://schemas.openxmlformats.org/drawingml/2006/table">
            <a:tbl>
              <a:tblPr firstRow="1" bandRow="1">
                <a:tableStyleId>{C083E6E3-FA7D-4D7B-A595-EF9225AFEA82}</a:tableStyleId>
              </a:tblPr>
              <a:tblGrid>
                <a:gridCol w="151077">
                  <a:extLst>
                    <a:ext uri="{9D8B030D-6E8A-4147-A177-3AD203B41FA5}">
                      <a16:colId xmlns:a16="http://schemas.microsoft.com/office/drawing/2014/main" val="20000"/>
                    </a:ext>
                  </a:extLst>
                </a:gridCol>
                <a:gridCol w="151077">
                  <a:extLst>
                    <a:ext uri="{9D8B030D-6E8A-4147-A177-3AD203B41FA5}">
                      <a16:colId xmlns:a16="http://schemas.microsoft.com/office/drawing/2014/main" val="20001"/>
                    </a:ext>
                  </a:extLst>
                </a:gridCol>
                <a:gridCol w="151077">
                  <a:extLst>
                    <a:ext uri="{9D8B030D-6E8A-4147-A177-3AD203B41FA5}">
                      <a16:colId xmlns:a16="http://schemas.microsoft.com/office/drawing/2014/main" val="20002"/>
                    </a:ext>
                  </a:extLst>
                </a:gridCol>
                <a:gridCol w="151077">
                  <a:extLst>
                    <a:ext uri="{9D8B030D-6E8A-4147-A177-3AD203B41FA5}">
                      <a16:colId xmlns:a16="http://schemas.microsoft.com/office/drawing/2014/main" val="20003"/>
                    </a:ext>
                  </a:extLst>
                </a:gridCol>
                <a:gridCol w="151077">
                  <a:extLst>
                    <a:ext uri="{9D8B030D-6E8A-4147-A177-3AD203B41FA5}">
                      <a16:colId xmlns:a16="http://schemas.microsoft.com/office/drawing/2014/main" val="20004"/>
                    </a:ext>
                  </a:extLst>
                </a:gridCol>
                <a:gridCol w="151077">
                  <a:extLst>
                    <a:ext uri="{9D8B030D-6E8A-4147-A177-3AD203B41FA5}">
                      <a16:colId xmlns:a16="http://schemas.microsoft.com/office/drawing/2014/main" val="20005"/>
                    </a:ext>
                  </a:extLst>
                </a:gridCol>
              </a:tblGrid>
              <a:tr h="169913">
                <a:tc>
                  <a:txBody>
                    <a:bodyPr/>
                    <a:lstStyle/>
                    <a:p>
                      <a:endParaRPr lang="en-US" sz="700"/>
                    </a:p>
                  </a:txBody>
                  <a:tcPr marL="35083" marR="35083" marT="17405" marB="1740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sz="700"/>
                    </a:p>
                  </a:txBody>
                  <a:tcPr marL="35083" marR="35083" marT="17405" marB="1740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sz="700"/>
                    </a:p>
                  </a:txBody>
                  <a:tcPr marL="35083" marR="35083" marT="17405" marB="1740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sz="700"/>
                    </a:p>
                  </a:txBody>
                  <a:tcPr marL="35083" marR="35083" marT="17405" marB="1740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sz="700"/>
                    </a:p>
                  </a:txBody>
                  <a:tcPr marL="35083" marR="35083" marT="17405" marB="1740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sz="700"/>
                    </a:p>
                  </a:txBody>
                  <a:tcPr marL="35083" marR="35083" marT="17405" marB="1740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0"/>
                  </a:ext>
                </a:extLst>
              </a:tr>
              <a:tr h="169913">
                <a:tc>
                  <a:txBody>
                    <a:bodyPr/>
                    <a:lstStyle/>
                    <a:p>
                      <a:endParaRPr lang="en-US" sz="700"/>
                    </a:p>
                  </a:txBody>
                  <a:tcPr marL="35083" marR="35083" marT="17405" marB="1740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sz="700"/>
                    </a:p>
                  </a:txBody>
                  <a:tcPr marL="35083" marR="35083" marT="17405" marB="1740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sz="700"/>
                    </a:p>
                  </a:txBody>
                  <a:tcPr marL="35083" marR="35083" marT="17405" marB="1740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sz="700"/>
                    </a:p>
                  </a:txBody>
                  <a:tcPr marL="35083" marR="35083" marT="17405" marB="1740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sz="700"/>
                    </a:p>
                  </a:txBody>
                  <a:tcPr marL="35083" marR="35083" marT="17405" marB="1740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sz="700"/>
                    </a:p>
                  </a:txBody>
                  <a:tcPr marL="35083" marR="35083" marT="17405" marB="1740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336267588"/>
                  </a:ext>
                </a:extLst>
              </a:tr>
              <a:tr h="169913">
                <a:tc>
                  <a:txBody>
                    <a:bodyPr/>
                    <a:lstStyle/>
                    <a:p>
                      <a:endParaRPr lang="en-US" sz="700"/>
                    </a:p>
                  </a:txBody>
                  <a:tcPr marL="35083" marR="35083" marT="17405" marB="1740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sz="700"/>
                    </a:p>
                  </a:txBody>
                  <a:tcPr marL="35083" marR="35083" marT="17405" marB="1740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sz="700"/>
                    </a:p>
                  </a:txBody>
                  <a:tcPr marL="35083" marR="35083" marT="17405" marB="1740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sz="700"/>
                    </a:p>
                  </a:txBody>
                  <a:tcPr marL="35083" marR="35083" marT="17405" marB="1740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sz="700"/>
                    </a:p>
                  </a:txBody>
                  <a:tcPr marL="35083" marR="35083" marT="17405" marB="1740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sz="700"/>
                    </a:p>
                  </a:txBody>
                  <a:tcPr marL="35083" marR="35083" marT="17405" marB="1740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275194643"/>
                  </a:ext>
                </a:extLst>
              </a:tr>
              <a:tr h="169913">
                <a:tc>
                  <a:txBody>
                    <a:bodyPr/>
                    <a:lstStyle/>
                    <a:p>
                      <a:endParaRPr lang="en-US" sz="700"/>
                    </a:p>
                  </a:txBody>
                  <a:tcPr marL="35083" marR="35083" marT="17405" marB="1740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sz="700"/>
                    </a:p>
                  </a:txBody>
                  <a:tcPr marL="35083" marR="35083" marT="17405" marB="1740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sz="700"/>
                    </a:p>
                  </a:txBody>
                  <a:tcPr marL="35083" marR="35083" marT="17405" marB="1740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sz="700"/>
                    </a:p>
                  </a:txBody>
                  <a:tcPr marL="35083" marR="35083" marT="17405" marB="1740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sz="700"/>
                    </a:p>
                  </a:txBody>
                  <a:tcPr marL="35083" marR="35083" marT="17405" marB="1740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sz="700"/>
                    </a:p>
                  </a:txBody>
                  <a:tcPr marL="35083" marR="35083" marT="17405" marB="1740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4200769244"/>
                  </a:ext>
                </a:extLst>
              </a:tr>
            </a:tbl>
          </a:graphicData>
        </a:graphic>
      </p:graphicFrame>
      <p:graphicFrame>
        <p:nvGraphicFramePr>
          <p:cNvPr id="29" name="Table 28">
            <a:extLst>
              <a:ext uri="{FF2B5EF4-FFF2-40B4-BE49-F238E27FC236}">
                <a16:creationId xmlns:a16="http://schemas.microsoft.com/office/drawing/2014/main" id="{286F5D68-3BA5-A046-A1B3-DCC84F8AA8C6}"/>
              </a:ext>
            </a:extLst>
          </p:cNvPr>
          <p:cNvGraphicFramePr>
            <a:graphicFrameLocks noGrp="1"/>
          </p:cNvGraphicFramePr>
          <p:nvPr/>
        </p:nvGraphicFramePr>
        <p:xfrm>
          <a:off x="2437508" y="3566625"/>
          <a:ext cx="906462" cy="141490"/>
        </p:xfrm>
        <a:graphic>
          <a:graphicData uri="http://schemas.openxmlformats.org/drawingml/2006/table">
            <a:tbl>
              <a:tblPr firstRow="1" bandRow="1">
                <a:tableStyleId>{C083E6E3-FA7D-4D7B-A595-EF9225AFEA82}</a:tableStyleId>
              </a:tblPr>
              <a:tblGrid>
                <a:gridCol w="151077">
                  <a:extLst>
                    <a:ext uri="{9D8B030D-6E8A-4147-A177-3AD203B41FA5}">
                      <a16:colId xmlns:a16="http://schemas.microsoft.com/office/drawing/2014/main" val="20000"/>
                    </a:ext>
                  </a:extLst>
                </a:gridCol>
                <a:gridCol w="151077">
                  <a:extLst>
                    <a:ext uri="{9D8B030D-6E8A-4147-A177-3AD203B41FA5}">
                      <a16:colId xmlns:a16="http://schemas.microsoft.com/office/drawing/2014/main" val="20001"/>
                    </a:ext>
                  </a:extLst>
                </a:gridCol>
                <a:gridCol w="151077">
                  <a:extLst>
                    <a:ext uri="{9D8B030D-6E8A-4147-A177-3AD203B41FA5}">
                      <a16:colId xmlns:a16="http://schemas.microsoft.com/office/drawing/2014/main" val="20002"/>
                    </a:ext>
                  </a:extLst>
                </a:gridCol>
                <a:gridCol w="151077">
                  <a:extLst>
                    <a:ext uri="{9D8B030D-6E8A-4147-A177-3AD203B41FA5}">
                      <a16:colId xmlns:a16="http://schemas.microsoft.com/office/drawing/2014/main" val="20003"/>
                    </a:ext>
                  </a:extLst>
                </a:gridCol>
                <a:gridCol w="151077">
                  <a:extLst>
                    <a:ext uri="{9D8B030D-6E8A-4147-A177-3AD203B41FA5}">
                      <a16:colId xmlns:a16="http://schemas.microsoft.com/office/drawing/2014/main" val="20004"/>
                    </a:ext>
                  </a:extLst>
                </a:gridCol>
                <a:gridCol w="151077">
                  <a:extLst>
                    <a:ext uri="{9D8B030D-6E8A-4147-A177-3AD203B41FA5}">
                      <a16:colId xmlns:a16="http://schemas.microsoft.com/office/drawing/2014/main" val="20005"/>
                    </a:ext>
                  </a:extLst>
                </a:gridCol>
              </a:tblGrid>
              <a:tr h="141490">
                <a:tc>
                  <a:txBody>
                    <a:bodyPr/>
                    <a:lstStyle/>
                    <a:p>
                      <a:endParaRPr lang="en-US" sz="700"/>
                    </a:p>
                  </a:txBody>
                  <a:tcPr marL="35083" marR="35083" marT="17405" marB="1740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sz="700"/>
                    </a:p>
                  </a:txBody>
                  <a:tcPr marL="35083" marR="35083" marT="17405" marB="1740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sz="700"/>
                    </a:p>
                  </a:txBody>
                  <a:tcPr marL="35083" marR="35083" marT="17405" marB="1740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sz="700"/>
                    </a:p>
                  </a:txBody>
                  <a:tcPr marL="35083" marR="35083" marT="17405" marB="1740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sz="700"/>
                    </a:p>
                  </a:txBody>
                  <a:tcPr marL="35083" marR="35083" marT="17405" marB="1740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sz="700"/>
                    </a:p>
                  </a:txBody>
                  <a:tcPr marL="35083" marR="35083" marT="17405" marB="1740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0"/>
                  </a:ext>
                </a:extLst>
              </a:tr>
            </a:tbl>
          </a:graphicData>
        </a:graphic>
      </p:graphicFrame>
      <p:sp>
        <p:nvSpPr>
          <p:cNvPr id="3" name="Rectangle 2">
            <a:extLst>
              <a:ext uri="{FF2B5EF4-FFF2-40B4-BE49-F238E27FC236}">
                <a16:creationId xmlns:a16="http://schemas.microsoft.com/office/drawing/2014/main" id="{27126B46-FB66-5A42-B3D1-0D8662D26926}"/>
              </a:ext>
            </a:extLst>
          </p:cNvPr>
          <p:cNvSpPr/>
          <p:nvPr/>
        </p:nvSpPr>
        <p:spPr>
          <a:xfrm>
            <a:off x="4195936" y="1120657"/>
            <a:ext cx="752130" cy="369332"/>
          </a:xfrm>
          <a:prstGeom prst="rect">
            <a:avLst/>
          </a:prstGeom>
        </p:spPr>
        <p:txBody>
          <a:bodyPr wrap="none">
            <a:spAutoFit/>
          </a:bodyPr>
          <a:lstStyle/>
          <a:p>
            <a:pPr algn="ctr"/>
            <a:r>
              <a:rPr lang="en-US" b="1"/>
              <a:t>Signal</a:t>
            </a:r>
          </a:p>
        </p:txBody>
      </p:sp>
      <p:sp>
        <p:nvSpPr>
          <p:cNvPr id="9" name="Rectangle 8">
            <a:extLst>
              <a:ext uri="{FF2B5EF4-FFF2-40B4-BE49-F238E27FC236}">
                <a16:creationId xmlns:a16="http://schemas.microsoft.com/office/drawing/2014/main" id="{4374F56D-2290-7942-BA21-5511F2C302A3}"/>
              </a:ext>
            </a:extLst>
          </p:cNvPr>
          <p:cNvSpPr/>
          <p:nvPr/>
        </p:nvSpPr>
        <p:spPr>
          <a:xfrm>
            <a:off x="1296592" y="1660922"/>
            <a:ext cx="246459" cy="217352"/>
          </a:xfrm>
          <a:prstGeom prst="rect">
            <a:avLst/>
          </a:prstGeom>
          <a:noFill/>
          <a:ln w="28575">
            <a:solidFill>
              <a:schemeClr val="bg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BA68F60C-3A8F-ED4D-BAC2-65F0605AFA57}"/>
              </a:ext>
            </a:extLst>
          </p:cNvPr>
          <p:cNvCxnSpPr>
            <a:cxnSpLocks/>
            <a:stCxn id="9" idx="3"/>
            <a:endCxn id="27" idx="1"/>
          </p:cNvCxnSpPr>
          <p:nvPr/>
        </p:nvCxnSpPr>
        <p:spPr>
          <a:xfrm>
            <a:off x="1543051" y="1769598"/>
            <a:ext cx="894457" cy="151574"/>
          </a:xfrm>
          <a:prstGeom prst="line">
            <a:avLst/>
          </a:prstGeom>
          <a:ln>
            <a:solidFill>
              <a:schemeClr val="bg2"/>
            </a:solidFill>
          </a:ln>
        </p:spPr>
        <p:style>
          <a:lnRef idx="2">
            <a:schemeClr val="accent1"/>
          </a:lnRef>
          <a:fillRef idx="0">
            <a:schemeClr val="accent1"/>
          </a:fillRef>
          <a:effectRef idx="1">
            <a:schemeClr val="accent1"/>
          </a:effectRef>
          <a:fontRef idx="minor">
            <a:schemeClr val="tx1"/>
          </a:fontRef>
        </p:style>
      </p:cxnSp>
      <p:sp>
        <p:nvSpPr>
          <p:cNvPr id="36" name="Rectangle 35">
            <a:extLst>
              <a:ext uri="{FF2B5EF4-FFF2-40B4-BE49-F238E27FC236}">
                <a16:creationId xmlns:a16="http://schemas.microsoft.com/office/drawing/2014/main" id="{459F7644-576F-714D-A8D7-7D7D3258A5B9}"/>
              </a:ext>
            </a:extLst>
          </p:cNvPr>
          <p:cNvSpPr/>
          <p:nvPr/>
        </p:nvSpPr>
        <p:spPr>
          <a:xfrm>
            <a:off x="4237477" y="2804342"/>
            <a:ext cx="686406" cy="369332"/>
          </a:xfrm>
          <a:prstGeom prst="rect">
            <a:avLst/>
          </a:prstGeom>
        </p:spPr>
        <p:txBody>
          <a:bodyPr wrap="none">
            <a:spAutoFit/>
          </a:bodyPr>
          <a:lstStyle/>
          <a:p>
            <a:pPr algn="ctr"/>
            <a:r>
              <a:rPr lang="en-US"/>
              <a:t>noise</a:t>
            </a:r>
          </a:p>
        </p:txBody>
      </p:sp>
      <p:sp>
        <p:nvSpPr>
          <p:cNvPr id="37" name="Rectangle 36">
            <a:extLst>
              <a:ext uri="{FF2B5EF4-FFF2-40B4-BE49-F238E27FC236}">
                <a16:creationId xmlns:a16="http://schemas.microsoft.com/office/drawing/2014/main" id="{55C59357-5C18-F04C-97A9-985FD575C8EA}"/>
              </a:ext>
            </a:extLst>
          </p:cNvPr>
          <p:cNvSpPr/>
          <p:nvPr/>
        </p:nvSpPr>
        <p:spPr>
          <a:xfrm>
            <a:off x="3624280" y="2451890"/>
            <a:ext cx="1955664" cy="369332"/>
          </a:xfrm>
          <a:prstGeom prst="rect">
            <a:avLst/>
          </a:prstGeom>
        </p:spPr>
        <p:txBody>
          <a:bodyPr wrap="none">
            <a:spAutoFit/>
          </a:bodyPr>
          <a:lstStyle/>
          <a:p>
            <a:pPr algn="ctr"/>
            <a:r>
              <a:rPr lang="en-US"/>
              <a:t>bias field (scanner)</a:t>
            </a:r>
          </a:p>
        </p:txBody>
      </p:sp>
      <p:cxnSp>
        <p:nvCxnSpPr>
          <p:cNvPr id="4" name="Straight Connector 3">
            <a:extLst>
              <a:ext uri="{FF2B5EF4-FFF2-40B4-BE49-F238E27FC236}">
                <a16:creationId xmlns:a16="http://schemas.microsoft.com/office/drawing/2014/main" id="{C2303458-D2D0-7944-982B-925C7EC3EAC1}"/>
              </a:ext>
            </a:extLst>
          </p:cNvPr>
          <p:cNvCxnSpPr>
            <a:stCxn id="24" idx="0"/>
            <a:endCxn id="29" idx="1"/>
          </p:cNvCxnSpPr>
          <p:nvPr/>
        </p:nvCxnSpPr>
        <p:spPr>
          <a:xfrm flipV="1">
            <a:off x="1551745" y="3637369"/>
            <a:ext cx="885764" cy="2"/>
          </a:xfrm>
          <a:prstGeom prst="line">
            <a:avLst/>
          </a:prstGeom>
          <a:ln>
            <a:solidFill>
              <a:schemeClr val="bg2"/>
            </a:solidFill>
          </a:ln>
        </p:spPr>
        <p:style>
          <a:lnRef idx="2">
            <a:schemeClr val="accent1"/>
          </a:lnRef>
          <a:fillRef idx="0">
            <a:schemeClr val="accent1"/>
          </a:fillRef>
          <a:effectRef idx="1">
            <a:schemeClr val="accent1"/>
          </a:effectRef>
          <a:fontRef idx="minor">
            <a:schemeClr val="tx1"/>
          </a:fontRef>
        </p:style>
      </p:cxnSp>
      <p:sp>
        <p:nvSpPr>
          <p:cNvPr id="19" name="Rectangle 18">
            <a:extLst>
              <a:ext uri="{FF2B5EF4-FFF2-40B4-BE49-F238E27FC236}">
                <a16:creationId xmlns:a16="http://schemas.microsoft.com/office/drawing/2014/main" id="{C1A28B7D-C2A0-BD46-92BC-8CE1FF475071}"/>
              </a:ext>
            </a:extLst>
          </p:cNvPr>
          <p:cNvSpPr/>
          <p:nvPr/>
        </p:nvSpPr>
        <p:spPr>
          <a:xfrm>
            <a:off x="3672126" y="3176546"/>
            <a:ext cx="1757982" cy="646331"/>
          </a:xfrm>
          <a:prstGeom prst="rect">
            <a:avLst/>
          </a:prstGeom>
        </p:spPr>
        <p:txBody>
          <a:bodyPr wrap="none">
            <a:spAutoFit/>
          </a:bodyPr>
          <a:lstStyle/>
          <a:p>
            <a:pPr algn="ctr"/>
            <a:r>
              <a:rPr lang="en-US"/>
              <a:t>processing bias </a:t>
            </a:r>
          </a:p>
          <a:p>
            <a:pPr algn="ctr"/>
            <a:r>
              <a:rPr lang="en-US"/>
              <a:t>(e.g. imputation)</a:t>
            </a:r>
          </a:p>
        </p:txBody>
      </p:sp>
      <p:sp>
        <p:nvSpPr>
          <p:cNvPr id="28" name="Rectangle 27">
            <a:extLst>
              <a:ext uri="{FF2B5EF4-FFF2-40B4-BE49-F238E27FC236}">
                <a16:creationId xmlns:a16="http://schemas.microsoft.com/office/drawing/2014/main" id="{474B95B5-B3C2-4341-998C-C2F3905D78CE}"/>
              </a:ext>
            </a:extLst>
          </p:cNvPr>
          <p:cNvSpPr/>
          <p:nvPr/>
        </p:nvSpPr>
        <p:spPr>
          <a:xfrm>
            <a:off x="5800031" y="3465741"/>
            <a:ext cx="3257551" cy="646331"/>
          </a:xfrm>
          <a:prstGeom prst="rect">
            <a:avLst/>
          </a:prstGeom>
        </p:spPr>
        <p:txBody>
          <a:bodyPr wrap="square">
            <a:spAutoFit/>
          </a:bodyPr>
          <a:lstStyle/>
          <a:p>
            <a:pPr algn="ctr"/>
            <a:endParaRPr lang="en-US" b="1"/>
          </a:p>
          <a:p>
            <a:pPr algn="ctr"/>
            <a:r>
              <a:rPr lang="en-US" b="1"/>
              <a:t>Must be Inferred </a:t>
            </a:r>
          </a:p>
        </p:txBody>
      </p:sp>
      <p:cxnSp>
        <p:nvCxnSpPr>
          <p:cNvPr id="39" name="Straight Connector 38">
            <a:extLst>
              <a:ext uri="{FF2B5EF4-FFF2-40B4-BE49-F238E27FC236}">
                <a16:creationId xmlns:a16="http://schemas.microsoft.com/office/drawing/2014/main" id="{2526EAFC-4DEA-CB4E-AD90-3D7C6E526D31}"/>
              </a:ext>
            </a:extLst>
          </p:cNvPr>
          <p:cNvCxnSpPr/>
          <p:nvPr/>
        </p:nvCxnSpPr>
        <p:spPr>
          <a:xfrm>
            <a:off x="3643313" y="1309535"/>
            <a:ext cx="0" cy="3308900"/>
          </a:xfrm>
          <a:prstGeom prst="line">
            <a:avLst/>
          </a:prstGeom>
        </p:spPr>
        <p:style>
          <a:lnRef idx="3">
            <a:schemeClr val="accent3"/>
          </a:lnRef>
          <a:fillRef idx="0">
            <a:schemeClr val="accent3"/>
          </a:fillRef>
          <a:effectRef idx="2">
            <a:schemeClr val="accent3"/>
          </a:effectRef>
          <a:fontRef idx="minor">
            <a:schemeClr val="tx1"/>
          </a:fontRef>
        </p:style>
      </p:cxnSp>
      <p:cxnSp>
        <p:nvCxnSpPr>
          <p:cNvPr id="40" name="Straight Connector 39">
            <a:extLst>
              <a:ext uri="{FF2B5EF4-FFF2-40B4-BE49-F238E27FC236}">
                <a16:creationId xmlns:a16="http://schemas.microsoft.com/office/drawing/2014/main" id="{9CE00796-973B-8B41-A0A7-F347C32EAB11}"/>
              </a:ext>
            </a:extLst>
          </p:cNvPr>
          <p:cNvCxnSpPr/>
          <p:nvPr/>
        </p:nvCxnSpPr>
        <p:spPr>
          <a:xfrm>
            <a:off x="5686425" y="1309535"/>
            <a:ext cx="0" cy="3308900"/>
          </a:xfrm>
          <a:prstGeom prst="line">
            <a:avLst/>
          </a:prstGeom>
        </p:spPr>
        <p:style>
          <a:lnRef idx="3">
            <a:schemeClr val="accent3"/>
          </a:lnRef>
          <a:fillRef idx="0">
            <a:schemeClr val="accent3"/>
          </a:fillRef>
          <a:effectRef idx="2">
            <a:schemeClr val="accent3"/>
          </a:effectRef>
          <a:fontRef idx="minor">
            <a:schemeClr val="tx1"/>
          </a:fontRef>
        </p:style>
      </p:cxnSp>
      <p:sp>
        <p:nvSpPr>
          <p:cNvPr id="41" name="Rectangle 40">
            <a:extLst>
              <a:ext uri="{FF2B5EF4-FFF2-40B4-BE49-F238E27FC236}">
                <a16:creationId xmlns:a16="http://schemas.microsoft.com/office/drawing/2014/main" id="{C28E9333-9CCF-D642-892D-08E014E43988}"/>
              </a:ext>
            </a:extLst>
          </p:cNvPr>
          <p:cNvSpPr/>
          <p:nvPr/>
        </p:nvSpPr>
        <p:spPr>
          <a:xfrm>
            <a:off x="4151853" y="2116388"/>
            <a:ext cx="869149" cy="369332"/>
          </a:xfrm>
          <a:prstGeom prst="rect">
            <a:avLst/>
          </a:prstGeom>
        </p:spPr>
        <p:txBody>
          <a:bodyPr wrap="none">
            <a:spAutoFit/>
          </a:bodyPr>
          <a:lstStyle/>
          <a:p>
            <a:pPr algn="ctr"/>
            <a:r>
              <a:rPr lang="en-US"/>
              <a:t>biology</a:t>
            </a:r>
          </a:p>
        </p:txBody>
      </p:sp>
      <p:sp>
        <p:nvSpPr>
          <p:cNvPr id="8" name="Rectangle 7">
            <a:extLst>
              <a:ext uri="{FF2B5EF4-FFF2-40B4-BE49-F238E27FC236}">
                <a16:creationId xmlns:a16="http://schemas.microsoft.com/office/drawing/2014/main" id="{2CB4327D-D681-0542-98C6-5966936137AF}"/>
              </a:ext>
            </a:extLst>
          </p:cNvPr>
          <p:cNvSpPr/>
          <p:nvPr/>
        </p:nvSpPr>
        <p:spPr>
          <a:xfrm>
            <a:off x="5142806" y="1035221"/>
            <a:ext cx="4572000" cy="369332"/>
          </a:xfrm>
          <a:prstGeom prst="rect">
            <a:avLst/>
          </a:prstGeom>
        </p:spPr>
        <p:txBody>
          <a:bodyPr>
            <a:spAutoFit/>
          </a:bodyPr>
          <a:lstStyle/>
          <a:p>
            <a:pPr algn="ctr"/>
            <a:r>
              <a:rPr lang="en-US" b="1"/>
              <a:t>Relationship</a:t>
            </a:r>
          </a:p>
        </p:txBody>
      </p:sp>
      <p:sp>
        <p:nvSpPr>
          <p:cNvPr id="42" name="Rectangle 41">
            <a:extLst>
              <a:ext uri="{FF2B5EF4-FFF2-40B4-BE49-F238E27FC236}">
                <a16:creationId xmlns:a16="http://schemas.microsoft.com/office/drawing/2014/main" id="{669654D0-5F0C-904C-AC8C-55F50D3131B5}"/>
              </a:ext>
            </a:extLst>
          </p:cNvPr>
          <p:cNvSpPr/>
          <p:nvPr/>
        </p:nvSpPr>
        <p:spPr>
          <a:xfrm>
            <a:off x="1296592" y="0"/>
            <a:ext cx="6349804" cy="830997"/>
          </a:xfrm>
          <a:prstGeom prst="rect">
            <a:avLst/>
          </a:prstGeom>
          <a:ln w="28575">
            <a:noFill/>
          </a:ln>
        </p:spPr>
        <p:txBody>
          <a:bodyPr wrap="square">
            <a:spAutoFit/>
          </a:bodyPr>
          <a:lstStyle/>
          <a:p>
            <a:pPr algn="ctr" defTabSz="457189">
              <a:defRPr/>
            </a:pPr>
            <a:r>
              <a:rPr lang="en-US" sz="2400" b="1" kern="900">
                <a:solidFill>
                  <a:srgbClr val="000000"/>
                </a:solidFill>
                <a:latin typeface="Calibri" charset="0"/>
                <a:ea typeface="ＭＳ Ｐゴシック" charset="0"/>
              </a:rPr>
              <a:t>Variability of multivariate biomedical data </a:t>
            </a:r>
          </a:p>
          <a:p>
            <a:pPr algn="ctr" defTabSz="457189">
              <a:defRPr/>
            </a:pPr>
            <a:r>
              <a:rPr lang="en-US" sz="2400" b="1" kern="900">
                <a:solidFill>
                  <a:schemeClr val="accent2"/>
                </a:solidFill>
                <a:latin typeface="Calibri" charset="0"/>
                <a:ea typeface="ＭＳ Ｐゴシック" charset="0"/>
              </a:rPr>
              <a:t>- within/between views -</a:t>
            </a:r>
          </a:p>
        </p:txBody>
      </p:sp>
      <p:sp>
        <p:nvSpPr>
          <p:cNvPr id="21" name="Rectangle 20">
            <a:extLst>
              <a:ext uri="{FF2B5EF4-FFF2-40B4-BE49-F238E27FC236}">
                <a16:creationId xmlns:a16="http://schemas.microsoft.com/office/drawing/2014/main" id="{04B29986-1514-944C-9C5D-68C891EEC917}"/>
              </a:ext>
            </a:extLst>
          </p:cNvPr>
          <p:cNvSpPr/>
          <p:nvPr/>
        </p:nvSpPr>
        <p:spPr>
          <a:xfrm>
            <a:off x="976786" y="4799780"/>
            <a:ext cx="7904483" cy="577081"/>
          </a:xfrm>
          <a:prstGeom prst="rect">
            <a:avLst/>
          </a:prstGeom>
        </p:spPr>
        <p:txBody>
          <a:bodyPr wrap="square">
            <a:spAutoFit/>
          </a:bodyPr>
          <a:lstStyle/>
          <a:p>
            <a:pPr algn="ctr">
              <a:defRPr/>
            </a:pPr>
            <a:r>
              <a:rPr lang="en-US" sz="1050" b="1" i="1">
                <a:solidFill>
                  <a:schemeClr val="bg1"/>
                </a:solidFill>
                <a:latin typeface="Calibri"/>
              </a:rPr>
              <a:t>Calhoun and </a:t>
            </a:r>
            <a:r>
              <a:rPr lang="en-US" sz="1050" b="1" i="1" err="1">
                <a:solidFill>
                  <a:schemeClr val="bg1"/>
                </a:solidFill>
                <a:latin typeface="Calibri"/>
              </a:rPr>
              <a:t>Adali</a:t>
            </a:r>
            <a:r>
              <a:rPr lang="en-US" sz="1050" b="1" i="1">
                <a:solidFill>
                  <a:schemeClr val="bg1"/>
                </a:solidFill>
                <a:latin typeface="Calibri"/>
              </a:rPr>
              <a:t>, IEEE Trans Inf Technol Biomed. 2009; </a:t>
            </a:r>
            <a:r>
              <a:rPr lang="en-US" sz="1050" b="1" i="1" err="1">
                <a:solidFill>
                  <a:schemeClr val="bg1"/>
                </a:solidFill>
                <a:latin typeface="Calibri"/>
              </a:rPr>
              <a:t>Meda</a:t>
            </a:r>
            <a:r>
              <a:rPr lang="en-US" sz="1050" b="1" i="1">
                <a:solidFill>
                  <a:schemeClr val="bg1"/>
                </a:solidFill>
                <a:latin typeface="Calibri"/>
              </a:rPr>
              <a:t> et al, </a:t>
            </a:r>
            <a:r>
              <a:rPr lang="en-US" sz="1050" b="1" i="1" err="1">
                <a:solidFill>
                  <a:schemeClr val="bg1"/>
                </a:solidFill>
                <a:latin typeface="Calibri"/>
              </a:rPr>
              <a:t>NeuroImage</a:t>
            </a:r>
            <a:r>
              <a:rPr lang="en-US" sz="1050" b="1" i="1">
                <a:solidFill>
                  <a:schemeClr val="bg1"/>
                </a:solidFill>
                <a:latin typeface="Calibri"/>
              </a:rPr>
              <a:t> 2010; </a:t>
            </a:r>
            <a:r>
              <a:rPr lang="en-US" sz="1050" b="1" i="1" err="1">
                <a:solidFill>
                  <a:schemeClr val="bg1"/>
                </a:solidFill>
                <a:latin typeface="Calibri"/>
              </a:rPr>
              <a:t>Vonou</a:t>
            </a:r>
            <a:r>
              <a:rPr lang="en-US" sz="1050" b="1" i="1">
                <a:solidFill>
                  <a:schemeClr val="bg1"/>
                </a:solidFill>
                <a:latin typeface="Calibri"/>
              </a:rPr>
              <a:t> et al, </a:t>
            </a:r>
            <a:r>
              <a:rPr lang="en-US" sz="1050" b="1" i="1" err="1">
                <a:solidFill>
                  <a:schemeClr val="bg1"/>
                </a:solidFill>
                <a:latin typeface="Calibri"/>
              </a:rPr>
              <a:t>NeuroImage</a:t>
            </a:r>
            <a:r>
              <a:rPr lang="en-US" sz="1050" b="1" i="1">
                <a:solidFill>
                  <a:schemeClr val="bg1"/>
                </a:solidFill>
                <a:latin typeface="Calibri"/>
              </a:rPr>
              <a:t> 2010; Groves et al, </a:t>
            </a:r>
            <a:r>
              <a:rPr lang="en-US" sz="1050" b="1" i="1" err="1">
                <a:solidFill>
                  <a:schemeClr val="bg1"/>
                </a:solidFill>
                <a:latin typeface="Calibri"/>
              </a:rPr>
              <a:t>NeuroImage</a:t>
            </a:r>
            <a:r>
              <a:rPr lang="en-US" sz="1050" b="1" i="1">
                <a:solidFill>
                  <a:schemeClr val="bg1"/>
                </a:solidFill>
                <a:latin typeface="Calibri"/>
              </a:rPr>
              <a:t> 2011; Sui et al; </a:t>
            </a:r>
            <a:r>
              <a:rPr lang="en-US" sz="1050" b="1" i="1" err="1">
                <a:solidFill>
                  <a:schemeClr val="bg1"/>
                </a:solidFill>
                <a:latin typeface="Calibri"/>
              </a:rPr>
              <a:t>NeuroImage</a:t>
            </a:r>
            <a:r>
              <a:rPr lang="en-US" sz="1050" b="1" i="1">
                <a:solidFill>
                  <a:schemeClr val="bg1"/>
                </a:solidFill>
                <a:latin typeface="Calibri"/>
              </a:rPr>
              <a:t>, 2013; Miller et al, Nat </a:t>
            </a:r>
            <a:r>
              <a:rPr lang="en-US" sz="1050" b="1" i="1" err="1">
                <a:solidFill>
                  <a:schemeClr val="bg1"/>
                </a:solidFill>
                <a:latin typeface="Calibri"/>
              </a:rPr>
              <a:t>Neurosci</a:t>
            </a:r>
            <a:r>
              <a:rPr lang="en-US" sz="1050" b="1" i="1">
                <a:solidFill>
                  <a:schemeClr val="bg1"/>
                </a:solidFill>
                <a:latin typeface="Calibri"/>
              </a:rPr>
              <a:t>, 2016; Li </a:t>
            </a:r>
            <a:r>
              <a:rPr lang="en-US" sz="1050" b="1" i="1">
                <a:solidFill>
                  <a:schemeClr val="bg1"/>
                </a:solidFill>
                <a:latin typeface="Calibri"/>
                <a:ea typeface="+mn-ea"/>
              </a:rPr>
              <a:t>Shen and Paul Thompson,</a:t>
            </a:r>
            <a:r>
              <a:rPr lang="en-GB" sz="1050" b="1" i="1">
                <a:solidFill>
                  <a:schemeClr val="bg1"/>
                </a:solidFill>
                <a:latin typeface="Calibri" charset="0"/>
                <a:ea typeface="ＭＳ Ｐゴシック" charset="0"/>
                <a:cs typeface="ＭＳ Ｐゴシック" charset="0"/>
              </a:rPr>
              <a:t> Proc of the IEEE, 2019; …</a:t>
            </a:r>
          </a:p>
          <a:p>
            <a:pPr algn="ctr" eaLnBrk="1" fontAlgn="auto" hangingPunct="1">
              <a:spcBef>
                <a:spcPts val="0"/>
              </a:spcBef>
              <a:spcAft>
                <a:spcPts val="0"/>
              </a:spcAft>
              <a:defRPr/>
            </a:pPr>
            <a:endParaRPr lang="en-US" sz="1050" b="1" i="1">
              <a:solidFill>
                <a:schemeClr val="bg1"/>
              </a:solidFill>
              <a:latin typeface="Calibri"/>
              <a:ea typeface="+mn-ea"/>
            </a:endParaRPr>
          </a:p>
        </p:txBody>
      </p:sp>
      <p:cxnSp>
        <p:nvCxnSpPr>
          <p:cNvPr id="22" name="Straight Arrow Connector 21">
            <a:extLst>
              <a:ext uri="{FF2B5EF4-FFF2-40B4-BE49-F238E27FC236}">
                <a16:creationId xmlns:a16="http://schemas.microsoft.com/office/drawing/2014/main" id="{3D317B0D-2CB1-4D4F-BE4B-0594D1DACAE3}"/>
              </a:ext>
            </a:extLst>
          </p:cNvPr>
          <p:cNvCxnSpPr>
            <a:cxnSpLocks/>
          </p:cNvCxnSpPr>
          <p:nvPr/>
        </p:nvCxnSpPr>
        <p:spPr>
          <a:xfrm flipV="1">
            <a:off x="2893188" y="2496343"/>
            <a:ext cx="0" cy="808445"/>
          </a:xfrm>
          <a:prstGeom prst="straightConnector1">
            <a:avLst/>
          </a:prstGeom>
          <a:ln w="57150">
            <a:solidFill>
              <a:schemeClr val="bg2"/>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25" name="TextBox 24">
            <a:extLst>
              <a:ext uri="{FF2B5EF4-FFF2-40B4-BE49-F238E27FC236}">
                <a16:creationId xmlns:a16="http://schemas.microsoft.com/office/drawing/2014/main" id="{BA922D9C-3E35-0A49-B5ED-2DFC54D584E5}"/>
              </a:ext>
            </a:extLst>
          </p:cNvPr>
          <p:cNvSpPr txBox="1"/>
          <p:nvPr/>
        </p:nvSpPr>
        <p:spPr>
          <a:xfrm>
            <a:off x="6516134" y="1693323"/>
            <a:ext cx="2043113" cy="369332"/>
          </a:xfrm>
          <a:prstGeom prst="rect">
            <a:avLst/>
          </a:prstGeom>
          <a:noFill/>
        </p:spPr>
        <p:txBody>
          <a:bodyPr wrap="square" rtlCol="0">
            <a:spAutoFit/>
          </a:bodyPr>
          <a:lstStyle/>
          <a:p>
            <a:pPr algn="ctr"/>
            <a:r>
              <a:rPr lang="en-US"/>
              <a:t>Causal</a:t>
            </a:r>
          </a:p>
        </p:txBody>
      </p:sp>
      <p:sp>
        <p:nvSpPr>
          <p:cNvPr id="26" name="TextBox 25">
            <a:extLst>
              <a:ext uri="{FF2B5EF4-FFF2-40B4-BE49-F238E27FC236}">
                <a16:creationId xmlns:a16="http://schemas.microsoft.com/office/drawing/2014/main" id="{5F3736F0-0202-ED4A-9AF1-C5A3EDA49CAF}"/>
              </a:ext>
            </a:extLst>
          </p:cNvPr>
          <p:cNvSpPr txBox="1"/>
          <p:nvPr/>
        </p:nvSpPr>
        <p:spPr>
          <a:xfrm>
            <a:off x="6494002" y="2191808"/>
            <a:ext cx="2043113" cy="369332"/>
          </a:xfrm>
          <a:prstGeom prst="rect">
            <a:avLst/>
          </a:prstGeom>
          <a:noFill/>
        </p:spPr>
        <p:txBody>
          <a:bodyPr wrap="square" rtlCol="0">
            <a:spAutoFit/>
          </a:bodyPr>
          <a:lstStyle/>
          <a:p>
            <a:pPr algn="ctr"/>
            <a:r>
              <a:rPr lang="en-US"/>
              <a:t>Mediated</a:t>
            </a:r>
          </a:p>
        </p:txBody>
      </p:sp>
      <p:sp>
        <p:nvSpPr>
          <p:cNvPr id="30" name="TextBox 29">
            <a:extLst>
              <a:ext uri="{FF2B5EF4-FFF2-40B4-BE49-F238E27FC236}">
                <a16:creationId xmlns:a16="http://schemas.microsoft.com/office/drawing/2014/main" id="{F05B941D-F431-0740-99BC-A3A8557E4F09}"/>
              </a:ext>
            </a:extLst>
          </p:cNvPr>
          <p:cNvSpPr txBox="1"/>
          <p:nvPr/>
        </p:nvSpPr>
        <p:spPr>
          <a:xfrm>
            <a:off x="6494002" y="2687917"/>
            <a:ext cx="2043113" cy="369332"/>
          </a:xfrm>
          <a:prstGeom prst="rect">
            <a:avLst/>
          </a:prstGeom>
          <a:noFill/>
        </p:spPr>
        <p:txBody>
          <a:bodyPr wrap="square" rtlCol="0">
            <a:spAutoFit/>
          </a:bodyPr>
          <a:lstStyle/>
          <a:p>
            <a:pPr algn="ctr"/>
            <a:r>
              <a:rPr lang="en-US"/>
              <a:t>Spurious</a:t>
            </a:r>
          </a:p>
        </p:txBody>
      </p:sp>
    </p:spTree>
    <p:extLst>
      <p:ext uri="{BB962C8B-B14F-4D97-AF65-F5344CB8AC3E}">
        <p14:creationId xmlns:p14="http://schemas.microsoft.com/office/powerpoint/2010/main" val="3890166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1" name="Slide Number Placeholder 1">
            <a:extLst>
              <a:ext uri="{FF2B5EF4-FFF2-40B4-BE49-F238E27FC236}">
                <a16:creationId xmlns:a16="http://schemas.microsoft.com/office/drawing/2014/main" id="{45E2F910-61DA-AF41-9689-11166F631229}"/>
              </a:ext>
            </a:extLst>
          </p:cNvPr>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r>
              <a:rPr lang="fr-FR" altLang="en-US">
                <a:solidFill>
                  <a:schemeClr val="bg1"/>
                </a:solidFill>
                <a:latin typeface="Arial" panose="020B0604020202020204" pitchFamily="34" charset="0"/>
              </a:rPr>
              <a:t>- </a:t>
            </a:r>
            <a:fld id="{9041510A-9AAE-CA49-A692-EC77437F699D}" type="slidenum">
              <a:rPr lang="fr-FR" altLang="en-US">
                <a:solidFill>
                  <a:schemeClr val="bg1"/>
                </a:solidFill>
                <a:latin typeface="Arial" panose="020B0604020202020204" pitchFamily="34" charset="0"/>
              </a:rPr>
              <a:pPr/>
              <a:t>20</a:t>
            </a:fld>
            <a:endParaRPr lang="fr-FR" altLang="en-US">
              <a:solidFill>
                <a:schemeClr val="bg1"/>
              </a:solidFill>
              <a:latin typeface="Arial" panose="020B0604020202020204" pitchFamily="34" charset="0"/>
            </a:endParaRPr>
          </a:p>
        </p:txBody>
      </p:sp>
      <p:graphicFrame>
        <p:nvGraphicFramePr>
          <p:cNvPr id="3" name="Table 2">
            <a:extLst>
              <a:ext uri="{FF2B5EF4-FFF2-40B4-BE49-F238E27FC236}">
                <a16:creationId xmlns:a16="http://schemas.microsoft.com/office/drawing/2014/main" id="{80D14A5A-2DF0-B840-B77A-B720B14CFEFD}"/>
              </a:ext>
            </a:extLst>
          </p:cNvPr>
          <p:cNvGraphicFramePr>
            <a:graphicFrameLocks noGrp="1"/>
          </p:cNvGraphicFramePr>
          <p:nvPr/>
        </p:nvGraphicFramePr>
        <p:xfrm>
          <a:off x="900113" y="1160463"/>
          <a:ext cx="904878" cy="850902"/>
        </p:xfrm>
        <a:graphic>
          <a:graphicData uri="http://schemas.openxmlformats.org/drawingml/2006/table">
            <a:tbl>
              <a:tblPr firstRow="1" bandRow="1">
                <a:tableStyleId>{C083E6E3-FA7D-4D7B-A595-EF9225AFEA82}</a:tableStyleId>
              </a:tblPr>
              <a:tblGrid>
                <a:gridCol w="150813">
                  <a:extLst>
                    <a:ext uri="{9D8B030D-6E8A-4147-A177-3AD203B41FA5}">
                      <a16:colId xmlns:a16="http://schemas.microsoft.com/office/drawing/2014/main" val="20000"/>
                    </a:ext>
                  </a:extLst>
                </a:gridCol>
                <a:gridCol w="150813">
                  <a:extLst>
                    <a:ext uri="{9D8B030D-6E8A-4147-A177-3AD203B41FA5}">
                      <a16:colId xmlns:a16="http://schemas.microsoft.com/office/drawing/2014/main" val="20001"/>
                    </a:ext>
                  </a:extLst>
                </a:gridCol>
                <a:gridCol w="150813">
                  <a:extLst>
                    <a:ext uri="{9D8B030D-6E8A-4147-A177-3AD203B41FA5}">
                      <a16:colId xmlns:a16="http://schemas.microsoft.com/office/drawing/2014/main" val="20002"/>
                    </a:ext>
                  </a:extLst>
                </a:gridCol>
                <a:gridCol w="150813">
                  <a:extLst>
                    <a:ext uri="{9D8B030D-6E8A-4147-A177-3AD203B41FA5}">
                      <a16:colId xmlns:a16="http://schemas.microsoft.com/office/drawing/2014/main" val="20003"/>
                    </a:ext>
                  </a:extLst>
                </a:gridCol>
                <a:gridCol w="150813">
                  <a:extLst>
                    <a:ext uri="{9D8B030D-6E8A-4147-A177-3AD203B41FA5}">
                      <a16:colId xmlns:a16="http://schemas.microsoft.com/office/drawing/2014/main" val="20004"/>
                    </a:ext>
                  </a:extLst>
                </a:gridCol>
                <a:gridCol w="150813">
                  <a:extLst>
                    <a:ext uri="{9D8B030D-6E8A-4147-A177-3AD203B41FA5}">
                      <a16:colId xmlns:a16="http://schemas.microsoft.com/office/drawing/2014/main" val="20005"/>
                    </a:ext>
                  </a:extLst>
                </a:gridCol>
              </a:tblGrid>
              <a:tr h="141817">
                <a:tc>
                  <a:txBody>
                    <a:bodyPr/>
                    <a:lstStyle/>
                    <a:p>
                      <a:endParaRPr lang="en-US" sz="700"/>
                    </a:p>
                  </a:txBody>
                  <a:tcPr marL="35022" marR="35022"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C66"/>
                    </a:solidFill>
                  </a:tcPr>
                </a:tc>
                <a:tc>
                  <a:txBody>
                    <a:bodyPr/>
                    <a:lstStyle/>
                    <a:p>
                      <a:endParaRPr lang="en-US" sz="700"/>
                    </a:p>
                  </a:txBody>
                  <a:tcPr marL="35022" marR="35022"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C66"/>
                    </a:solidFill>
                  </a:tcPr>
                </a:tc>
                <a:tc>
                  <a:txBody>
                    <a:bodyPr/>
                    <a:lstStyle/>
                    <a:p>
                      <a:endParaRPr lang="en-US" sz="700"/>
                    </a:p>
                  </a:txBody>
                  <a:tcPr marL="35022" marR="35022"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C66"/>
                    </a:solidFill>
                  </a:tcPr>
                </a:tc>
                <a:tc>
                  <a:txBody>
                    <a:bodyPr/>
                    <a:lstStyle/>
                    <a:p>
                      <a:endParaRPr lang="en-US" sz="700"/>
                    </a:p>
                  </a:txBody>
                  <a:tcPr marL="35022" marR="35022"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C66"/>
                    </a:solidFill>
                  </a:tcPr>
                </a:tc>
                <a:tc>
                  <a:txBody>
                    <a:bodyPr/>
                    <a:lstStyle/>
                    <a:p>
                      <a:endParaRPr lang="en-US" sz="700"/>
                    </a:p>
                  </a:txBody>
                  <a:tcPr marL="35022" marR="35022"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C66"/>
                    </a:solidFill>
                  </a:tcPr>
                </a:tc>
                <a:tc>
                  <a:txBody>
                    <a:bodyPr/>
                    <a:lstStyle/>
                    <a:p>
                      <a:endParaRPr lang="en-US" sz="700"/>
                    </a:p>
                  </a:txBody>
                  <a:tcPr marL="35022" marR="35022"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C66"/>
                    </a:solidFill>
                  </a:tcPr>
                </a:tc>
                <a:extLst>
                  <a:ext uri="{0D108BD9-81ED-4DB2-BD59-A6C34878D82A}">
                    <a16:rowId xmlns:a16="http://schemas.microsoft.com/office/drawing/2014/main" val="10000"/>
                  </a:ext>
                </a:extLst>
              </a:tr>
              <a:tr h="141817">
                <a:tc>
                  <a:txBody>
                    <a:bodyPr/>
                    <a:lstStyle/>
                    <a:p>
                      <a:endParaRPr lang="en-US" sz="700"/>
                    </a:p>
                  </a:txBody>
                  <a:tcPr marL="35022" marR="35022"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C66"/>
                    </a:solidFill>
                  </a:tcPr>
                </a:tc>
                <a:tc>
                  <a:txBody>
                    <a:bodyPr/>
                    <a:lstStyle/>
                    <a:p>
                      <a:endParaRPr lang="en-US" sz="700"/>
                    </a:p>
                  </a:txBody>
                  <a:tcPr marL="35022" marR="35022"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C66"/>
                    </a:solidFill>
                  </a:tcPr>
                </a:tc>
                <a:tc>
                  <a:txBody>
                    <a:bodyPr/>
                    <a:lstStyle/>
                    <a:p>
                      <a:endParaRPr lang="en-US" sz="700"/>
                    </a:p>
                  </a:txBody>
                  <a:tcPr marL="35022" marR="35022"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C66"/>
                    </a:solidFill>
                  </a:tcPr>
                </a:tc>
                <a:tc>
                  <a:txBody>
                    <a:bodyPr/>
                    <a:lstStyle/>
                    <a:p>
                      <a:endParaRPr lang="en-US" sz="700"/>
                    </a:p>
                  </a:txBody>
                  <a:tcPr marL="35022" marR="35022"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C66"/>
                    </a:solidFill>
                  </a:tcPr>
                </a:tc>
                <a:tc>
                  <a:txBody>
                    <a:bodyPr/>
                    <a:lstStyle/>
                    <a:p>
                      <a:endParaRPr lang="en-US" sz="700"/>
                    </a:p>
                  </a:txBody>
                  <a:tcPr marL="35022" marR="35022"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C66"/>
                    </a:solidFill>
                  </a:tcPr>
                </a:tc>
                <a:tc>
                  <a:txBody>
                    <a:bodyPr/>
                    <a:lstStyle/>
                    <a:p>
                      <a:endParaRPr lang="en-US" sz="700"/>
                    </a:p>
                  </a:txBody>
                  <a:tcPr marL="35022" marR="35022"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C66"/>
                    </a:solidFill>
                  </a:tcPr>
                </a:tc>
                <a:extLst>
                  <a:ext uri="{0D108BD9-81ED-4DB2-BD59-A6C34878D82A}">
                    <a16:rowId xmlns:a16="http://schemas.microsoft.com/office/drawing/2014/main" val="10001"/>
                  </a:ext>
                </a:extLst>
              </a:tr>
              <a:tr h="141817">
                <a:tc>
                  <a:txBody>
                    <a:bodyPr/>
                    <a:lstStyle/>
                    <a:p>
                      <a:endParaRPr lang="en-US" sz="700"/>
                    </a:p>
                  </a:txBody>
                  <a:tcPr marL="35022" marR="35022"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C66"/>
                    </a:solidFill>
                  </a:tcPr>
                </a:tc>
                <a:tc>
                  <a:txBody>
                    <a:bodyPr/>
                    <a:lstStyle/>
                    <a:p>
                      <a:endParaRPr lang="en-US" sz="700"/>
                    </a:p>
                  </a:txBody>
                  <a:tcPr marL="35022" marR="35022"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C66"/>
                    </a:solidFill>
                  </a:tcPr>
                </a:tc>
                <a:tc>
                  <a:txBody>
                    <a:bodyPr/>
                    <a:lstStyle/>
                    <a:p>
                      <a:endParaRPr lang="en-US" sz="700"/>
                    </a:p>
                  </a:txBody>
                  <a:tcPr marL="35022" marR="35022"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C66"/>
                    </a:solidFill>
                  </a:tcPr>
                </a:tc>
                <a:tc>
                  <a:txBody>
                    <a:bodyPr/>
                    <a:lstStyle/>
                    <a:p>
                      <a:endParaRPr lang="en-US" sz="700"/>
                    </a:p>
                  </a:txBody>
                  <a:tcPr marL="35022" marR="35022"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C66"/>
                    </a:solidFill>
                  </a:tcPr>
                </a:tc>
                <a:tc>
                  <a:txBody>
                    <a:bodyPr/>
                    <a:lstStyle/>
                    <a:p>
                      <a:endParaRPr lang="en-US" sz="700"/>
                    </a:p>
                  </a:txBody>
                  <a:tcPr marL="35022" marR="35022"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C66"/>
                    </a:solidFill>
                  </a:tcPr>
                </a:tc>
                <a:tc>
                  <a:txBody>
                    <a:bodyPr/>
                    <a:lstStyle/>
                    <a:p>
                      <a:endParaRPr lang="en-US" sz="700"/>
                    </a:p>
                  </a:txBody>
                  <a:tcPr marL="35022" marR="35022"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C66"/>
                    </a:solidFill>
                  </a:tcPr>
                </a:tc>
                <a:extLst>
                  <a:ext uri="{0D108BD9-81ED-4DB2-BD59-A6C34878D82A}">
                    <a16:rowId xmlns:a16="http://schemas.microsoft.com/office/drawing/2014/main" val="10002"/>
                  </a:ext>
                </a:extLst>
              </a:tr>
              <a:tr h="141817">
                <a:tc>
                  <a:txBody>
                    <a:bodyPr/>
                    <a:lstStyle/>
                    <a:p>
                      <a:endParaRPr lang="en-US" sz="700"/>
                    </a:p>
                  </a:txBody>
                  <a:tcPr marL="35022" marR="35022"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C66"/>
                    </a:solidFill>
                  </a:tcPr>
                </a:tc>
                <a:tc>
                  <a:txBody>
                    <a:bodyPr/>
                    <a:lstStyle/>
                    <a:p>
                      <a:endParaRPr lang="en-US" sz="700"/>
                    </a:p>
                  </a:txBody>
                  <a:tcPr marL="35022" marR="35022"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C66"/>
                    </a:solidFill>
                  </a:tcPr>
                </a:tc>
                <a:tc>
                  <a:txBody>
                    <a:bodyPr/>
                    <a:lstStyle/>
                    <a:p>
                      <a:endParaRPr lang="en-US" sz="700"/>
                    </a:p>
                  </a:txBody>
                  <a:tcPr marL="35022" marR="35022"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C66"/>
                    </a:solidFill>
                  </a:tcPr>
                </a:tc>
                <a:tc>
                  <a:txBody>
                    <a:bodyPr/>
                    <a:lstStyle/>
                    <a:p>
                      <a:endParaRPr lang="en-US" sz="700"/>
                    </a:p>
                  </a:txBody>
                  <a:tcPr marL="35022" marR="35022"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C66"/>
                    </a:solidFill>
                  </a:tcPr>
                </a:tc>
                <a:tc>
                  <a:txBody>
                    <a:bodyPr/>
                    <a:lstStyle/>
                    <a:p>
                      <a:endParaRPr lang="en-US" sz="700"/>
                    </a:p>
                  </a:txBody>
                  <a:tcPr marL="35022" marR="35022"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C66"/>
                    </a:solidFill>
                  </a:tcPr>
                </a:tc>
                <a:tc>
                  <a:txBody>
                    <a:bodyPr/>
                    <a:lstStyle/>
                    <a:p>
                      <a:endParaRPr lang="en-US" sz="700"/>
                    </a:p>
                  </a:txBody>
                  <a:tcPr marL="35022" marR="35022"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C66"/>
                    </a:solidFill>
                  </a:tcPr>
                </a:tc>
                <a:extLst>
                  <a:ext uri="{0D108BD9-81ED-4DB2-BD59-A6C34878D82A}">
                    <a16:rowId xmlns:a16="http://schemas.microsoft.com/office/drawing/2014/main" val="10003"/>
                  </a:ext>
                </a:extLst>
              </a:tr>
              <a:tr h="141817">
                <a:tc>
                  <a:txBody>
                    <a:bodyPr/>
                    <a:lstStyle/>
                    <a:p>
                      <a:endParaRPr lang="en-US" sz="700"/>
                    </a:p>
                  </a:txBody>
                  <a:tcPr marL="35022" marR="35022"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C66"/>
                    </a:solidFill>
                  </a:tcPr>
                </a:tc>
                <a:tc>
                  <a:txBody>
                    <a:bodyPr/>
                    <a:lstStyle/>
                    <a:p>
                      <a:endParaRPr lang="en-US" sz="700"/>
                    </a:p>
                  </a:txBody>
                  <a:tcPr marL="35022" marR="35022"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C66"/>
                    </a:solidFill>
                  </a:tcPr>
                </a:tc>
                <a:tc>
                  <a:txBody>
                    <a:bodyPr/>
                    <a:lstStyle/>
                    <a:p>
                      <a:endParaRPr lang="en-US" sz="700"/>
                    </a:p>
                  </a:txBody>
                  <a:tcPr marL="35022" marR="35022"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C66"/>
                    </a:solidFill>
                  </a:tcPr>
                </a:tc>
                <a:tc>
                  <a:txBody>
                    <a:bodyPr/>
                    <a:lstStyle/>
                    <a:p>
                      <a:endParaRPr lang="en-US" sz="700"/>
                    </a:p>
                  </a:txBody>
                  <a:tcPr marL="35022" marR="35022"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C66"/>
                    </a:solidFill>
                  </a:tcPr>
                </a:tc>
                <a:tc>
                  <a:txBody>
                    <a:bodyPr/>
                    <a:lstStyle/>
                    <a:p>
                      <a:endParaRPr lang="en-US" sz="700"/>
                    </a:p>
                  </a:txBody>
                  <a:tcPr marL="35022" marR="35022"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C66"/>
                    </a:solidFill>
                  </a:tcPr>
                </a:tc>
                <a:tc>
                  <a:txBody>
                    <a:bodyPr/>
                    <a:lstStyle/>
                    <a:p>
                      <a:endParaRPr lang="en-US" sz="700"/>
                    </a:p>
                  </a:txBody>
                  <a:tcPr marL="35022" marR="35022"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C66"/>
                    </a:solidFill>
                  </a:tcPr>
                </a:tc>
                <a:extLst>
                  <a:ext uri="{0D108BD9-81ED-4DB2-BD59-A6C34878D82A}">
                    <a16:rowId xmlns:a16="http://schemas.microsoft.com/office/drawing/2014/main" val="10004"/>
                  </a:ext>
                </a:extLst>
              </a:tr>
              <a:tr h="141817">
                <a:tc>
                  <a:txBody>
                    <a:bodyPr/>
                    <a:lstStyle/>
                    <a:p>
                      <a:endParaRPr lang="en-US" sz="700"/>
                    </a:p>
                  </a:txBody>
                  <a:tcPr marL="35022" marR="35022"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C66"/>
                    </a:solidFill>
                  </a:tcPr>
                </a:tc>
                <a:tc>
                  <a:txBody>
                    <a:bodyPr/>
                    <a:lstStyle/>
                    <a:p>
                      <a:endParaRPr lang="en-US" sz="700"/>
                    </a:p>
                  </a:txBody>
                  <a:tcPr marL="35022" marR="35022"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C66"/>
                    </a:solidFill>
                  </a:tcPr>
                </a:tc>
                <a:tc>
                  <a:txBody>
                    <a:bodyPr/>
                    <a:lstStyle/>
                    <a:p>
                      <a:endParaRPr lang="en-US" sz="700"/>
                    </a:p>
                  </a:txBody>
                  <a:tcPr marL="35022" marR="35022"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C66"/>
                    </a:solidFill>
                  </a:tcPr>
                </a:tc>
                <a:tc>
                  <a:txBody>
                    <a:bodyPr/>
                    <a:lstStyle/>
                    <a:p>
                      <a:endParaRPr lang="en-US" sz="700"/>
                    </a:p>
                  </a:txBody>
                  <a:tcPr marL="35022" marR="35022"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C66"/>
                    </a:solidFill>
                  </a:tcPr>
                </a:tc>
                <a:tc>
                  <a:txBody>
                    <a:bodyPr/>
                    <a:lstStyle/>
                    <a:p>
                      <a:endParaRPr lang="en-US" sz="700"/>
                    </a:p>
                  </a:txBody>
                  <a:tcPr marL="35022" marR="35022"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C66"/>
                    </a:solidFill>
                  </a:tcPr>
                </a:tc>
                <a:tc>
                  <a:txBody>
                    <a:bodyPr/>
                    <a:lstStyle/>
                    <a:p>
                      <a:endParaRPr lang="en-US" sz="700"/>
                    </a:p>
                  </a:txBody>
                  <a:tcPr marL="35022" marR="35022"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C66"/>
                    </a:solidFill>
                  </a:tcPr>
                </a:tc>
                <a:extLst>
                  <a:ext uri="{0D108BD9-81ED-4DB2-BD59-A6C34878D82A}">
                    <a16:rowId xmlns:a16="http://schemas.microsoft.com/office/drawing/2014/main" val="10005"/>
                  </a:ext>
                </a:extLst>
              </a:tr>
            </a:tbl>
          </a:graphicData>
        </a:graphic>
      </p:graphicFrame>
      <p:graphicFrame>
        <p:nvGraphicFramePr>
          <p:cNvPr id="4" name="Table 3">
            <a:extLst>
              <a:ext uri="{FF2B5EF4-FFF2-40B4-BE49-F238E27FC236}">
                <a16:creationId xmlns:a16="http://schemas.microsoft.com/office/drawing/2014/main" id="{8AA2188B-297D-8C42-B634-4D7F32C4AF4B}"/>
              </a:ext>
            </a:extLst>
          </p:cNvPr>
          <p:cNvGraphicFramePr>
            <a:graphicFrameLocks noGrp="1"/>
          </p:cNvGraphicFramePr>
          <p:nvPr/>
        </p:nvGraphicFramePr>
        <p:xfrm>
          <a:off x="788988" y="4171950"/>
          <a:ext cx="904878" cy="141490"/>
        </p:xfrm>
        <a:graphic>
          <a:graphicData uri="http://schemas.openxmlformats.org/drawingml/2006/table">
            <a:tbl>
              <a:tblPr firstRow="1" bandRow="1">
                <a:tableStyleId>{C083E6E3-FA7D-4D7B-A595-EF9225AFEA82}</a:tableStyleId>
              </a:tblPr>
              <a:tblGrid>
                <a:gridCol w="150813">
                  <a:extLst>
                    <a:ext uri="{9D8B030D-6E8A-4147-A177-3AD203B41FA5}">
                      <a16:colId xmlns:a16="http://schemas.microsoft.com/office/drawing/2014/main" val="20000"/>
                    </a:ext>
                  </a:extLst>
                </a:gridCol>
                <a:gridCol w="150813">
                  <a:extLst>
                    <a:ext uri="{9D8B030D-6E8A-4147-A177-3AD203B41FA5}">
                      <a16:colId xmlns:a16="http://schemas.microsoft.com/office/drawing/2014/main" val="20001"/>
                    </a:ext>
                  </a:extLst>
                </a:gridCol>
                <a:gridCol w="150813">
                  <a:extLst>
                    <a:ext uri="{9D8B030D-6E8A-4147-A177-3AD203B41FA5}">
                      <a16:colId xmlns:a16="http://schemas.microsoft.com/office/drawing/2014/main" val="20002"/>
                    </a:ext>
                  </a:extLst>
                </a:gridCol>
                <a:gridCol w="150813">
                  <a:extLst>
                    <a:ext uri="{9D8B030D-6E8A-4147-A177-3AD203B41FA5}">
                      <a16:colId xmlns:a16="http://schemas.microsoft.com/office/drawing/2014/main" val="20003"/>
                    </a:ext>
                  </a:extLst>
                </a:gridCol>
                <a:gridCol w="150813">
                  <a:extLst>
                    <a:ext uri="{9D8B030D-6E8A-4147-A177-3AD203B41FA5}">
                      <a16:colId xmlns:a16="http://schemas.microsoft.com/office/drawing/2014/main" val="20004"/>
                    </a:ext>
                  </a:extLst>
                </a:gridCol>
                <a:gridCol w="150813">
                  <a:extLst>
                    <a:ext uri="{9D8B030D-6E8A-4147-A177-3AD203B41FA5}">
                      <a16:colId xmlns:a16="http://schemas.microsoft.com/office/drawing/2014/main" val="20005"/>
                    </a:ext>
                  </a:extLst>
                </a:gridCol>
              </a:tblGrid>
              <a:tr h="141288">
                <a:tc>
                  <a:txBody>
                    <a:bodyPr/>
                    <a:lstStyle/>
                    <a:p>
                      <a:endParaRPr lang="en-US" sz="700"/>
                    </a:p>
                  </a:txBody>
                  <a:tcPr marL="35022" marR="35022" marT="17405" marB="1740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sz="700"/>
                    </a:p>
                  </a:txBody>
                  <a:tcPr marL="35022" marR="35022" marT="17405" marB="1740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sz="700"/>
                    </a:p>
                  </a:txBody>
                  <a:tcPr marL="35022" marR="35022" marT="17405" marB="1740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sz="700"/>
                    </a:p>
                  </a:txBody>
                  <a:tcPr marL="35022" marR="35022" marT="17405" marB="1740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sz="700"/>
                    </a:p>
                  </a:txBody>
                  <a:tcPr marL="35022" marR="35022" marT="17405" marB="1740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sz="700"/>
                    </a:p>
                  </a:txBody>
                  <a:tcPr marL="35022" marR="35022" marT="17405" marB="1740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0"/>
                  </a:ext>
                </a:extLst>
              </a:tr>
            </a:tbl>
          </a:graphicData>
        </a:graphic>
      </p:graphicFrame>
      <p:graphicFrame>
        <p:nvGraphicFramePr>
          <p:cNvPr id="5" name="Table 4">
            <a:extLst>
              <a:ext uri="{FF2B5EF4-FFF2-40B4-BE49-F238E27FC236}">
                <a16:creationId xmlns:a16="http://schemas.microsoft.com/office/drawing/2014/main" id="{7099C076-EE70-F945-9AC7-FAD2F0B114D0}"/>
              </a:ext>
            </a:extLst>
          </p:cNvPr>
          <p:cNvGraphicFramePr>
            <a:graphicFrameLocks noGrp="1"/>
          </p:cNvGraphicFramePr>
          <p:nvPr/>
        </p:nvGraphicFramePr>
        <p:xfrm>
          <a:off x="877888" y="2616200"/>
          <a:ext cx="150812" cy="850902"/>
        </p:xfrm>
        <a:graphic>
          <a:graphicData uri="http://schemas.openxmlformats.org/drawingml/2006/table">
            <a:tbl>
              <a:tblPr firstRow="1" bandRow="1">
                <a:tableStyleId>{C083E6E3-FA7D-4D7B-A595-EF9225AFEA82}</a:tableStyleId>
              </a:tblPr>
              <a:tblGrid>
                <a:gridCol w="150812">
                  <a:extLst>
                    <a:ext uri="{9D8B030D-6E8A-4147-A177-3AD203B41FA5}">
                      <a16:colId xmlns:a16="http://schemas.microsoft.com/office/drawing/2014/main" val="20000"/>
                    </a:ext>
                  </a:extLst>
                </a:gridCol>
              </a:tblGrid>
              <a:tr h="141817">
                <a:tc>
                  <a:txBody>
                    <a:bodyPr/>
                    <a:lstStyle/>
                    <a:p>
                      <a:endParaRPr lang="en-US" sz="700"/>
                    </a:p>
                  </a:txBody>
                  <a:tcPr marL="35022" marR="35022"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0000"/>
                  </a:ext>
                </a:extLst>
              </a:tr>
              <a:tr h="141817">
                <a:tc>
                  <a:txBody>
                    <a:bodyPr/>
                    <a:lstStyle/>
                    <a:p>
                      <a:endParaRPr lang="en-US" sz="700"/>
                    </a:p>
                  </a:txBody>
                  <a:tcPr marL="35022" marR="35022"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0001"/>
                  </a:ext>
                </a:extLst>
              </a:tr>
              <a:tr h="141817">
                <a:tc>
                  <a:txBody>
                    <a:bodyPr/>
                    <a:lstStyle/>
                    <a:p>
                      <a:endParaRPr lang="en-US" sz="700"/>
                    </a:p>
                  </a:txBody>
                  <a:tcPr marL="35022" marR="35022"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0002"/>
                  </a:ext>
                </a:extLst>
              </a:tr>
              <a:tr h="141817">
                <a:tc>
                  <a:txBody>
                    <a:bodyPr/>
                    <a:lstStyle/>
                    <a:p>
                      <a:endParaRPr lang="en-US" sz="700"/>
                    </a:p>
                  </a:txBody>
                  <a:tcPr marL="35022" marR="35022"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0003"/>
                  </a:ext>
                </a:extLst>
              </a:tr>
              <a:tr h="141817">
                <a:tc>
                  <a:txBody>
                    <a:bodyPr/>
                    <a:lstStyle/>
                    <a:p>
                      <a:endParaRPr lang="en-US" sz="700"/>
                    </a:p>
                  </a:txBody>
                  <a:tcPr marL="35022" marR="35022"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0004"/>
                  </a:ext>
                </a:extLst>
              </a:tr>
              <a:tr h="141817">
                <a:tc>
                  <a:txBody>
                    <a:bodyPr/>
                    <a:lstStyle/>
                    <a:p>
                      <a:endParaRPr lang="en-US" sz="700"/>
                    </a:p>
                  </a:txBody>
                  <a:tcPr marL="35022" marR="35022"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0005"/>
                  </a:ext>
                </a:extLst>
              </a:tr>
            </a:tbl>
          </a:graphicData>
        </a:graphic>
      </p:graphicFrame>
      <p:sp>
        <p:nvSpPr>
          <p:cNvPr id="189525" name="TextBox 6">
            <a:extLst>
              <a:ext uri="{FF2B5EF4-FFF2-40B4-BE49-F238E27FC236}">
                <a16:creationId xmlns:a16="http://schemas.microsoft.com/office/drawing/2014/main" id="{EEC7F890-7D1B-FD45-B359-67DBE08235B2}"/>
              </a:ext>
            </a:extLst>
          </p:cNvPr>
          <p:cNvSpPr txBox="1">
            <a:spLocks noChangeArrowheads="1"/>
          </p:cNvSpPr>
          <p:nvPr/>
        </p:nvSpPr>
        <p:spPr bwMode="auto">
          <a:xfrm>
            <a:off x="1211263" y="782638"/>
            <a:ext cx="6604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eaLnBrk="1" hangingPunct="1"/>
            <a:r>
              <a:rPr lang="en-US" altLang="en-US" i="1">
                <a:latin typeface="Times New Roman" panose="02020603050405020304" pitchFamily="18" charset="0"/>
                <a:cs typeface="Times New Roman" panose="02020603050405020304" pitchFamily="18" charset="0"/>
              </a:rPr>
              <a:t>X</a:t>
            </a:r>
          </a:p>
        </p:txBody>
      </p:sp>
      <p:sp>
        <p:nvSpPr>
          <p:cNvPr id="189526" name="TextBox 7">
            <a:extLst>
              <a:ext uri="{FF2B5EF4-FFF2-40B4-BE49-F238E27FC236}">
                <a16:creationId xmlns:a16="http://schemas.microsoft.com/office/drawing/2014/main" id="{B04593B6-41F0-0040-BF8E-8F6EF4323B1E}"/>
              </a:ext>
            </a:extLst>
          </p:cNvPr>
          <p:cNvSpPr txBox="1">
            <a:spLocks noChangeArrowheads="1"/>
          </p:cNvSpPr>
          <p:nvPr/>
        </p:nvSpPr>
        <p:spPr bwMode="auto">
          <a:xfrm>
            <a:off x="547688" y="2762250"/>
            <a:ext cx="6604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eaLnBrk="1" hangingPunct="1"/>
            <a:r>
              <a:rPr lang="en-US" altLang="en-US" i="1">
                <a:latin typeface="Times New Roman" panose="02020603050405020304" pitchFamily="18" charset="0"/>
                <a:cs typeface="Times New Roman" panose="02020603050405020304" pitchFamily="18" charset="0"/>
              </a:rPr>
              <a:t>t</a:t>
            </a:r>
            <a:r>
              <a:rPr lang="en-US" altLang="en-US" i="1" baseline="-25000">
                <a:latin typeface="Times New Roman" panose="02020603050405020304" pitchFamily="18" charset="0"/>
                <a:cs typeface="Times New Roman" panose="02020603050405020304" pitchFamily="18" charset="0"/>
              </a:rPr>
              <a:t>X</a:t>
            </a:r>
          </a:p>
        </p:txBody>
      </p:sp>
      <p:sp>
        <p:nvSpPr>
          <p:cNvPr id="189527" name="TextBox 8">
            <a:extLst>
              <a:ext uri="{FF2B5EF4-FFF2-40B4-BE49-F238E27FC236}">
                <a16:creationId xmlns:a16="http://schemas.microsoft.com/office/drawing/2014/main" id="{53FA36D0-E5F9-E34D-9692-AD4196285FBC}"/>
              </a:ext>
            </a:extLst>
          </p:cNvPr>
          <p:cNvSpPr txBox="1">
            <a:spLocks noChangeArrowheads="1"/>
          </p:cNvSpPr>
          <p:nvPr/>
        </p:nvSpPr>
        <p:spPr bwMode="auto">
          <a:xfrm>
            <a:off x="911225" y="3806825"/>
            <a:ext cx="6604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eaLnBrk="1" hangingPunct="1"/>
            <a:r>
              <a:rPr lang="en-US" altLang="en-US" b="1" i="1">
                <a:latin typeface="Times New Roman" panose="02020603050405020304" pitchFamily="18" charset="0"/>
                <a:cs typeface="Times New Roman" panose="02020603050405020304" pitchFamily="18" charset="0"/>
              </a:rPr>
              <a:t>w</a:t>
            </a:r>
            <a:r>
              <a:rPr lang="en-US" altLang="en-US" i="1" baseline="-25000">
                <a:latin typeface="Times New Roman" panose="02020603050405020304" pitchFamily="18" charset="0"/>
                <a:cs typeface="Times New Roman" panose="02020603050405020304" pitchFamily="18" charset="0"/>
              </a:rPr>
              <a:t>X</a:t>
            </a:r>
            <a:r>
              <a:rPr lang="en-US" altLang="en-US" i="1" baseline="30000">
                <a:latin typeface="Times New Roman" panose="02020603050405020304" pitchFamily="18" charset="0"/>
                <a:cs typeface="Times New Roman" panose="02020603050405020304" pitchFamily="18" charset="0"/>
              </a:rPr>
              <a:t>T</a:t>
            </a:r>
          </a:p>
        </p:txBody>
      </p:sp>
      <p:sp>
        <p:nvSpPr>
          <p:cNvPr id="189528" name="TextBox 9">
            <a:extLst>
              <a:ext uri="{FF2B5EF4-FFF2-40B4-BE49-F238E27FC236}">
                <a16:creationId xmlns:a16="http://schemas.microsoft.com/office/drawing/2014/main" id="{8082E725-24D1-CD49-BACE-9C3686D69CE1}"/>
              </a:ext>
            </a:extLst>
          </p:cNvPr>
          <p:cNvSpPr txBox="1">
            <a:spLocks noChangeArrowheads="1"/>
          </p:cNvSpPr>
          <p:nvPr/>
        </p:nvSpPr>
        <p:spPr bwMode="auto">
          <a:xfrm>
            <a:off x="609600" y="1835150"/>
            <a:ext cx="508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eaLnBrk="1" hangingPunct="1"/>
            <a:r>
              <a:rPr lang="en-US" altLang="en-US" i="1">
                <a:latin typeface="Times New Roman" panose="02020603050405020304" pitchFamily="18" charset="0"/>
                <a:cs typeface="Times New Roman" panose="02020603050405020304" pitchFamily="18" charset="0"/>
              </a:rPr>
              <a:t>N</a:t>
            </a:r>
          </a:p>
        </p:txBody>
      </p:sp>
      <p:sp>
        <p:nvSpPr>
          <p:cNvPr id="189529" name="TextBox 10">
            <a:extLst>
              <a:ext uri="{FF2B5EF4-FFF2-40B4-BE49-F238E27FC236}">
                <a16:creationId xmlns:a16="http://schemas.microsoft.com/office/drawing/2014/main" id="{F807755E-6027-764F-B043-CFB72F4315F9}"/>
              </a:ext>
            </a:extLst>
          </p:cNvPr>
          <p:cNvSpPr txBox="1">
            <a:spLocks noChangeArrowheads="1"/>
          </p:cNvSpPr>
          <p:nvPr/>
        </p:nvSpPr>
        <p:spPr bwMode="auto">
          <a:xfrm>
            <a:off x="1704975" y="868363"/>
            <a:ext cx="5080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eaLnBrk="1" hangingPunct="1"/>
            <a:r>
              <a:rPr lang="en-US" altLang="en-US" i="1">
                <a:latin typeface="Times New Roman" panose="02020603050405020304" pitchFamily="18" charset="0"/>
                <a:cs typeface="Times New Roman" panose="02020603050405020304" pitchFamily="18" charset="0"/>
              </a:rPr>
              <a:t>d</a:t>
            </a:r>
            <a:r>
              <a:rPr lang="en-US" altLang="en-US" i="1" baseline="-25000">
                <a:latin typeface="Times New Roman" panose="02020603050405020304" pitchFamily="18" charset="0"/>
                <a:cs typeface="Times New Roman" panose="02020603050405020304" pitchFamily="18" charset="0"/>
              </a:rPr>
              <a:t>X</a:t>
            </a:r>
          </a:p>
        </p:txBody>
      </p:sp>
      <p:sp>
        <p:nvSpPr>
          <p:cNvPr id="189530" name="TextBox 11">
            <a:extLst>
              <a:ext uri="{FF2B5EF4-FFF2-40B4-BE49-F238E27FC236}">
                <a16:creationId xmlns:a16="http://schemas.microsoft.com/office/drawing/2014/main" id="{3438166A-30C8-1742-9DBF-9BBC155AA027}"/>
              </a:ext>
            </a:extLst>
          </p:cNvPr>
          <p:cNvSpPr txBox="1">
            <a:spLocks noChangeArrowheads="1"/>
          </p:cNvSpPr>
          <p:nvPr/>
        </p:nvSpPr>
        <p:spPr bwMode="auto">
          <a:xfrm>
            <a:off x="552450" y="3290888"/>
            <a:ext cx="5080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eaLnBrk="1" hangingPunct="1"/>
            <a:r>
              <a:rPr lang="en-US" altLang="en-US" i="1">
                <a:latin typeface="Times New Roman" panose="02020603050405020304" pitchFamily="18" charset="0"/>
                <a:cs typeface="Times New Roman" panose="02020603050405020304" pitchFamily="18" charset="0"/>
              </a:rPr>
              <a:t>N</a:t>
            </a:r>
          </a:p>
        </p:txBody>
      </p:sp>
      <p:sp>
        <p:nvSpPr>
          <p:cNvPr id="189531" name="TextBox 12">
            <a:extLst>
              <a:ext uri="{FF2B5EF4-FFF2-40B4-BE49-F238E27FC236}">
                <a16:creationId xmlns:a16="http://schemas.microsoft.com/office/drawing/2014/main" id="{B5AAFB8A-549D-9648-A002-F279EFC1AB12}"/>
              </a:ext>
            </a:extLst>
          </p:cNvPr>
          <p:cNvSpPr txBox="1">
            <a:spLocks noChangeArrowheads="1"/>
          </p:cNvSpPr>
          <p:nvPr/>
        </p:nvSpPr>
        <p:spPr bwMode="auto">
          <a:xfrm>
            <a:off x="900113" y="2298700"/>
            <a:ext cx="508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eaLnBrk="1" hangingPunct="1"/>
            <a:r>
              <a:rPr lang="en-US" altLang="en-US" i="1">
                <a:latin typeface="Times New Roman" panose="02020603050405020304" pitchFamily="18" charset="0"/>
                <a:cs typeface="Times New Roman" panose="02020603050405020304" pitchFamily="18" charset="0"/>
              </a:rPr>
              <a:t>1</a:t>
            </a:r>
          </a:p>
        </p:txBody>
      </p:sp>
      <p:sp>
        <p:nvSpPr>
          <p:cNvPr id="189532" name="TextBox 13">
            <a:extLst>
              <a:ext uri="{FF2B5EF4-FFF2-40B4-BE49-F238E27FC236}">
                <a16:creationId xmlns:a16="http://schemas.microsoft.com/office/drawing/2014/main" id="{D8771CA4-503C-1540-8105-664FA26AE835}"/>
              </a:ext>
            </a:extLst>
          </p:cNvPr>
          <p:cNvSpPr txBox="1">
            <a:spLocks noChangeArrowheads="1"/>
          </p:cNvSpPr>
          <p:nvPr/>
        </p:nvSpPr>
        <p:spPr bwMode="auto">
          <a:xfrm>
            <a:off x="534988" y="4129088"/>
            <a:ext cx="5080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eaLnBrk="1" hangingPunct="1"/>
            <a:r>
              <a:rPr lang="en-US" altLang="en-US" i="1">
                <a:latin typeface="Times New Roman" panose="02020603050405020304" pitchFamily="18" charset="0"/>
                <a:cs typeface="Times New Roman" panose="02020603050405020304" pitchFamily="18" charset="0"/>
              </a:rPr>
              <a:t>1</a:t>
            </a:r>
          </a:p>
        </p:txBody>
      </p:sp>
      <p:sp>
        <p:nvSpPr>
          <p:cNvPr id="189533" name="TextBox 14">
            <a:extLst>
              <a:ext uri="{FF2B5EF4-FFF2-40B4-BE49-F238E27FC236}">
                <a16:creationId xmlns:a16="http://schemas.microsoft.com/office/drawing/2014/main" id="{38E6D06D-8432-364B-B728-07AD480418F8}"/>
              </a:ext>
            </a:extLst>
          </p:cNvPr>
          <p:cNvSpPr txBox="1">
            <a:spLocks noChangeArrowheads="1"/>
          </p:cNvSpPr>
          <p:nvPr/>
        </p:nvSpPr>
        <p:spPr bwMode="auto">
          <a:xfrm>
            <a:off x="1571625" y="3871913"/>
            <a:ext cx="5080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eaLnBrk="1" hangingPunct="1"/>
            <a:r>
              <a:rPr lang="en-US" altLang="en-US" i="1">
                <a:latin typeface="Times New Roman" panose="02020603050405020304" pitchFamily="18" charset="0"/>
                <a:cs typeface="Times New Roman" panose="02020603050405020304" pitchFamily="18" charset="0"/>
              </a:rPr>
              <a:t>d</a:t>
            </a:r>
            <a:r>
              <a:rPr lang="en-US" altLang="en-US" i="1" baseline="-25000">
                <a:latin typeface="Times New Roman" panose="02020603050405020304" pitchFamily="18" charset="0"/>
                <a:cs typeface="Times New Roman" panose="02020603050405020304" pitchFamily="18" charset="0"/>
              </a:rPr>
              <a:t>X</a:t>
            </a:r>
          </a:p>
        </p:txBody>
      </p:sp>
      <p:sp>
        <p:nvSpPr>
          <p:cNvPr id="189534" name="TextBox 15">
            <a:extLst>
              <a:ext uri="{FF2B5EF4-FFF2-40B4-BE49-F238E27FC236}">
                <a16:creationId xmlns:a16="http://schemas.microsoft.com/office/drawing/2014/main" id="{C7FF5232-FE58-A54D-B3A5-0D4F8295BC46}"/>
              </a:ext>
            </a:extLst>
          </p:cNvPr>
          <p:cNvSpPr txBox="1">
            <a:spLocks noChangeArrowheads="1"/>
          </p:cNvSpPr>
          <p:nvPr/>
        </p:nvSpPr>
        <p:spPr bwMode="auto">
          <a:xfrm>
            <a:off x="2266950" y="2432050"/>
            <a:ext cx="16637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eaLnBrk="1" hangingPunct="1"/>
            <a:r>
              <a:rPr lang="en-US" altLang="en-US" i="1">
                <a:latin typeface="Times New Roman" panose="02020603050405020304" pitchFamily="18" charset="0"/>
                <a:cs typeface="Times New Roman" panose="02020603050405020304" pitchFamily="18" charset="0"/>
              </a:rPr>
              <a:t>X </a:t>
            </a:r>
            <a:r>
              <a:rPr lang="en-US" altLang="en-US" b="1" i="1">
                <a:latin typeface="Times New Roman" panose="02020603050405020304" pitchFamily="18" charset="0"/>
                <a:cs typeface="Times New Roman" panose="02020603050405020304" pitchFamily="18" charset="0"/>
              </a:rPr>
              <a:t>w</a:t>
            </a:r>
            <a:r>
              <a:rPr lang="en-US" altLang="en-US" i="1" baseline="-25000">
                <a:latin typeface="Times New Roman" panose="02020603050405020304" pitchFamily="18" charset="0"/>
                <a:cs typeface="Times New Roman" panose="02020603050405020304" pitchFamily="18" charset="0"/>
              </a:rPr>
              <a:t>X</a:t>
            </a:r>
          </a:p>
        </p:txBody>
      </p:sp>
      <p:graphicFrame>
        <p:nvGraphicFramePr>
          <p:cNvPr id="17" name="Table 16">
            <a:extLst>
              <a:ext uri="{FF2B5EF4-FFF2-40B4-BE49-F238E27FC236}">
                <a16:creationId xmlns:a16="http://schemas.microsoft.com/office/drawing/2014/main" id="{EDA505BB-C63B-174F-921A-A271BBD87B82}"/>
              </a:ext>
            </a:extLst>
          </p:cNvPr>
          <p:cNvGraphicFramePr>
            <a:graphicFrameLocks noGrp="1"/>
          </p:cNvGraphicFramePr>
          <p:nvPr/>
        </p:nvGraphicFramePr>
        <p:xfrm>
          <a:off x="2987675" y="2271713"/>
          <a:ext cx="152400" cy="850902"/>
        </p:xfrm>
        <a:graphic>
          <a:graphicData uri="http://schemas.openxmlformats.org/drawingml/2006/table">
            <a:tbl>
              <a:tblPr firstRow="1" bandRow="1">
                <a:tableStyleId>{C083E6E3-FA7D-4D7B-A595-EF9225AFEA82}</a:tableStyleId>
              </a:tblPr>
              <a:tblGrid>
                <a:gridCol w="152400">
                  <a:extLst>
                    <a:ext uri="{9D8B030D-6E8A-4147-A177-3AD203B41FA5}">
                      <a16:colId xmlns:a16="http://schemas.microsoft.com/office/drawing/2014/main" val="20000"/>
                    </a:ext>
                  </a:extLst>
                </a:gridCol>
              </a:tblGrid>
              <a:tr h="141817">
                <a:tc>
                  <a:txBody>
                    <a:bodyPr/>
                    <a:lstStyle/>
                    <a:p>
                      <a:endParaRPr lang="en-US" sz="700"/>
                    </a:p>
                  </a:txBody>
                  <a:tcPr marL="35390" marR="35390"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10000"/>
                  </a:ext>
                </a:extLst>
              </a:tr>
              <a:tr h="141817">
                <a:tc>
                  <a:txBody>
                    <a:bodyPr/>
                    <a:lstStyle/>
                    <a:p>
                      <a:endParaRPr lang="en-US" sz="700"/>
                    </a:p>
                  </a:txBody>
                  <a:tcPr marL="35390" marR="35390"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10001"/>
                  </a:ext>
                </a:extLst>
              </a:tr>
              <a:tr h="141817">
                <a:tc>
                  <a:txBody>
                    <a:bodyPr/>
                    <a:lstStyle/>
                    <a:p>
                      <a:endParaRPr lang="en-US" sz="700"/>
                    </a:p>
                  </a:txBody>
                  <a:tcPr marL="35390" marR="35390"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10002"/>
                  </a:ext>
                </a:extLst>
              </a:tr>
              <a:tr h="141817">
                <a:tc>
                  <a:txBody>
                    <a:bodyPr/>
                    <a:lstStyle/>
                    <a:p>
                      <a:endParaRPr lang="en-US" sz="700"/>
                    </a:p>
                  </a:txBody>
                  <a:tcPr marL="35390" marR="35390"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10003"/>
                  </a:ext>
                </a:extLst>
              </a:tr>
              <a:tr h="141817">
                <a:tc>
                  <a:txBody>
                    <a:bodyPr/>
                    <a:lstStyle/>
                    <a:p>
                      <a:endParaRPr lang="en-US" sz="700"/>
                    </a:p>
                  </a:txBody>
                  <a:tcPr marL="35390" marR="35390"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10004"/>
                  </a:ext>
                </a:extLst>
              </a:tr>
              <a:tr h="141817">
                <a:tc>
                  <a:txBody>
                    <a:bodyPr/>
                    <a:lstStyle/>
                    <a:p>
                      <a:endParaRPr lang="en-US" sz="700"/>
                    </a:p>
                  </a:txBody>
                  <a:tcPr marL="35390" marR="35390"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10005"/>
                  </a:ext>
                </a:extLst>
              </a:tr>
            </a:tbl>
          </a:graphicData>
        </a:graphic>
      </p:graphicFrame>
      <p:sp>
        <p:nvSpPr>
          <p:cNvPr id="189551" name="TextBox 18">
            <a:extLst>
              <a:ext uri="{FF2B5EF4-FFF2-40B4-BE49-F238E27FC236}">
                <a16:creationId xmlns:a16="http://schemas.microsoft.com/office/drawing/2014/main" id="{7AC0B1D1-06E6-474D-96D3-15EC769B18BA}"/>
              </a:ext>
            </a:extLst>
          </p:cNvPr>
          <p:cNvSpPr txBox="1">
            <a:spLocks noChangeArrowheads="1"/>
          </p:cNvSpPr>
          <p:nvPr/>
        </p:nvSpPr>
        <p:spPr bwMode="auto">
          <a:xfrm>
            <a:off x="2663825" y="2946400"/>
            <a:ext cx="5080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eaLnBrk="1" hangingPunct="1"/>
            <a:r>
              <a:rPr lang="en-US" altLang="en-US" i="1">
                <a:latin typeface="Times New Roman" panose="02020603050405020304" pitchFamily="18" charset="0"/>
                <a:cs typeface="Times New Roman" panose="02020603050405020304" pitchFamily="18" charset="0"/>
              </a:rPr>
              <a:t>N</a:t>
            </a:r>
          </a:p>
        </p:txBody>
      </p:sp>
      <p:sp>
        <p:nvSpPr>
          <p:cNvPr id="189552" name="TextBox 19">
            <a:extLst>
              <a:ext uri="{FF2B5EF4-FFF2-40B4-BE49-F238E27FC236}">
                <a16:creationId xmlns:a16="http://schemas.microsoft.com/office/drawing/2014/main" id="{85E9D4D0-A8B7-0C40-BC6E-744F0CAF3A5C}"/>
              </a:ext>
            </a:extLst>
          </p:cNvPr>
          <p:cNvSpPr txBox="1">
            <a:spLocks noChangeArrowheads="1"/>
          </p:cNvSpPr>
          <p:nvPr/>
        </p:nvSpPr>
        <p:spPr bwMode="auto">
          <a:xfrm>
            <a:off x="3009900" y="1954213"/>
            <a:ext cx="50958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eaLnBrk="1" hangingPunct="1"/>
            <a:r>
              <a:rPr lang="en-US" altLang="en-US" i="1">
                <a:latin typeface="Times New Roman" panose="02020603050405020304" pitchFamily="18" charset="0"/>
                <a:cs typeface="Times New Roman" panose="02020603050405020304" pitchFamily="18" charset="0"/>
              </a:rPr>
              <a:t>1</a:t>
            </a:r>
          </a:p>
        </p:txBody>
      </p:sp>
      <p:sp>
        <p:nvSpPr>
          <p:cNvPr id="189553" name="TextBox 20">
            <a:extLst>
              <a:ext uri="{FF2B5EF4-FFF2-40B4-BE49-F238E27FC236}">
                <a16:creationId xmlns:a16="http://schemas.microsoft.com/office/drawing/2014/main" id="{94AC503C-8753-F34C-A70F-90014A9843FE}"/>
              </a:ext>
            </a:extLst>
          </p:cNvPr>
          <p:cNvSpPr txBox="1">
            <a:spLocks noChangeArrowheads="1"/>
          </p:cNvSpPr>
          <p:nvPr/>
        </p:nvSpPr>
        <p:spPr bwMode="auto">
          <a:xfrm>
            <a:off x="5743575" y="2424113"/>
            <a:ext cx="166211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eaLnBrk="1" hangingPunct="1"/>
            <a:r>
              <a:rPr lang="en-US" altLang="en-US" i="1">
                <a:latin typeface="Times New Roman" panose="02020603050405020304" pitchFamily="18" charset="0"/>
                <a:cs typeface="Times New Roman" panose="02020603050405020304" pitchFamily="18" charset="0"/>
              </a:rPr>
              <a:t>Y </a:t>
            </a:r>
            <a:r>
              <a:rPr lang="en-US" altLang="en-US" b="1" i="1">
                <a:latin typeface="Times New Roman" panose="02020603050405020304" pitchFamily="18" charset="0"/>
                <a:cs typeface="Times New Roman" panose="02020603050405020304" pitchFamily="18" charset="0"/>
              </a:rPr>
              <a:t>w</a:t>
            </a:r>
            <a:r>
              <a:rPr lang="en-US" altLang="en-US" i="1" baseline="-25000">
                <a:latin typeface="Times New Roman" panose="02020603050405020304" pitchFamily="18" charset="0"/>
                <a:cs typeface="Times New Roman" panose="02020603050405020304" pitchFamily="18" charset="0"/>
              </a:rPr>
              <a:t>Y</a:t>
            </a:r>
          </a:p>
        </p:txBody>
      </p:sp>
      <p:graphicFrame>
        <p:nvGraphicFramePr>
          <p:cNvPr id="22" name="Table 21">
            <a:extLst>
              <a:ext uri="{FF2B5EF4-FFF2-40B4-BE49-F238E27FC236}">
                <a16:creationId xmlns:a16="http://schemas.microsoft.com/office/drawing/2014/main" id="{F5AAF054-5CBB-0A43-A8C8-7CD4A96AECAE}"/>
              </a:ext>
            </a:extLst>
          </p:cNvPr>
          <p:cNvGraphicFramePr>
            <a:graphicFrameLocks noGrp="1"/>
          </p:cNvGraphicFramePr>
          <p:nvPr/>
        </p:nvGraphicFramePr>
        <p:xfrm>
          <a:off x="5592763" y="2271713"/>
          <a:ext cx="150812" cy="850902"/>
        </p:xfrm>
        <a:graphic>
          <a:graphicData uri="http://schemas.openxmlformats.org/drawingml/2006/table">
            <a:tbl>
              <a:tblPr firstRow="1" bandRow="1">
                <a:tableStyleId>{C083E6E3-FA7D-4D7B-A595-EF9225AFEA82}</a:tableStyleId>
              </a:tblPr>
              <a:tblGrid>
                <a:gridCol w="150812">
                  <a:extLst>
                    <a:ext uri="{9D8B030D-6E8A-4147-A177-3AD203B41FA5}">
                      <a16:colId xmlns:a16="http://schemas.microsoft.com/office/drawing/2014/main" val="20000"/>
                    </a:ext>
                  </a:extLst>
                </a:gridCol>
              </a:tblGrid>
              <a:tr h="141817">
                <a:tc>
                  <a:txBody>
                    <a:bodyPr/>
                    <a:lstStyle/>
                    <a:p>
                      <a:endParaRPr lang="en-US" sz="700"/>
                    </a:p>
                  </a:txBody>
                  <a:tcPr marL="35022" marR="35022"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10000"/>
                  </a:ext>
                </a:extLst>
              </a:tr>
              <a:tr h="141817">
                <a:tc>
                  <a:txBody>
                    <a:bodyPr/>
                    <a:lstStyle/>
                    <a:p>
                      <a:endParaRPr lang="en-US" sz="700"/>
                    </a:p>
                  </a:txBody>
                  <a:tcPr marL="35022" marR="35022"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10001"/>
                  </a:ext>
                </a:extLst>
              </a:tr>
              <a:tr h="141817">
                <a:tc>
                  <a:txBody>
                    <a:bodyPr/>
                    <a:lstStyle/>
                    <a:p>
                      <a:endParaRPr lang="en-US" sz="700"/>
                    </a:p>
                  </a:txBody>
                  <a:tcPr marL="35022" marR="35022"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10002"/>
                  </a:ext>
                </a:extLst>
              </a:tr>
              <a:tr h="141817">
                <a:tc>
                  <a:txBody>
                    <a:bodyPr/>
                    <a:lstStyle/>
                    <a:p>
                      <a:endParaRPr lang="en-US" sz="700"/>
                    </a:p>
                  </a:txBody>
                  <a:tcPr marL="35022" marR="35022"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10003"/>
                  </a:ext>
                </a:extLst>
              </a:tr>
              <a:tr h="141817">
                <a:tc>
                  <a:txBody>
                    <a:bodyPr/>
                    <a:lstStyle/>
                    <a:p>
                      <a:endParaRPr lang="en-US" sz="700"/>
                    </a:p>
                  </a:txBody>
                  <a:tcPr marL="35022" marR="35022"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10004"/>
                  </a:ext>
                </a:extLst>
              </a:tr>
              <a:tr h="141817">
                <a:tc>
                  <a:txBody>
                    <a:bodyPr/>
                    <a:lstStyle/>
                    <a:p>
                      <a:endParaRPr lang="en-US" sz="700"/>
                    </a:p>
                  </a:txBody>
                  <a:tcPr marL="35022" marR="35022"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lumMod val="20000"/>
                        <a:lumOff val="80000"/>
                      </a:schemeClr>
                    </a:solidFill>
                  </a:tcPr>
                </a:tc>
                <a:extLst>
                  <a:ext uri="{0D108BD9-81ED-4DB2-BD59-A6C34878D82A}">
                    <a16:rowId xmlns:a16="http://schemas.microsoft.com/office/drawing/2014/main" val="10005"/>
                  </a:ext>
                </a:extLst>
              </a:tr>
            </a:tbl>
          </a:graphicData>
        </a:graphic>
      </p:graphicFrame>
      <p:sp>
        <p:nvSpPr>
          <p:cNvPr id="189570" name="TextBox 22">
            <a:extLst>
              <a:ext uri="{FF2B5EF4-FFF2-40B4-BE49-F238E27FC236}">
                <a16:creationId xmlns:a16="http://schemas.microsoft.com/office/drawing/2014/main" id="{84DD2B4A-C8C1-5849-8121-3F6AE1D231DD}"/>
              </a:ext>
            </a:extLst>
          </p:cNvPr>
          <p:cNvSpPr txBox="1">
            <a:spLocks noChangeArrowheads="1"/>
          </p:cNvSpPr>
          <p:nvPr/>
        </p:nvSpPr>
        <p:spPr bwMode="auto">
          <a:xfrm>
            <a:off x="5267325" y="2946400"/>
            <a:ext cx="50958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eaLnBrk="1" hangingPunct="1"/>
            <a:r>
              <a:rPr lang="en-US" altLang="en-US" i="1">
                <a:latin typeface="Times New Roman" panose="02020603050405020304" pitchFamily="18" charset="0"/>
                <a:cs typeface="Times New Roman" panose="02020603050405020304" pitchFamily="18" charset="0"/>
              </a:rPr>
              <a:t>N</a:t>
            </a:r>
          </a:p>
        </p:txBody>
      </p:sp>
      <p:sp>
        <p:nvSpPr>
          <p:cNvPr id="189571" name="TextBox 23">
            <a:extLst>
              <a:ext uri="{FF2B5EF4-FFF2-40B4-BE49-F238E27FC236}">
                <a16:creationId xmlns:a16="http://schemas.microsoft.com/office/drawing/2014/main" id="{1A51AC09-549E-934D-86F9-60CB6E6332CF}"/>
              </a:ext>
            </a:extLst>
          </p:cNvPr>
          <p:cNvSpPr txBox="1">
            <a:spLocks noChangeArrowheads="1"/>
          </p:cNvSpPr>
          <p:nvPr/>
        </p:nvSpPr>
        <p:spPr bwMode="auto">
          <a:xfrm>
            <a:off x="5614988" y="1954213"/>
            <a:ext cx="5080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eaLnBrk="1" hangingPunct="1"/>
            <a:r>
              <a:rPr lang="en-US" altLang="en-US" i="1">
                <a:latin typeface="Times New Roman" panose="02020603050405020304" pitchFamily="18" charset="0"/>
                <a:cs typeface="Times New Roman" panose="02020603050405020304" pitchFamily="18" charset="0"/>
              </a:rPr>
              <a:t>1</a:t>
            </a:r>
          </a:p>
        </p:txBody>
      </p:sp>
      <p:sp>
        <p:nvSpPr>
          <p:cNvPr id="25" name="Left-right Arrow 24">
            <a:extLst>
              <a:ext uri="{FF2B5EF4-FFF2-40B4-BE49-F238E27FC236}">
                <a16:creationId xmlns:a16="http://schemas.microsoft.com/office/drawing/2014/main" id="{91ABE325-042B-DF4B-9055-559D76594352}"/>
              </a:ext>
            </a:extLst>
          </p:cNvPr>
          <p:cNvSpPr/>
          <p:nvPr/>
        </p:nvSpPr>
        <p:spPr>
          <a:xfrm>
            <a:off x="3762375" y="2568575"/>
            <a:ext cx="1082675" cy="153988"/>
          </a:xfrm>
          <a:prstGeom prst="leftRightArrow">
            <a:avLst/>
          </a:prstGeom>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sp>
        <p:nvSpPr>
          <p:cNvPr id="189573" name="Rectangle 79">
            <a:extLst>
              <a:ext uri="{FF2B5EF4-FFF2-40B4-BE49-F238E27FC236}">
                <a16:creationId xmlns:a16="http://schemas.microsoft.com/office/drawing/2014/main" id="{57F37036-4572-6249-A97A-D8C81A1D17EE}"/>
              </a:ext>
            </a:extLst>
          </p:cNvPr>
          <p:cNvSpPr>
            <a:spLocks noChangeArrowheads="1"/>
          </p:cNvSpPr>
          <p:nvPr/>
        </p:nvSpPr>
        <p:spPr bwMode="auto">
          <a:xfrm>
            <a:off x="1268413" y="4763"/>
            <a:ext cx="6348412"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algn="ctr" eaLnBrk="1" hangingPunct="1"/>
            <a:r>
              <a:rPr lang="en-US" altLang="en-US" sz="2400" b="1"/>
              <a:t>Formalization of latent variable models</a:t>
            </a:r>
          </a:p>
        </p:txBody>
      </p:sp>
      <p:sp>
        <p:nvSpPr>
          <p:cNvPr id="189574" name="Rectangle 26">
            <a:extLst>
              <a:ext uri="{FF2B5EF4-FFF2-40B4-BE49-F238E27FC236}">
                <a16:creationId xmlns:a16="http://schemas.microsoft.com/office/drawing/2014/main" id="{2C12036F-68F3-7148-9ED4-ED7EE6A5F304}"/>
              </a:ext>
            </a:extLst>
          </p:cNvPr>
          <p:cNvSpPr>
            <a:spLocks noChangeArrowheads="1"/>
          </p:cNvSpPr>
          <p:nvPr/>
        </p:nvSpPr>
        <p:spPr bwMode="auto">
          <a:xfrm>
            <a:off x="2468563" y="3603625"/>
            <a:ext cx="10763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eaLnBrk="1" hangingPunct="1"/>
            <a:r>
              <a:rPr lang="en-US" altLang="en-US" i="1">
                <a:latin typeface="Times New Roman" panose="02020603050405020304" pitchFamily="18" charset="0"/>
                <a:cs typeface="Times New Roman" panose="02020603050405020304" pitchFamily="18" charset="0"/>
              </a:rPr>
              <a:t>||w</a:t>
            </a:r>
            <a:r>
              <a:rPr lang="en-US" altLang="en-US" i="1" baseline="-25000">
                <a:latin typeface="Times New Roman" panose="02020603050405020304" pitchFamily="18" charset="0"/>
                <a:cs typeface="Times New Roman" panose="02020603050405020304" pitchFamily="18" charset="0"/>
              </a:rPr>
              <a:t>X</a:t>
            </a:r>
            <a:r>
              <a:rPr lang="en-US" altLang="en-US" i="1">
                <a:latin typeface="Times New Roman" panose="02020603050405020304" pitchFamily="18" charset="0"/>
                <a:cs typeface="Times New Roman" panose="02020603050405020304" pitchFamily="18" charset="0"/>
              </a:rPr>
              <a:t>|| = 1</a:t>
            </a:r>
          </a:p>
        </p:txBody>
      </p:sp>
      <p:sp>
        <p:nvSpPr>
          <p:cNvPr id="189575" name="Rectangle 27">
            <a:extLst>
              <a:ext uri="{FF2B5EF4-FFF2-40B4-BE49-F238E27FC236}">
                <a16:creationId xmlns:a16="http://schemas.microsoft.com/office/drawing/2014/main" id="{33BB0163-F80A-4D43-AC45-7C857AA7325F}"/>
              </a:ext>
            </a:extLst>
          </p:cNvPr>
          <p:cNvSpPr>
            <a:spLocks noChangeArrowheads="1"/>
          </p:cNvSpPr>
          <p:nvPr/>
        </p:nvSpPr>
        <p:spPr bwMode="auto">
          <a:xfrm>
            <a:off x="5180013" y="3559175"/>
            <a:ext cx="10668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eaLnBrk="1" hangingPunct="1"/>
            <a:r>
              <a:rPr lang="en-US" altLang="en-US" i="1">
                <a:latin typeface="Times New Roman" panose="02020603050405020304" pitchFamily="18" charset="0"/>
                <a:cs typeface="Times New Roman" panose="02020603050405020304" pitchFamily="18" charset="0"/>
              </a:rPr>
              <a:t>||w</a:t>
            </a:r>
            <a:r>
              <a:rPr lang="en-US" altLang="en-US" i="1" baseline="-25000">
                <a:latin typeface="Times New Roman" panose="02020603050405020304" pitchFamily="18" charset="0"/>
                <a:cs typeface="Times New Roman" panose="02020603050405020304" pitchFamily="18" charset="0"/>
              </a:rPr>
              <a:t>Y</a:t>
            </a:r>
            <a:r>
              <a:rPr lang="en-US" altLang="en-US" i="1">
                <a:latin typeface="Times New Roman" panose="02020603050405020304" pitchFamily="18" charset="0"/>
                <a:cs typeface="Times New Roman" panose="02020603050405020304" pitchFamily="18" charset="0"/>
              </a:rPr>
              <a:t>|| = 1</a:t>
            </a:r>
          </a:p>
        </p:txBody>
      </p:sp>
      <p:graphicFrame>
        <p:nvGraphicFramePr>
          <p:cNvPr id="29" name="Table 28">
            <a:extLst>
              <a:ext uri="{FF2B5EF4-FFF2-40B4-BE49-F238E27FC236}">
                <a16:creationId xmlns:a16="http://schemas.microsoft.com/office/drawing/2014/main" id="{124B7E59-4494-8F4A-B669-A375438F6DDB}"/>
              </a:ext>
            </a:extLst>
          </p:cNvPr>
          <p:cNvGraphicFramePr>
            <a:graphicFrameLocks noGrp="1"/>
          </p:cNvGraphicFramePr>
          <p:nvPr/>
        </p:nvGraphicFramePr>
        <p:xfrm>
          <a:off x="7007225" y="1160463"/>
          <a:ext cx="906462" cy="850902"/>
        </p:xfrm>
        <a:graphic>
          <a:graphicData uri="http://schemas.openxmlformats.org/drawingml/2006/table">
            <a:tbl>
              <a:tblPr firstRow="1" bandRow="1">
                <a:tableStyleId>{C083E6E3-FA7D-4D7B-A595-EF9225AFEA82}</a:tableStyleId>
              </a:tblPr>
              <a:tblGrid>
                <a:gridCol w="151077">
                  <a:extLst>
                    <a:ext uri="{9D8B030D-6E8A-4147-A177-3AD203B41FA5}">
                      <a16:colId xmlns:a16="http://schemas.microsoft.com/office/drawing/2014/main" val="20000"/>
                    </a:ext>
                  </a:extLst>
                </a:gridCol>
                <a:gridCol w="151077">
                  <a:extLst>
                    <a:ext uri="{9D8B030D-6E8A-4147-A177-3AD203B41FA5}">
                      <a16:colId xmlns:a16="http://schemas.microsoft.com/office/drawing/2014/main" val="20001"/>
                    </a:ext>
                  </a:extLst>
                </a:gridCol>
                <a:gridCol w="151077">
                  <a:extLst>
                    <a:ext uri="{9D8B030D-6E8A-4147-A177-3AD203B41FA5}">
                      <a16:colId xmlns:a16="http://schemas.microsoft.com/office/drawing/2014/main" val="20002"/>
                    </a:ext>
                  </a:extLst>
                </a:gridCol>
                <a:gridCol w="151077">
                  <a:extLst>
                    <a:ext uri="{9D8B030D-6E8A-4147-A177-3AD203B41FA5}">
                      <a16:colId xmlns:a16="http://schemas.microsoft.com/office/drawing/2014/main" val="20003"/>
                    </a:ext>
                  </a:extLst>
                </a:gridCol>
                <a:gridCol w="151077">
                  <a:extLst>
                    <a:ext uri="{9D8B030D-6E8A-4147-A177-3AD203B41FA5}">
                      <a16:colId xmlns:a16="http://schemas.microsoft.com/office/drawing/2014/main" val="20004"/>
                    </a:ext>
                  </a:extLst>
                </a:gridCol>
                <a:gridCol w="151077">
                  <a:extLst>
                    <a:ext uri="{9D8B030D-6E8A-4147-A177-3AD203B41FA5}">
                      <a16:colId xmlns:a16="http://schemas.microsoft.com/office/drawing/2014/main" val="20005"/>
                    </a:ext>
                  </a:extLst>
                </a:gridCol>
              </a:tblGrid>
              <a:tr h="141817">
                <a:tc>
                  <a:txBody>
                    <a:bodyPr/>
                    <a:lstStyle/>
                    <a:p>
                      <a:endParaRPr lang="en-US" sz="700"/>
                    </a:p>
                  </a:txBody>
                  <a:tcPr marL="35083" marR="35083"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endParaRPr lang="en-US" sz="700"/>
                    </a:p>
                  </a:txBody>
                  <a:tcPr marL="35083" marR="35083"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endParaRPr lang="en-US" sz="700"/>
                    </a:p>
                  </a:txBody>
                  <a:tcPr marL="35083" marR="35083"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endParaRPr lang="en-US" sz="700"/>
                    </a:p>
                  </a:txBody>
                  <a:tcPr marL="35083" marR="35083"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endParaRPr lang="en-US" sz="700"/>
                    </a:p>
                  </a:txBody>
                  <a:tcPr marL="35083" marR="35083"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endParaRPr lang="en-US" sz="700"/>
                    </a:p>
                  </a:txBody>
                  <a:tcPr marL="35083" marR="35083"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10000"/>
                  </a:ext>
                </a:extLst>
              </a:tr>
              <a:tr h="141817">
                <a:tc>
                  <a:txBody>
                    <a:bodyPr/>
                    <a:lstStyle/>
                    <a:p>
                      <a:endParaRPr lang="en-US" sz="700"/>
                    </a:p>
                  </a:txBody>
                  <a:tcPr marL="35083" marR="35083"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endParaRPr lang="en-US" sz="700"/>
                    </a:p>
                  </a:txBody>
                  <a:tcPr marL="35083" marR="35083"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endParaRPr lang="en-US" sz="700"/>
                    </a:p>
                  </a:txBody>
                  <a:tcPr marL="35083" marR="35083"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endParaRPr lang="en-US" sz="700"/>
                    </a:p>
                  </a:txBody>
                  <a:tcPr marL="35083" marR="35083"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endParaRPr lang="en-US" sz="700"/>
                    </a:p>
                  </a:txBody>
                  <a:tcPr marL="35083" marR="35083"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endParaRPr lang="en-US" sz="700"/>
                    </a:p>
                  </a:txBody>
                  <a:tcPr marL="35083" marR="35083"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10001"/>
                  </a:ext>
                </a:extLst>
              </a:tr>
              <a:tr h="141817">
                <a:tc>
                  <a:txBody>
                    <a:bodyPr/>
                    <a:lstStyle/>
                    <a:p>
                      <a:endParaRPr lang="en-US" sz="700"/>
                    </a:p>
                  </a:txBody>
                  <a:tcPr marL="35083" marR="35083"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endParaRPr lang="en-US" sz="700"/>
                    </a:p>
                  </a:txBody>
                  <a:tcPr marL="35083" marR="35083"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endParaRPr lang="en-US" sz="700"/>
                    </a:p>
                  </a:txBody>
                  <a:tcPr marL="35083" marR="35083"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endParaRPr lang="en-US" sz="700"/>
                    </a:p>
                  </a:txBody>
                  <a:tcPr marL="35083" marR="35083"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endParaRPr lang="en-US" sz="700"/>
                    </a:p>
                  </a:txBody>
                  <a:tcPr marL="35083" marR="35083"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endParaRPr lang="en-US" sz="700"/>
                    </a:p>
                  </a:txBody>
                  <a:tcPr marL="35083" marR="35083"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10002"/>
                  </a:ext>
                </a:extLst>
              </a:tr>
              <a:tr h="141817">
                <a:tc>
                  <a:txBody>
                    <a:bodyPr/>
                    <a:lstStyle/>
                    <a:p>
                      <a:endParaRPr lang="en-US" sz="700"/>
                    </a:p>
                  </a:txBody>
                  <a:tcPr marL="35083" marR="35083"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endParaRPr lang="en-US" sz="700"/>
                    </a:p>
                  </a:txBody>
                  <a:tcPr marL="35083" marR="35083"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endParaRPr lang="en-US" sz="700"/>
                    </a:p>
                  </a:txBody>
                  <a:tcPr marL="35083" marR="35083"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endParaRPr lang="en-US" sz="700"/>
                    </a:p>
                  </a:txBody>
                  <a:tcPr marL="35083" marR="35083"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endParaRPr lang="en-US" sz="700"/>
                    </a:p>
                  </a:txBody>
                  <a:tcPr marL="35083" marR="35083"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endParaRPr lang="en-US" sz="700"/>
                    </a:p>
                  </a:txBody>
                  <a:tcPr marL="35083" marR="35083"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10003"/>
                  </a:ext>
                </a:extLst>
              </a:tr>
              <a:tr h="141817">
                <a:tc>
                  <a:txBody>
                    <a:bodyPr/>
                    <a:lstStyle/>
                    <a:p>
                      <a:endParaRPr lang="en-US" sz="700"/>
                    </a:p>
                  </a:txBody>
                  <a:tcPr marL="35083" marR="35083"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endParaRPr lang="en-US" sz="700"/>
                    </a:p>
                  </a:txBody>
                  <a:tcPr marL="35083" marR="35083"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endParaRPr lang="en-US" sz="700"/>
                    </a:p>
                  </a:txBody>
                  <a:tcPr marL="35083" marR="35083"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endParaRPr lang="en-US" sz="700"/>
                    </a:p>
                  </a:txBody>
                  <a:tcPr marL="35083" marR="35083"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endParaRPr lang="en-US" sz="700"/>
                    </a:p>
                  </a:txBody>
                  <a:tcPr marL="35083" marR="35083"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endParaRPr lang="en-US" sz="700"/>
                    </a:p>
                  </a:txBody>
                  <a:tcPr marL="35083" marR="35083"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10004"/>
                  </a:ext>
                </a:extLst>
              </a:tr>
              <a:tr h="141817">
                <a:tc>
                  <a:txBody>
                    <a:bodyPr/>
                    <a:lstStyle/>
                    <a:p>
                      <a:endParaRPr lang="en-US" sz="700"/>
                    </a:p>
                  </a:txBody>
                  <a:tcPr marL="35083" marR="35083"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endParaRPr lang="en-US" sz="700"/>
                    </a:p>
                  </a:txBody>
                  <a:tcPr marL="35083" marR="35083"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endParaRPr lang="en-US" sz="700"/>
                    </a:p>
                  </a:txBody>
                  <a:tcPr marL="35083" marR="35083"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endParaRPr lang="en-US" sz="700"/>
                    </a:p>
                  </a:txBody>
                  <a:tcPr marL="35083" marR="35083"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endParaRPr lang="en-US" sz="700"/>
                    </a:p>
                  </a:txBody>
                  <a:tcPr marL="35083" marR="35083"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endParaRPr lang="en-US" sz="700"/>
                    </a:p>
                  </a:txBody>
                  <a:tcPr marL="35083" marR="35083"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10005"/>
                  </a:ext>
                </a:extLst>
              </a:tr>
            </a:tbl>
          </a:graphicData>
        </a:graphic>
      </p:graphicFrame>
      <p:graphicFrame>
        <p:nvGraphicFramePr>
          <p:cNvPr id="30" name="Table 29">
            <a:extLst>
              <a:ext uri="{FF2B5EF4-FFF2-40B4-BE49-F238E27FC236}">
                <a16:creationId xmlns:a16="http://schemas.microsoft.com/office/drawing/2014/main" id="{5FE774A7-2602-A440-9B17-625FA6264CB9}"/>
              </a:ext>
            </a:extLst>
          </p:cNvPr>
          <p:cNvGraphicFramePr>
            <a:graphicFrameLocks noGrp="1"/>
          </p:cNvGraphicFramePr>
          <p:nvPr/>
        </p:nvGraphicFramePr>
        <p:xfrm>
          <a:off x="6896100" y="4171950"/>
          <a:ext cx="906462" cy="141490"/>
        </p:xfrm>
        <a:graphic>
          <a:graphicData uri="http://schemas.openxmlformats.org/drawingml/2006/table">
            <a:tbl>
              <a:tblPr firstRow="1" bandRow="1">
                <a:tableStyleId>{C083E6E3-FA7D-4D7B-A595-EF9225AFEA82}</a:tableStyleId>
              </a:tblPr>
              <a:tblGrid>
                <a:gridCol w="151077">
                  <a:extLst>
                    <a:ext uri="{9D8B030D-6E8A-4147-A177-3AD203B41FA5}">
                      <a16:colId xmlns:a16="http://schemas.microsoft.com/office/drawing/2014/main" val="20000"/>
                    </a:ext>
                  </a:extLst>
                </a:gridCol>
                <a:gridCol w="151077">
                  <a:extLst>
                    <a:ext uri="{9D8B030D-6E8A-4147-A177-3AD203B41FA5}">
                      <a16:colId xmlns:a16="http://schemas.microsoft.com/office/drawing/2014/main" val="20001"/>
                    </a:ext>
                  </a:extLst>
                </a:gridCol>
                <a:gridCol w="151077">
                  <a:extLst>
                    <a:ext uri="{9D8B030D-6E8A-4147-A177-3AD203B41FA5}">
                      <a16:colId xmlns:a16="http://schemas.microsoft.com/office/drawing/2014/main" val="20002"/>
                    </a:ext>
                  </a:extLst>
                </a:gridCol>
                <a:gridCol w="151077">
                  <a:extLst>
                    <a:ext uri="{9D8B030D-6E8A-4147-A177-3AD203B41FA5}">
                      <a16:colId xmlns:a16="http://schemas.microsoft.com/office/drawing/2014/main" val="20003"/>
                    </a:ext>
                  </a:extLst>
                </a:gridCol>
                <a:gridCol w="151077">
                  <a:extLst>
                    <a:ext uri="{9D8B030D-6E8A-4147-A177-3AD203B41FA5}">
                      <a16:colId xmlns:a16="http://schemas.microsoft.com/office/drawing/2014/main" val="20004"/>
                    </a:ext>
                  </a:extLst>
                </a:gridCol>
                <a:gridCol w="151077">
                  <a:extLst>
                    <a:ext uri="{9D8B030D-6E8A-4147-A177-3AD203B41FA5}">
                      <a16:colId xmlns:a16="http://schemas.microsoft.com/office/drawing/2014/main" val="20005"/>
                    </a:ext>
                  </a:extLst>
                </a:gridCol>
              </a:tblGrid>
              <a:tr h="141288">
                <a:tc>
                  <a:txBody>
                    <a:bodyPr/>
                    <a:lstStyle/>
                    <a:p>
                      <a:endParaRPr lang="en-US" sz="700"/>
                    </a:p>
                  </a:txBody>
                  <a:tcPr marL="35083" marR="35083" marT="17405" marB="1740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sz="700"/>
                    </a:p>
                  </a:txBody>
                  <a:tcPr marL="35083" marR="35083" marT="17405" marB="1740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sz="700"/>
                    </a:p>
                  </a:txBody>
                  <a:tcPr marL="35083" marR="35083" marT="17405" marB="1740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sz="700"/>
                    </a:p>
                  </a:txBody>
                  <a:tcPr marL="35083" marR="35083" marT="17405" marB="1740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sz="700"/>
                    </a:p>
                  </a:txBody>
                  <a:tcPr marL="35083" marR="35083" marT="17405" marB="1740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sz="700"/>
                    </a:p>
                  </a:txBody>
                  <a:tcPr marL="35083" marR="35083" marT="17405" marB="1740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0"/>
                  </a:ext>
                </a:extLst>
              </a:tr>
            </a:tbl>
          </a:graphicData>
        </a:graphic>
      </p:graphicFrame>
      <p:graphicFrame>
        <p:nvGraphicFramePr>
          <p:cNvPr id="31" name="Table 30">
            <a:extLst>
              <a:ext uri="{FF2B5EF4-FFF2-40B4-BE49-F238E27FC236}">
                <a16:creationId xmlns:a16="http://schemas.microsoft.com/office/drawing/2014/main" id="{1E170CED-F1F7-414D-BB8C-36ED4B331B3B}"/>
              </a:ext>
            </a:extLst>
          </p:cNvPr>
          <p:cNvGraphicFramePr>
            <a:graphicFrameLocks noGrp="1"/>
          </p:cNvGraphicFramePr>
          <p:nvPr/>
        </p:nvGraphicFramePr>
        <p:xfrm>
          <a:off x="7756525" y="2616200"/>
          <a:ext cx="150813" cy="850902"/>
        </p:xfrm>
        <a:graphic>
          <a:graphicData uri="http://schemas.openxmlformats.org/drawingml/2006/table">
            <a:tbl>
              <a:tblPr firstRow="1" bandRow="1">
                <a:tableStyleId>{C083E6E3-FA7D-4D7B-A595-EF9225AFEA82}</a:tableStyleId>
              </a:tblPr>
              <a:tblGrid>
                <a:gridCol w="150813">
                  <a:extLst>
                    <a:ext uri="{9D8B030D-6E8A-4147-A177-3AD203B41FA5}">
                      <a16:colId xmlns:a16="http://schemas.microsoft.com/office/drawing/2014/main" val="20000"/>
                    </a:ext>
                  </a:extLst>
                </a:gridCol>
              </a:tblGrid>
              <a:tr h="141817">
                <a:tc>
                  <a:txBody>
                    <a:bodyPr/>
                    <a:lstStyle/>
                    <a:p>
                      <a:endParaRPr lang="en-US" sz="700"/>
                    </a:p>
                  </a:txBody>
                  <a:tcPr marL="35022" marR="35022"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0000"/>
                  </a:ext>
                </a:extLst>
              </a:tr>
              <a:tr h="141817">
                <a:tc>
                  <a:txBody>
                    <a:bodyPr/>
                    <a:lstStyle/>
                    <a:p>
                      <a:endParaRPr lang="en-US" sz="700"/>
                    </a:p>
                  </a:txBody>
                  <a:tcPr marL="35022" marR="35022"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0001"/>
                  </a:ext>
                </a:extLst>
              </a:tr>
              <a:tr h="141817">
                <a:tc>
                  <a:txBody>
                    <a:bodyPr/>
                    <a:lstStyle/>
                    <a:p>
                      <a:endParaRPr lang="en-US" sz="700"/>
                    </a:p>
                  </a:txBody>
                  <a:tcPr marL="35022" marR="35022"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0002"/>
                  </a:ext>
                </a:extLst>
              </a:tr>
              <a:tr h="141817">
                <a:tc>
                  <a:txBody>
                    <a:bodyPr/>
                    <a:lstStyle/>
                    <a:p>
                      <a:endParaRPr lang="en-US" sz="700"/>
                    </a:p>
                  </a:txBody>
                  <a:tcPr marL="35022" marR="35022"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0003"/>
                  </a:ext>
                </a:extLst>
              </a:tr>
              <a:tr h="141817">
                <a:tc>
                  <a:txBody>
                    <a:bodyPr/>
                    <a:lstStyle/>
                    <a:p>
                      <a:endParaRPr lang="en-US" sz="700"/>
                    </a:p>
                  </a:txBody>
                  <a:tcPr marL="35022" marR="35022"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0004"/>
                  </a:ext>
                </a:extLst>
              </a:tr>
              <a:tr h="141817">
                <a:tc>
                  <a:txBody>
                    <a:bodyPr/>
                    <a:lstStyle/>
                    <a:p>
                      <a:endParaRPr lang="en-US" sz="700"/>
                    </a:p>
                  </a:txBody>
                  <a:tcPr marL="35022" marR="35022"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0005"/>
                  </a:ext>
                </a:extLst>
              </a:tr>
            </a:tbl>
          </a:graphicData>
        </a:graphic>
      </p:graphicFrame>
      <p:sp>
        <p:nvSpPr>
          <p:cNvPr id="189659" name="TextBox 31">
            <a:extLst>
              <a:ext uri="{FF2B5EF4-FFF2-40B4-BE49-F238E27FC236}">
                <a16:creationId xmlns:a16="http://schemas.microsoft.com/office/drawing/2014/main" id="{53EBD582-AEF5-7845-B5D1-E0863AA165DE}"/>
              </a:ext>
            </a:extLst>
          </p:cNvPr>
          <p:cNvSpPr txBox="1">
            <a:spLocks noChangeArrowheads="1"/>
          </p:cNvSpPr>
          <p:nvPr/>
        </p:nvSpPr>
        <p:spPr bwMode="auto">
          <a:xfrm>
            <a:off x="7318375" y="782638"/>
            <a:ext cx="6604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eaLnBrk="1" hangingPunct="1"/>
            <a:r>
              <a:rPr lang="en-US" altLang="en-US" i="1">
                <a:latin typeface="Times New Roman" panose="02020603050405020304" pitchFamily="18" charset="0"/>
                <a:cs typeface="Times New Roman" panose="02020603050405020304" pitchFamily="18" charset="0"/>
              </a:rPr>
              <a:t>Y</a:t>
            </a:r>
          </a:p>
        </p:txBody>
      </p:sp>
      <p:sp>
        <p:nvSpPr>
          <p:cNvPr id="189660" name="TextBox 32">
            <a:extLst>
              <a:ext uri="{FF2B5EF4-FFF2-40B4-BE49-F238E27FC236}">
                <a16:creationId xmlns:a16="http://schemas.microsoft.com/office/drawing/2014/main" id="{A83DC5F7-1CC6-7F41-A40A-6E9F2CF71ECA}"/>
              </a:ext>
            </a:extLst>
          </p:cNvPr>
          <p:cNvSpPr txBox="1">
            <a:spLocks noChangeArrowheads="1"/>
          </p:cNvSpPr>
          <p:nvPr/>
        </p:nvSpPr>
        <p:spPr bwMode="auto">
          <a:xfrm>
            <a:off x="7426325" y="2762250"/>
            <a:ext cx="6604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eaLnBrk="1" hangingPunct="1"/>
            <a:r>
              <a:rPr lang="en-US" altLang="en-US" i="1">
                <a:latin typeface="Times New Roman" panose="02020603050405020304" pitchFamily="18" charset="0"/>
                <a:cs typeface="Times New Roman" panose="02020603050405020304" pitchFamily="18" charset="0"/>
              </a:rPr>
              <a:t>t</a:t>
            </a:r>
            <a:r>
              <a:rPr lang="en-US" altLang="en-US" i="1" baseline="-25000">
                <a:latin typeface="Times New Roman" panose="02020603050405020304" pitchFamily="18" charset="0"/>
                <a:cs typeface="Times New Roman" panose="02020603050405020304" pitchFamily="18" charset="0"/>
              </a:rPr>
              <a:t>Y</a:t>
            </a:r>
          </a:p>
        </p:txBody>
      </p:sp>
      <p:sp>
        <p:nvSpPr>
          <p:cNvPr id="189661" name="TextBox 33">
            <a:extLst>
              <a:ext uri="{FF2B5EF4-FFF2-40B4-BE49-F238E27FC236}">
                <a16:creationId xmlns:a16="http://schemas.microsoft.com/office/drawing/2014/main" id="{7547A105-1DC9-E947-9FD5-F436172234DE}"/>
              </a:ext>
            </a:extLst>
          </p:cNvPr>
          <p:cNvSpPr txBox="1">
            <a:spLocks noChangeArrowheads="1"/>
          </p:cNvSpPr>
          <p:nvPr/>
        </p:nvSpPr>
        <p:spPr bwMode="auto">
          <a:xfrm>
            <a:off x="7018338" y="3806825"/>
            <a:ext cx="6604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eaLnBrk="1" hangingPunct="1"/>
            <a:r>
              <a:rPr lang="en-US" altLang="en-US" b="1" i="1">
                <a:latin typeface="Times New Roman" panose="02020603050405020304" pitchFamily="18" charset="0"/>
                <a:cs typeface="Times New Roman" panose="02020603050405020304" pitchFamily="18" charset="0"/>
              </a:rPr>
              <a:t>w</a:t>
            </a:r>
            <a:r>
              <a:rPr lang="en-US" altLang="en-US" i="1" baseline="-25000">
                <a:latin typeface="Times New Roman" panose="02020603050405020304" pitchFamily="18" charset="0"/>
                <a:cs typeface="Times New Roman" panose="02020603050405020304" pitchFamily="18" charset="0"/>
              </a:rPr>
              <a:t>Y</a:t>
            </a:r>
            <a:r>
              <a:rPr lang="en-US" altLang="en-US" i="1" baseline="30000">
                <a:latin typeface="Times New Roman" panose="02020603050405020304" pitchFamily="18" charset="0"/>
                <a:cs typeface="Times New Roman" panose="02020603050405020304" pitchFamily="18" charset="0"/>
              </a:rPr>
              <a:t>T</a:t>
            </a:r>
          </a:p>
        </p:txBody>
      </p:sp>
      <p:sp>
        <p:nvSpPr>
          <p:cNvPr id="189662" name="TextBox 34">
            <a:extLst>
              <a:ext uri="{FF2B5EF4-FFF2-40B4-BE49-F238E27FC236}">
                <a16:creationId xmlns:a16="http://schemas.microsoft.com/office/drawing/2014/main" id="{EA0EA8C4-91CC-584A-969A-AEE28AB51A80}"/>
              </a:ext>
            </a:extLst>
          </p:cNvPr>
          <p:cNvSpPr txBox="1">
            <a:spLocks noChangeArrowheads="1"/>
          </p:cNvSpPr>
          <p:nvPr/>
        </p:nvSpPr>
        <p:spPr bwMode="auto">
          <a:xfrm>
            <a:off x="6716713" y="1835150"/>
            <a:ext cx="50958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eaLnBrk="1" hangingPunct="1"/>
            <a:r>
              <a:rPr lang="en-US" altLang="en-US" i="1">
                <a:latin typeface="Times New Roman" panose="02020603050405020304" pitchFamily="18" charset="0"/>
                <a:cs typeface="Times New Roman" panose="02020603050405020304" pitchFamily="18" charset="0"/>
              </a:rPr>
              <a:t>N</a:t>
            </a:r>
          </a:p>
        </p:txBody>
      </p:sp>
      <p:sp>
        <p:nvSpPr>
          <p:cNvPr id="189663" name="TextBox 35">
            <a:extLst>
              <a:ext uri="{FF2B5EF4-FFF2-40B4-BE49-F238E27FC236}">
                <a16:creationId xmlns:a16="http://schemas.microsoft.com/office/drawing/2014/main" id="{A774E933-F698-5D4B-8D2B-731BE20C0450}"/>
              </a:ext>
            </a:extLst>
          </p:cNvPr>
          <p:cNvSpPr txBox="1">
            <a:spLocks noChangeArrowheads="1"/>
          </p:cNvSpPr>
          <p:nvPr/>
        </p:nvSpPr>
        <p:spPr bwMode="auto">
          <a:xfrm>
            <a:off x="7812088" y="868363"/>
            <a:ext cx="50958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eaLnBrk="1" hangingPunct="1"/>
            <a:r>
              <a:rPr lang="en-US" altLang="en-US" i="1">
                <a:latin typeface="Times New Roman" panose="02020603050405020304" pitchFamily="18" charset="0"/>
                <a:cs typeface="Times New Roman" panose="02020603050405020304" pitchFamily="18" charset="0"/>
              </a:rPr>
              <a:t>d</a:t>
            </a:r>
            <a:r>
              <a:rPr lang="en-US" altLang="en-US" i="1" baseline="-25000">
                <a:latin typeface="Times New Roman" panose="02020603050405020304" pitchFamily="18" charset="0"/>
                <a:cs typeface="Times New Roman" panose="02020603050405020304" pitchFamily="18" charset="0"/>
              </a:rPr>
              <a:t>Y</a:t>
            </a:r>
          </a:p>
        </p:txBody>
      </p:sp>
      <p:sp>
        <p:nvSpPr>
          <p:cNvPr id="189664" name="TextBox 36">
            <a:extLst>
              <a:ext uri="{FF2B5EF4-FFF2-40B4-BE49-F238E27FC236}">
                <a16:creationId xmlns:a16="http://schemas.microsoft.com/office/drawing/2014/main" id="{393C8D8D-2344-F142-959F-052C23DB5EEC}"/>
              </a:ext>
            </a:extLst>
          </p:cNvPr>
          <p:cNvSpPr txBox="1">
            <a:spLocks noChangeArrowheads="1"/>
          </p:cNvSpPr>
          <p:nvPr/>
        </p:nvSpPr>
        <p:spPr bwMode="auto">
          <a:xfrm>
            <a:off x="7432675" y="3290888"/>
            <a:ext cx="5080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eaLnBrk="1" hangingPunct="1"/>
            <a:r>
              <a:rPr lang="en-US" altLang="en-US" i="1">
                <a:latin typeface="Times New Roman" panose="02020603050405020304" pitchFamily="18" charset="0"/>
                <a:cs typeface="Times New Roman" panose="02020603050405020304" pitchFamily="18" charset="0"/>
              </a:rPr>
              <a:t>N</a:t>
            </a:r>
          </a:p>
        </p:txBody>
      </p:sp>
      <p:sp>
        <p:nvSpPr>
          <p:cNvPr id="189665" name="TextBox 37">
            <a:extLst>
              <a:ext uri="{FF2B5EF4-FFF2-40B4-BE49-F238E27FC236}">
                <a16:creationId xmlns:a16="http://schemas.microsoft.com/office/drawing/2014/main" id="{DE3F993D-CAE8-D84E-A02F-7AD8DB407D0B}"/>
              </a:ext>
            </a:extLst>
          </p:cNvPr>
          <p:cNvSpPr txBox="1">
            <a:spLocks noChangeArrowheads="1"/>
          </p:cNvSpPr>
          <p:nvPr/>
        </p:nvSpPr>
        <p:spPr bwMode="auto">
          <a:xfrm>
            <a:off x="7778750" y="2298700"/>
            <a:ext cx="50958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eaLnBrk="1" hangingPunct="1"/>
            <a:r>
              <a:rPr lang="en-US" altLang="en-US" i="1">
                <a:latin typeface="Times New Roman" panose="02020603050405020304" pitchFamily="18" charset="0"/>
                <a:cs typeface="Times New Roman" panose="02020603050405020304" pitchFamily="18" charset="0"/>
              </a:rPr>
              <a:t>1</a:t>
            </a:r>
          </a:p>
        </p:txBody>
      </p:sp>
      <p:sp>
        <p:nvSpPr>
          <p:cNvPr id="189666" name="TextBox 38">
            <a:extLst>
              <a:ext uri="{FF2B5EF4-FFF2-40B4-BE49-F238E27FC236}">
                <a16:creationId xmlns:a16="http://schemas.microsoft.com/office/drawing/2014/main" id="{80134995-81CD-7643-B81E-6F4DD4E2F3CA}"/>
              </a:ext>
            </a:extLst>
          </p:cNvPr>
          <p:cNvSpPr txBox="1">
            <a:spLocks noChangeArrowheads="1"/>
          </p:cNvSpPr>
          <p:nvPr/>
        </p:nvSpPr>
        <p:spPr bwMode="auto">
          <a:xfrm>
            <a:off x="6642100" y="4129088"/>
            <a:ext cx="5080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eaLnBrk="1" hangingPunct="1"/>
            <a:r>
              <a:rPr lang="en-US" altLang="en-US" i="1">
                <a:latin typeface="Times New Roman" panose="02020603050405020304" pitchFamily="18" charset="0"/>
                <a:cs typeface="Times New Roman" panose="02020603050405020304" pitchFamily="18" charset="0"/>
              </a:rPr>
              <a:t>1</a:t>
            </a:r>
          </a:p>
        </p:txBody>
      </p:sp>
      <p:sp>
        <p:nvSpPr>
          <p:cNvPr id="189667" name="TextBox 39">
            <a:extLst>
              <a:ext uri="{FF2B5EF4-FFF2-40B4-BE49-F238E27FC236}">
                <a16:creationId xmlns:a16="http://schemas.microsoft.com/office/drawing/2014/main" id="{0B716A1A-CFD8-6040-81FC-B34498575B65}"/>
              </a:ext>
            </a:extLst>
          </p:cNvPr>
          <p:cNvSpPr txBox="1">
            <a:spLocks noChangeArrowheads="1"/>
          </p:cNvSpPr>
          <p:nvPr/>
        </p:nvSpPr>
        <p:spPr bwMode="auto">
          <a:xfrm>
            <a:off x="7678738" y="3871913"/>
            <a:ext cx="5080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eaLnBrk="1" hangingPunct="1"/>
            <a:r>
              <a:rPr lang="en-US" altLang="en-US" i="1">
                <a:latin typeface="Times New Roman" panose="02020603050405020304" pitchFamily="18" charset="0"/>
                <a:cs typeface="Times New Roman" panose="02020603050405020304" pitchFamily="18" charset="0"/>
              </a:rPr>
              <a:t>d</a:t>
            </a:r>
            <a:r>
              <a:rPr lang="en-US" altLang="en-US" i="1" baseline="-25000">
                <a:latin typeface="Times New Roman" panose="02020603050405020304" pitchFamily="18" charset="0"/>
                <a:cs typeface="Times New Roman" panose="02020603050405020304" pitchFamily="18" charset="0"/>
              </a:rPr>
              <a:t>Y</a:t>
            </a:r>
          </a:p>
        </p:txBody>
      </p:sp>
      <p:sp>
        <p:nvSpPr>
          <p:cNvPr id="189668" name="TextBox 40">
            <a:extLst>
              <a:ext uri="{FF2B5EF4-FFF2-40B4-BE49-F238E27FC236}">
                <a16:creationId xmlns:a16="http://schemas.microsoft.com/office/drawing/2014/main" id="{B8495B79-E740-2342-8C59-5568B4AB7F87}"/>
              </a:ext>
            </a:extLst>
          </p:cNvPr>
          <p:cNvSpPr txBox="1">
            <a:spLocks noChangeArrowheads="1"/>
          </p:cNvSpPr>
          <p:nvPr/>
        </p:nvSpPr>
        <p:spPr bwMode="auto">
          <a:xfrm>
            <a:off x="3473450" y="2128838"/>
            <a:ext cx="191928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eaLnBrk="1" hangingPunct="1"/>
            <a:r>
              <a:rPr lang="en-US" altLang="en-US" i="1">
                <a:latin typeface="Times New Roman" panose="02020603050405020304" pitchFamily="18" charset="0"/>
                <a:cs typeface="Times New Roman" panose="02020603050405020304" pitchFamily="18" charset="0"/>
              </a:rPr>
              <a:t>Cov(X </a:t>
            </a:r>
            <a:r>
              <a:rPr lang="en-US" altLang="en-US" b="1" i="1">
                <a:latin typeface="Times New Roman" panose="02020603050405020304" pitchFamily="18" charset="0"/>
                <a:cs typeface="Times New Roman" panose="02020603050405020304" pitchFamily="18" charset="0"/>
              </a:rPr>
              <a:t>w</a:t>
            </a:r>
            <a:r>
              <a:rPr lang="en-US" altLang="en-US" i="1" baseline="-25000">
                <a:latin typeface="Times New Roman" panose="02020603050405020304" pitchFamily="18" charset="0"/>
                <a:cs typeface="Times New Roman" panose="02020603050405020304" pitchFamily="18" charset="0"/>
              </a:rPr>
              <a:t>X </a:t>
            </a:r>
            <a:r>
              <a:rPr lang="en-US" altLang="en-US" i="1">
                <a:latin typeface="Times New Roman" panose="02020603050405020304" pitchFamily="18" charset="0"/>
                <a:cs typeface="Times New Roman" panose="02020603050405020304" pitchFamily="18" charset="0"/>
              </a:rPr>
              <a:t>, Y </a:t>
            </a:r>
            <a:r>
              <a:rPr lang="en-US" altLang="en-US" b="1" i="1">
                <a:latin typeface="Times New Roman" panose="02020603050405020304" pitchFamily="18" charset="0"/>
                <a:cs typeface="Times New Roman" panose="02020603050405020304" pitchFamily="18" charset="0"/>
              </a:rPr>
              <a:t>w</a:t>
            </a:r>
            <a:r>
              <a:rPr lang="en-US" altLang="en-US" i="1" baseline="-25000">
                <a:latin typeface="Times New Roman" panose="02020603050405020304" pitchFamily="18" charset="0"/>
                <a:cs typeface="Times New Roman" panose="02020603050405020304" pitchFamily="18" charset="0"/>
              </a:rPr>
              <a:t>Y</a:t>
            </a:r>
            <a:r>
              <a:rPr lang="en-US" altLang="en-US" i="1">
                <a:latin typeface="Times New Roman" panose="02020603050405020304" pitchFamily="18" charset="0"/>
                <a:cs typeface="Times New Roman" panose="02020603050405020304" pitchFamily="18" charset="0"/>
              </a:rPr>
              <a:t>)</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5" name="Espace réservé du numéro de diapositive 1">
            <a:extLst>
              <a:ext uri="{FF2B5EF4-FFF2-40B4-BE49-F238E27FC236}">
                <a16:creationId xmlns:a16="http://schemas.microsoft.com/office/drawing/2014/main" id="{C333392E-63C3-FD48-A451-8660C61F73F6}"/>
              </a:ext>
            </a:extLst>
          </p:cNvPr>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r>
              <a:rPr lang="fr-FR" altLang="en-US">
                <a:solidFill>
                  <a:schemeClr val="bg1"/>
                </a:solidFill>
                <a:latin typeface="Arial" panose="020B0604020202020204" pitchFamily="34" charset="0"/>
              </a:rPr>
              <a:t>- </a:t>
            </a:r>
            <a:fld id="{4B018E19-2D08-9A43-9BF7-88220E8B2A8E}" type="slidenum">
              <a:rPr lang="fr-FR" altLang="en-US">
                <a:solidFill>
                  <a:schemeClr val="bg1"/>
                </a:solidFill>
                <a:latin typeface="Arial" panose="020B0604020202020204" pitchFamily="34" charset="0"/>
              </a:rPr>
              <a:pPr/>
              <a:t>21</a:t>
            </a:fld>
            <a:endParaRPr lang="fr-FR" altLang="en-US">
              <a:solidFill>
                <a:schemeClr val="bg1"/>
              </a:solidFill>
              <a:latin typeface="Arial" panose="020B0604020202020204" pitchFamily="34" charset="0"/>
            </a:endParaRPr>
          </a:p>
        </p:txBody>
      </p:sp>
      <p:sp>
        <p:nvSpPr>
          <p:cNvPr id="190466" name="Rectangle 79">
            <a:extLst>
              <a:ext uri="{FF2B5EF4-FFF2-40B4-BE49-F238E27FC236}">
                <a16:creationId xmlns:a16="http://schemas.microsoft.com/office/drawing/2014/main" id="{E8E3B2DF-0120-E04E-B613-88B7D29970A7}"/>
              </a:ext>
            </a:extLst>
          </p:cNvPr>
          <p:cNvSpPr>
            <a:spLocks noChangeArrowheads="1"/>
          </p:cNvSpPr>
          <p:nvPr/>
        </p:nvSpPr>
        <p:spPr bwMode="auto">
          <a:xfrm>
            <a:off x="1295400" y="246063"/>
            <a:ext cx="634841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algn="ctr" eaLnBrk="1" hangingPunct="1"/>
            <a:r>
              <a:rPr lang="en-US" altLang="en-US" sz="2400" b="1"/>
              <a:t>Principal Components Analysis (case </a:t>
            </a:r>
            <a:r>
              <a:rPr lang="en-US" altLang="en-US" sz="2400" b="1">
                <a:latin typeface="Times New Roman" panose="02020603050405020304" pitchFamily="18" charset="0"/>
                <a:cs typeface="Times New Roman" panose="02020603050405020304" pitchFamily="18" charset="0"/>
              </a:rPr>
              <a:t>X=Y</a:t>
            </a:r>
            <a:r>
              <a:rPr lang="en-US" altLang="en-US" sz="2400" b="1"/>
              <a:t>)</a:t>
            </a:r>
          </a:p>
        </p:txBody>
      </p:sp>
      <p:sp>
        <p:nvSpPr>
          <p:cNvPr id="190467" name="Rectangle 79">
            <a:extLst>
              <a:ext uri="{FF2B5EF4-FFF2-40B4-BE49-F238E27FC236}">
                <a16:creationId xmlns:a16="http://schemas.microsoft.com/office/drawing/2014/main" id="{F888FC1E-02BD-7F4A-B4A2-46DB3DA56F68}"/>
              </a:ext>
            </a:extLst>
          </p:cNvPr>
          <p:cNvSpPr>
            <a:spLocks noChangeArrowheads="1"/>
          </p:cNvSpPr>
          <p:nvPr/>
        </p:nvSpPr>
        <p:spPr bwMode="auto">
          <a:xfrm>
            <a:off x="427038" y="793750"/>
            <a:ext cx="63484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eaLnBrk="1" hangingPunct="1"/>
            <a:r>
              <a:rPr lang="en-US" altLang="en-US"/>
              <a:t>A </a:t>
            </a:r>
            <a:r>
              <a:rPr lang="en-US" altLang="en-US" b="1">
                <a:solidFill>
                  <a:srgbClr val="000000"/>
                </a:solidFill>
              </a:rPr>
              <a:t>variance</a:t>
            </a:r>
            <a:r>
              <a:rPr lang="en-US" altLang="en-US"/>
              <a:t> maximisation problem:</a:t>
            </a:r>
          </a:p>
        </p:txBody>
      </p:sp>
      <p:pic>
        <p:nvPicPr>
          <p:cNvPr id="190468" name="Image 8">
            <a:extLst>
              <a:ext uri="{FF2B5EF4-FFF2-40B4-BE49-F238E27FC236}">
                <a16:creationId xmlns:a16="http://schemas.microsoft.com/office/drawing/2014/main" id="{037A4D30-E68B-9D4E-B4A3-BB7C5EDC65D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32213" y="4170363"/>
            <a:ext cx="175260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0469" name="Picture 10">
            <a:extLst>
              <a:ext uri="{FF2B5EF4-FFF2-40B4-BE49-F238E27FC236}">
                <a16:creationId xmlns:a16="http://schemas.microsoft.com/office/drawing/2014/main" id="{511E84C6-5495-9E43-A8FF-E95709FAC7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5588" y="3586163"/>
            <a:ext cx="5881687" cy="35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0470" name="Picture 12">
            <a:extLst>
              <a:ext uri="{FF2B5EF4-FFF2-40B4-BE49-F238E27FC236}">
                <a16:creationId xmlns:a16="http://schemas.microsoft.com/office/drawing/2014/main" id="{A6C6BCC6-0702-B94A-962F-727D7E923E3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44700" y="1387475"/>
            <a:ext cx="4586288" cy="1598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89" name="Slide Number Placeholder 1">
            <a:extLst>
              <a:ext uri="{FF2B5EF4-FFF2-40B4-BE49-F238E27FC236}">
                <a16:creationId xmlns:a16="http://schemas.microsoft.com/office/drawing/2014/main" id="{1AAE040A-5E7C-5D43-B3A9-39CBB29294A5}"/>
              </a:ext>
            </a:extLst>
          </p:cNvPr>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r>
              <a:rPr lang="fr-FR" altLang="en-US">
                <a:solidFill>
                  <a:schemeClr val="bg1"/>
                </a:solidFill>
                <a:latin typeface="Arial" panose="020B0604020202020204" pitchFamily="34" charset="0"/>
              </a:rPr>
              <a:t>- </a:t>
            </a:r>
            <a:fld id="{B10DC742-3563-CA4E-92AA-715A4A539CC3}" type="slidenum">
              <a:rPr lang="fr-FR" altLang="en-US">
                <a:solidFill>
                  <a:schemeClr val="bg1"/>
                </a:solidFill>
                <a:latin typeface="Arial" panose="020B0604020202020204" pitchFamily="34" charset="0"/>
              </a:rPr>
              <a:pPr/>
              <a:t>22</a:t>
            </a:fld>
            <a:endParaRPr lang="fr-FR" altLang="en-US">
              <a:solidFill>
                <a:schemeClr val="bg1"/>
              </a:solidFill>
              <a:latin typeface="Arial" panose="020B0604020202020204" pitchFamily="34" charset="0"/>
            </a:endParaRPr>
          </a:p>
        </p:txBody>
      </p:sp>
      <p:sp>
        <p:nvSpPr>
          <p:cNvPr id="191490" name="Rectangle 79">
            <a:extLst>
              <a:ext uri="{FF2B5EF4-FFF2-40B4-BE49-F238E27FC236}">
                <a16:creationId xmlns:a16="http://schemas.microsoft.com/office/drawing/2014/main" id="{B54E4465-EEBC-E74B-9C1A-48659E2596A7}"/>
              </a:ext>
            </a:extLst>
          </p:cNvPr>
          <p:cNvSpPr>
            <a:spLocks noChangeArrowheads="1"/>
          </p:cNvSpPr>
          <p:nvPr/>
        </p:nvSpPr>
        <p:spPr bwMode="auto">
          <a:xfrm>
            <a:off x="973138" y="130175"/>
            <a:ext cx="6969125"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algn="ctr" eaLnBrk="1" hangingPunct="1"/>
            <a:r>
              <a:rPr lang="en-US" altLang="en-US" sz="2400" b="1"/>
              <a:t>Non-linear iterative partial least squares - NIPALS Wold 1975</a:t>
            </a:r>
          </a:p>
        </p:txBody>
      </p:sp>
      <p:grpSp>
        <p:nvGrpSpPr>
          <p:cNvPr id="191491" name="Group 46">
            <a:extLst>
              <a:ext uri="{FF2B5EF4-FFF2-40B4-BE49-F238E27FC236}">
                <a16:creationId xmlns:a16="http://schemas.microsoft.com/office/drawing/2014/main" id="{CFB21A7A-F364-EC42-AB37-155A8E07AD63}"/>
              </a:ext>
            </a:extLst>
          </p:cNvPr>
          <p:cNvGrpSpPr>
            <a:grpSpLocks/>
          </p:cNvGrpSpPr>
          <p:nvPr/>
        </p:nvGrpSpPr>
        <p:grpSpPr bwMode="auto">
          <a:xfrm>
            <a:off x="306388" y="1497013"/>
            <a:ext cx="1690687" cy="2298700"/>
            <a:chOff x="284682" y="526534"/>
            <a:chExt cx="1691677" cy="2299615"/>
          </a:xfrm>
        </p:grpSpPr>
        <p:grpSp>
          <p:nvGrpSpPr>
            <p:cNvPr id="191497" name="Group 47">
              <a:extLst>
                <a:ext uri="{FF2B5EF4-FFF2-40B4-BE49-F238E27FC236}">
                  <a16:creationId xmlns:a16="http://schemas.microsoft.com/office/drawing/2014/main" id="{52272DC3-49C3-674E-9A8F-80BD28260A24}"/>
                </a:ext>
              </a:extLst>
            </p:cNvPr>
            <p:cNvGrpSpPr>
              <a:grpSpLocks/>
            </p:cNvGrpSpPr>
            <p:nvPr/>
          </p:nvGrpSpPr>
          <p:grpSpPr bwMode="auto">
            <a:xfrm>
              <a:off x="284682" y="526534"/>
              <a:ext cx="1490981" cy="2045216"/>
              <a:chOff x="284682" y="526534"/>
              <a:chExt cx="1490981" cy="2045216"/>
            </a:xfrm>
          </p:grpSpPr>
          <p:sp>
            <p:nvSpPr>
              <p:cNvPr id="191499" name="TextBox 49">
                <a:extLst>
                  <a:ext uri="{FF2B5EF4-FFF2-40B4-BE49-F238E27FC236}">
                    <a16:creationId xmlns:a16="http://schemas.microsoft.com/office/drawing/2014/main" id="{3E4F8306-6573-5548-AC36-F3FB8707A6FD}"/>
                  </a:ext>
                </a:extLst>
              </p:cNvPr>
              <p:cNvSpPr txBox="1">
                <a:spLocks noChangeArrowheads="1"/>
              </p:cNvSpPr>
              <p:nvPr/>
            </p:nvSpPr>
            <p:spPr bwMode="auto">
              <a:xfrm>
                <a:off x="284682" y="526534"/>
                <a:ext cx="69991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algn="ctr" eaLnBrk="1" hangingPunct="1"/>
                <a:r>
                  <a:rPr lang="en-US" altLang="en-US" sz="2800" i="1">
                    <a:latin typeface="Times New Roman" panose="02020603050405020304" pitchFamily="18" charset="0"/>
                    <a:cs typeface="Times New Roman" panose="02020603050405020304" pitchFamily="18" charset="0"/>
                  </a:rPr>
                  <a:t>X</a:t>
                </a:r>
              </a:p>
            </p:txBody>
          </p:sp>
          <p:cxnSp>
            <p:nvCxnSpPr>
              <p:cNvPr id="51" name="Straight Arrow Connector 50">
                <a:extLst>
                  <a:ext uri="{FF2B5EF4-FFF2-40B4-BE49-F238E27FC236}">
                    <a16:creationId xmlns:a16="http://schemas.microsoft.com/office/drawing/2014/main" id="{AC6A3595-887D-1C43-BE40-61DAC47335E3}"/>
                  </a:ext>
                </a:extLst>
              </p:cNvPr>
              <p:cNvCxnSpPr>
                <a:cxnSpLocks/>
                <a:endCxn id="49" idx="0"/>
              </p:cNvCxnSpPr>
              <p:nvPr/>
            </p:nvCxnSpPr>
            <p:spPr>
              <a:xfrm>
                <a:off x="764388" y="1112554"/>
                <a:ext cx="1011829" cy="125144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2" name="TextBox 51">
                <a:extLst>
                  <a:ext uri="{FF2B5EF4-FFF2-40B4-BE49-F238E27FC236}">
                    <a16:creationId xmlns:a16="http://schemas.microsoft.com/office/drawing/2014/main" id="{553A38D6-DF2A-2943-A457-8AA3511C7A7F}"/>
                  </a:ext>
                </a:extLst>
              </p:cNvPr>
              <p:cNvSpPr txBox="1"/>
              <p:nvPr/>
            </p:nvSpPr>
            <p:spPr>
              <a:xfrm>
                <a:off x="1253624" y="1252310"/>
                <a:ext cx="497178" cy="370035"/>
              </a:xfrm>
              <a:prstGeom prst="rect">
                <a:avLst/>
              </a:prstGeom>
              <a:solidFill>
                <a:schemeClr val="accent1">
                  <a:lumMod val="20000"/>
                  <a:lumOff val="80000"/>
                </a:schemeClr>
              </a:solidFill>
            </p:spPr>
            <p:txBody>
              <a:bodyPr>
                <a:spAutoFit/>
              </a:bodyPr>
              <a:lstStyle/>
              <a:p>
                <a:pPr eaLnBrk="1" hangingPunct="1">
                  <a:defRPr/>
                </a:pPr>
                <a:r>
                  <a:rPr lang="en-US" b="1" i="1">
                    <a:latin typeface="Times New Roman" panose="02020603050405020304" pitchFamily="18" charset="0"/>
                    <a:ea typeface="ＭＳ Ｐゴシック" charset="0"/>
                    <a:cs typeface="Times New Roman" panose="02020603050405020304" pitchFamily="18" charset="0"/>
                  </a:rPr>
                  <a:t>w</a:t>
                </a:r>
                <a:endParaRPr lang="en-US" b="1" i="1" baseline="-25000">
                  <a:latin typeface="Times New Roman" panose="02020603050405020304" pitchFamily="18" charset="0"/>
                  <a:ea typeface="ＭＳ Ｐゴシック" charset="0"/>
                  <a:cs typeface="Times New Roman" panose="02020603050405020304" pitchFamily="18" charset="0"/>
                </a:endParaRPr>
              </a:p>
            </p:txBody>
          </p:sp>
          <p:cxnSp>
            <p:nvCxnSpPr>
              <p:cNvPr id="53" name="Curved Connector 52">
                <a:extLst>
                  <a:ext uri="{FF2B5EF4-FFF2-40B4-BE49-F238E27FC236}">
                    <a16:creationId xmlns:a16="http://schemas.microsoft.com/office/drawing/2014/main" id="{3F5B5304-26A3-D84D-B302-1649A2198743}"/>
                  </a:ext>
                </a:extLst>
              </p:cNvPr>
              <p:cNvCxnSpPr>
                <a:cxnSpLocks/>
              </p:cNvCxnSpPr>
              <p:nvPr/>
            </p:nvCxnSpPr>
            <p:spPr>
              <a:xfrm rot="10800000">
                <a:off x="557892" y="1188785"/>
                <a:ext cx="943527" cy="1383264"/>
              </a:xfrm>
              <a:prstGeom prst="curvedConnector2">
                <a:avLst/>
              </a:prstGeom>
              <a:ln>
                <a:tailEnd type="triangle"/>
              </a:ln>
            </p:spPr>
            <p:style>
              <a:lnRef idx="2">
                <a:schemeClr val="accent1"/>
              </a:lnRef>
              <a:fillRef idx="0">
                <a:schemeClr val="accent1"/>
              </a:fillRef>
              <a:effectRef idx="1">
                <a:schemeClr val="accent1"/>
              </a:effectRef>
              <a:fontRef idx="minor">
                <a:schemeClr val="tx1"/>
              </a:fontRef>
            </p:style>
          </p:cxnSp>
          <p:sp>
            <p:nvSpPr>
              <p:cNvPr id="54" name="TextBox 53">
                <a:extLst>
                  <a:ext uri="{FF2B5EF4-FFF2-40B4-BE49-F238E27FC236}">
                    <a16:creationId xmlns:a16="http://schemas.microsoft.com/office/drawing/2014/main" id="{CB0649CE-C9E6-C541-8572-E824CD99113C}"/>
                  </a:ext>
                </a:extLst>
              </p:cNvPr>
              <p:cNvSpPr txBox="1"/>
              <p:nvPr/>
            </p:nvSpPr>
            <p:spPr>
              <a:xfrm>
                <a:off x="329158" y="2202013"/>
                <a:ext cx="506709" cy="370035"/>
              </a:xfrm>
              <a:prstGeom prst="rect">
                <a:avLst/>
              </a:prstGeom>
              <a:solidFill>
                <a:schemeClr val="accent1">
                  <a:lumMod val="20000"/>
                  <a:lumOff val="80000"/>
                </a:schemeClr>
              </a:solidFill>
            </p:spPr>
            <p:txBody>
              <a:bodyPr>
                <a:spAutoFit/>
              </a:bodyPr>
              <a:lstStyle/>
              <a:p>
                <a:pPr eaLnBrk="1" hangingPunct="1">
                  <a:defRPr/>
                </a:pPr>
                <a:r>
                  <a:rPr lang="en-US" b="1" i="1" err="1">
                    <a:latin typeface="Times New Roman" panose="02020603050405020304" pitchFamily="18" charset="0"/>
                    <a:ea typeface="ＭＳ Ｐゴシック" charset="0"/>
                    <a:cs typeface="Times New Roman" panose="02020603050405020304" pitchFamily="18" charset="0"/>
                  </a:rPr>
                  <a:t>w</a:t>
                </a:r>
                <a:r>
                  <a:rPr lang="en-US" b="1" i="1" baseline="30000" err="1">
                    <a:latin typeface="Times New Roman" panose="02020603050405020304" pitchFamily="18" charset="0"/>
                    <a:ea typeface="ＭＳ Ｐゴシック" charset="0"/>
                    <a:cs typeface="Times New Roman" panose="02020603050405020304" pitchFamily="18" charset="0"/>
                  </a:rPr>
                  <a:t>T</a:t>
                </a:r>
                <a:endParaRPr lang="en-US" b="1" i="1" baseline="30000">
                  <a:latin typeface="Times New Roman" panose="02020603050405020304" pitchFamily="18" charset="0"/>
                  <a:ea typeface="ＭＳ Ｐゴシック" charset="0"/>
                  <a:cs typeface="Times New Roman" panose="02020603050405020304" pitchFamily="18" charset="0"/>
                </a:endParaRPr>
              </a:p>
            </p:txBody>
          </p:sp>
        </p:grpSp>
        <p:sp>
          <p:nvSpPr>
            <p:cNvPr id="49" name="TextBox 48">
              <a:extLst>
                <a:ext uri="{FF2B5EF4-FFF2-40B4-BE49-F238E27FC236}">
                  <a16:creationId xmlns:a16="http://schemas.microsoft.com/office/drawing/2014/main" id="{B4833A60-BD87-194B-9F74-5C0008567DD8}"/>
                </a:ext>
              </a:extLst>
            </p:cNvPr>
            <p:cNvSpPr txBox="1"/>
            <p:nvPr/>
          </p:nvSpPr>
          <p:spPr>
            <a:xfrm>
              <a:off x="1574487" y="2364002"/>
              <a:ext cx="401872" cy="462147"/>
            </a:xfrm>
            <a:prstGeom prst="rect">
              <a:avLst/>
            </a:prstGeom>
            <a:solidFill>
              <a:schemeClr val="accent2">
                <a:lumMod val="20000"/>
                <a:lumOff val="80000"/>
              </a:schemeClr>
            </a:solidFill>
          </p:spPr>
          <p:txBody>
            <a:bodyPr>
              <a:spAutoFit/>
            </a:bodyPr>
            <a:lstStyle/>
            <a:p>
              <a:pPr algn="ctr" eaLnBrk="1" hangingPunct="1">
                <a:defRPr/>
              </a:pPr>
              <a:r>
                <a:rPr lang="en-US" sz="2400" b="1" i="1" err="1">
                  <a:latin typeface="Times New Roman" panose="02020603050405020304" pitchFamily="18" charset="0"/>
                  <a:ea typeface="ＭＳ Ｐゴシック" charset="0"/>
                  <a:cs typeface="Times New Roman" panose="02020603050405020304" pitchFamily="18" charset="0"/>
                </a:rPr>
                <a:t>t</a:t>
              </a:r>
              <a:r>
                <a:rPr lang="en-US" sz="2400" i="1" baseline="-25000" err="1">
                  <a:latin typeface="Times New Roman" panose="02020603050405020304" pitchFamily="18" charset="0"/>
                  <a:ea typeface="ＭＳ Ｐゴシック" charset="0"/>
                  <a:cs typeface="Times New Roman" panose="02020603050405020304" pitchFamily="18" charset="0"/>
                </a:rPr>
                <a:t>X</a:t>
              </a:r>
              <a:endParaRPr lang="en-US" sz="2400" i="1" baseline="-25000">
                <a:latin typeface="Times New Roman" panose="02020603050405020304" pitchFamily="18" charset="0"/>
                <a:ea typeface="ＭＳ Ｐゴシック" charset="0"/>
                <a:cs typeface="Times New Roman" panose="02020603050405020304" pitchFamily="18" charset="0"/>
              </a:endParaRPr>
            </a:p>
          </p:txBody>
        </p:sp>
      </p:grpSp>
      <p:sp>
        <p:nvSpPr>
          <p:cNvPr id="191492" name="TextBox 4">
            <a:extLst>
              <a:ext uri="{FF2B5EF4-FFF2-40B4-BE49-F238E27FC236}">
                <a16:creationId xmlns:a16="http://schemas.microsoft.com/office/drawing/2014/main" id="{E978F6BF-F846-DA40-A4F2-AC8DF91D6D9E}"/>
              </a:ext>
            </a:extLst>
          </p:cNvPr>
          <p:cNvSpPr txBox="1">
            <a:spLocks noChangeArrowheads="1"/>
          </p:cNvSpPr>
          <p:nvPr/>
        </p:nvSpPr>
        <p:spPr bwMode="auto">
          <a:xfrm>
            <a:off x="5865813" y="1273175"/>
            <a:ext cx="2586037" cy="30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eaLnBrk="1" hangingPunct="1"/>
            <a:r>
              <a:rPr lang="en-US" altLang="en-US"/>
              <a:t>Why it works:</a:t>
            </a:r>
          </a:p>
          <a:p>
            <a:pPr eaLnBrk="1" hangingPunct="1"/>
            <a:endParaRPr lang="en-US" altLang="en-US"/>
          </a:p>
          <a:p>
            <a:pPr eaLnBrk="1" hangingPunct="1"/>
            <a:endParaRPr lang="en-US" altLang="en-US" baseline="30000"/>
          </a:p>
          <a:p>
            <a:pPr eaLnBrk="1" hangingPunct="1"/>
            <a:endParaRPr lang="en-US" altLang="en-US" baseline="30000"/>
          </a:p>
          <a:p>
            <a:pPr eaLnBrk="1" hangingPunct="1"/>
            <a:endParaRPr lang="en-US" altLang="en-US" baseline="30000"/>
          </a:p>
          <a:p>
            <a:pPr eaLnBrk="1" hangingPunct="1"/>
            <a:endParaRPr lang="en-US" altLang="en-US" baseline="30000"/>
          </a:p>
          <a:p>
            <a:pPr eaLnBrk="1" hangingPunct="1"/>
            <a:r>
              <a:rPr lang="en-US" altLang="en-US"/>
              <a:t>Then</a:t>
            </a:r>
          </a:p>
          <a:p>
            <a:pPr eaLnBrk="1" hangingPunct="1"/>
            <a:endParaRPr lang="en-US" altLang="en-US"/>
          </a:p>
          <a:p>
            <a:pPr eaLnBrk="1" hangingPunct="1"/>
            <a:endParaRPr lang="en-US" altLang="en-US"/>
          </a:p>
          <a:p>
            <a:pPr eaLnBrk="1" hangingPunct="1"/>
            <a:r>
              <a:rPr lang="en-US" altLang="en-US"/>
              <a:t> </a:t>
            </a:r>
          </a:p>
          <a:p>
            <a:pPr eaLnBrk="1" hangingPunct="1"/>
            <a:r>
              <a:rPr lang="en-US" altLang="en-US"/>
              <a:t>eigen-solution of the covariance matrix </a:t>
            </a:r>
            <a:r>
              <a:rPr lang="en-US" altLang="en-US" i="1">
                <a:latin typeface="Times New Roman" panose="02020603050405020304" pitchFamily="18" charset="0"/>
                <a:cs typeface="Times New Roman" panose="02020603050405020304" pitchFamily="18" charset="0"/>
              </a:rPr>
              <a:t>X</a:t>
            </a:r>
            <a:r>
              <a:rPr lang="en-US" altLang="en-US" i="1" baseline="30000">
                <a:latin typeface="Times New Roman" panose="02020603050405020304" pitchFamily="18" charset="0"/>
                <a:cs typeface="Times New Roman" panose="02020603050405020304" pitchFamily="18" charset="0"/>
              </a:rPr>
              <a:t> T </a:t>
            </a:r>
            <a:r>
              <a:rPr lang="en-US" altLang="en-US" i="1">
                <a:latin typeface="Times New Roman" panose="02020603050405020304" pitchFamily="18" charset="0"/>
                <a:cs typeface="Times New Roman" panose="02020603050405020304" pitchFamily="18" charset="0"/>
              </a:rPr>
              <a:t>X </a:t>
            </a:r>
          </a:p>
        </p:txBody>
      </p:sp>
      <p:sp>
        <p:nvSpPr>
          <p:cNvPr id="191493" name="TextBox 13">
            <a:extLst>
              <a:ext uri="{FF2B5EF4-FFF2-40B4-BE49-F238E27FC236}">
                <a16:creationId xmlns:a16="http://schemas.microsoft.com/office/drawing/2014/main" id="{E81FCB4B-B186-4A44-BF2C-CAC625840344}"/>
              </a:ext>
            </a:extLst>
          </p:cNvPr>
          <p:cNvSpPr txBox="1">
            <a:spLocks noChangeArrowheads="1"/>
          </p:cNvSpPr>
          <p:nvPr/>
        </p:nvSpPr>
        <p:spPr bwMode="auto">
          <a:xfrm>
            <a:off x="2035175" y="4811713"/>
            <a:ext cx="53213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eaLnBrk="1" hangingPunct="1"/>
            <a:r>
              <a:rPr lang="en-US" altLang="en-US">
                <a:solidFill>
                  <a:schemeClr val="bg1"/>
                </a:solidFill>
              </a:rPr>
              <a:t>Geladi and Kowalski, Analytica Chimica Acta, 1985</a:t>
            </a:r>
          </a:p>
        </p:txBody>
      </p:sp>
      <p:pic>
        <p:nvPicPr>
          <p:cNvPr id="7" name="Picture 6">
            <a:extLst>
              <a:ext uri="{FF2B5EF4-FFF2-40B4-BE49-F238E27FC236}">
                <a16:creationId xmlns:a16="http://schemas.microsoft.com/office/drawing/2014/main" id="{2E6B1E52-0327-7744-BBE2-A6C8461179FE}"/>
              </a:ext>
            </a:extLst>
          </p:cNvPr>
          <p:cNvPicPr>
            <a:picLocks noChangeAspect="1"/>
          </p:cNvPicPr>
          <p:nvPr/>
        </p:nvPicPr>
        <p:blipFill>
          <a:blip r:embed="rId3"/>
          <a:stretch>
            <a:fillRect/>
          </a:stretch>
        </p:blipFill>
        <p:spPr>
          <a:xfrm>
            <a:off x="2736850" y="1158875"/>
            <a:ext cx="2820988" cy="3382963"/>
          </a:xfrm>
          <a:prstGeom prst="rect">
            <a:avLst/>
          </a:prstGeom>
        </p:spPr>
        <p:style>
          <a:lnRef idx="2">
            <a:schemeClr val="accent1"/>
          </a:lnRef>
          <a:fillRef idx="1">
            <a:schemeClr val="lt1"/>
          </a:fillRef>
          <a:effectRef idx="0">
            <a:schemeClr val="accent1"/>
          </a:effectRef>
          <a:fontRef idx="minor">
            <a:schemeClr val="dk1"/>
          </a:fontRef>
        </p:style>
      </p:pic>
      <p:pic>
        <p:nvPicPr>
          <p:cNvPr id="191495" name="Picture 8">
            <a:extLst>
              <a:ext uri="{FF2B5EF4-FFF2-40B4-BE49-F238E27FC236}">
                <a16:creationId xmlns:a16="http://schemas.microsoft.com/office/drawing/2014/main" id="{ECCA6CFE-C427-0341-98D0-717AD3EE507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38838" y="1768475"/>
            <a:ext cx="2439987" cy="627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1496" name="Picture 9">
            <a:extLst>
              <a:ext uri="{FF2B5EF4-FFF2-40B4-BE49-F238E27FC236}">
                <a16:creationId xmlns:a16="http://schemas.microsoft.com/office/drawing/2014/main" id="{E1C79CD3-10C1-6F42-B46A-113279D5D58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38838" y="3098800"/>
            <a:ext cx="2192337" cy="25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7" name="Espace réservé du numéro de diapositive 1">
            <a:extLst>
              <a:ext uri="{FF2B5EF4-FFF2-40B4-BE49-F238E27FC236}">
                <a16:creationId xmlns:a16="http://schemas.microsoft.com/office/drawing/2014/main" id="{21688F67-2F84-4B40-94F7-AFC4EF635FE4}"/>
              </a:ext>
            </a:extLst>
          </p:cNvPr>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r>
              <a:rPr lang="fr-FR" altLang="en-US">
                <a:solidFill>
                  <a:schemeClr val="bg1"/>
                </a:solidFill>
                <a:latin typeface="Arial" panose="020B0604020202020204" pitchFamily="34" charset="0"/>
              </a:rPr>
              <a:t>- </a:t>
            </a:r>
            <a:fld id="{A5153388-100B-6F4D-ABB0-A8A1AFEE4D89}" type="slidenum">
              <a:rPr lang="fr-FR" altLang="en-US">
                <a:solidFill>
                  <a:schemeClr val="bg1"/>
                </a:solidFill>
                <a:latin typeface="Arial" panose="020B0604020202020204" pitchFamily="34" charset="0"/>
              </a:rPr>
              <a:pPr/>
              <a:t>23</a:t>
            </a:fld>
            <a:endParaRPr lang="fr-FR" altLang="en-US">
              <a:solidFill>
                <a:schemeClr val="bg1"/>
              </a:solidFill>
              <a:latin typeface="Arial" panose="020B0604020202020204" pitchFamily="34" charset="0"/>
            </a:endParaRPr>
          </a:p>
        </p:txBody>
      </p:sp>
      <p:sp>
        <p:nvSpPr>
          <p:cNvPr id="193538" name="Rectangle 79">
            <a:extLst>
              <a:ext uri="{FF2B5EF4-FFF2-40B4-BE49-F238E27FC236}">
                <a16:creationId xmlns:a16="http://schemas.microsoft.com/office/drawing/2014/main" id="{71D89159-0BC6-6148-B75B-1B523E4E1CF7}"/>
              </a:ext>
            </a:extLst>
          </p:cNvPr>
          <p:cNvSpPr>
            <a:spLocks noChangeArrowheads="1"/>
          </p:cNvSpPr>
          <p:nvPr/>
        </p:nvSpPr>
        <p:spPr bwMode="auto">
          <a:xfrm>
            <a:off x="1295400" y="246063"/>
            <a:ext cx="634841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algn="ctr" eaLnBrk="1" hangingPunct="1"/>
            <a:r>
              <a:rPr lang="en-US" altLang="en-US" sz="2400" b="1"/>
              <a:t>Canonical Correlation Analysis</a:t>
            </a:r>
          </a:p>
        </p:txBody>
      </p:sp>
      <p:sp>
        <p:nvSpPr>
          <p:cNvPr id="193539" name="Rectangle 79">
            <a:extLst>
              <a:ext uri="{FF2B5EF4-FFF2-40B4-BE49-F238E27FC236}">
                <a16:creationId xmlns:a16="http://schemas.microsoft.com/office/drawing/2014/main" id="{B6E966E9-E339-C64A-9DBE-824ACDBC9853}"/>
              </a:ext>
            </a:extLst>
          </p:cNvPr>
          <p:cNvSpPr>
            <a:spLocks noChangeArrowheads="1"/>
          </p:cNvSpPr>
          <p:nvPr/>
        </p:nvSpPr>
        <p:spPr bwMode="auto">
          <a:xfrm>
            <a:off x="427038" y="793750"/>
            <a:ext cx="63484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eaLnBrk="1" hangingPunct="1"/>
            <a:r>
              <a:rPr lang="en-US" altLang="en-US"/>
              <a:t>A </a:t>
            </a:r>
            <a:r>
              <a:rPr lang="en-US" altLang="en-US" b="1"/>
              <a:t>correlation </a:t>
            </a:r>
            <a:r>
              <a:rPr lang="en-US" altLang="en-US"/>
              <a:t>maximisation problem:</a:t>
            </a:r>
          </a:p>
        </p:txBody>
      </p:sp>
      <p:pic>
        <p:nvPicPr>
          <p:cNvPr id="193540" name="Picture 3">
            <a:extLst>
              <a:ext uri="{FF2B5EF4-FFF2-40B4-BE49-F238E27FC236}">
                <a16:creationId xmlns:a16="http://schemas.microsoft.com/office/drawing/2014/main" id="{4FAC5E34-C603-644D-8CCF-94CB459BB3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47900" y="1227138"/>
            <a:ext cx="4062413" cy="569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3541" name="Picture 4">
            <a:extLst>
              <a:ext uri="{FF2B5EF4-FFF2-40B4-BE49-F238E27FC236}">
                <a16:creationId xmlns:a16="http://schemas.microsoft.com/office/drawing/2014/main" id="{EC284610-A3B8-F741-B82D-21B16CBE21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8888" y="2343150"/>
            <a:ext cx="2794000" cy="398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93542" name="Group 28">
            <a:extLst>
              <a:ext uri="{FF2B5EF4-FFF2-40B4-BE49-F238E27FC236}">
                <a16:creationId xmlns:a16="http://schemas.microsoft.com/office/drawing/2014/main" id="{51521DA0-A1F2-F44C-803F-C792BC7AC1B3}"/>
              </a:ext>
            </a:extLst>
          </p:cNvPr>
          <p:cNvGrpSpPr>
            <a:grpSpLocks/>
          </p:cNvGrpSpPr>
          <p:nvPr/>
        </p:nvGrpSpPr>
        <p:grpSpPr bwMode="auto">
          <a:xfrm>
            <a:off x="5907088" y="1871663"/>
            <a:ext cx="2463800" cy="1036637"/>
            <a:chOff x="4855975" y="2073019"/>
            <a:chExt cx="2464905" cy="1036724"/>
          </a:xfrm>
        </p:grpSpPr>
        <p:cxnSp>
          <p:nvCxnSpPr>
            <p:cNvPr id="8" name="Straight Arrow Connector 7">
              <a:extLst>
                <a:ext uri="{FF2B5EF4-FFF2-40B4-BE49-F238E27FC236}">
                  <a16:creationId xmlns:a16="http://schemas.microsoft.com/office/drawing/2014/main" id="{D197DCF9-77C2-0D46-A21B-1478460283F2}"/>
                </a:ext>
              </a:extLst>
            </p:cNvPr>
            <p:cNvCxnSpPr/>
            <p:nvPr/>
          </p:nvCxnSpPr>
          <p:spPr>
            <a:xfrm flipV="1">
              <a:off x="4855975" y="2073019"/>
              <a:ext cx="1318216" cy="78270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CFDCE620-ADBF-864A-BCE5-89790D826D02}"/>
                </a:ext>
              </a:extLst>
            </p:cNvPr>
            <p:cNvCxnSpPr>
              <a:cxnSpLocks/>
            </p:cNvCxnSpPr>
            <p:nvPr/>
          </p:nvCxnSpPr>
          <p:spPr>
            <a:xfrm flipV="1">
              <a:off x="4855975" y="2801742"/>
              <a:ext cx="1175277" cy="5398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0982E4B3-D7F3-0546-AE03-B48A5893CA15}"/>
                </a:ext>
              </a:extLst>
            </p:cNvPr>
            <p:cNvCxnSpPr>
              <a:cxnSpLocks/>
            </p:cNvCxnSpPr>
            <p:nvPr/>
          </p:nvCxnSpPr>
          <p:spPr>
            <a:xfrm flipV="1">
              <a:off x="6031252" y="2743000"/>
              <a:ext cx="1289628" cy="58742"/>
            </a:xfrm>
            <a:prstGeom prst="straightConnector1">
              <a:avLst/>
            </a:prstGeom>
            <a:ln>
              <a:prstDash val="sysDot"/>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C0B661E5-7477-FF47-96DA-15407DA3EBBC}"/>
                </a:ext>
              </a:extLst>
            </p:cNvPr>
            <p:cNvCxnSpPr/>
            <p:nvPr/>
          </p:nvCxnSpPr>
          <p:spPr>
            <a:xfrm>
              <a:off x="6167838" y="2073019"/>
              <a:ext cx="50823" cy="700146"/>
            </a:xfrm>
            <a:prstGeom prst="line">
              <a:avLst/>
            </a:prstGeom>
            <a:ln w="3175">
              <a:solidFill>
                <a:schemeClr val="bg2"/>
              </a:solidFill>
            </a:ln>
          </p:spPr>
          <p:style>
            <a:lnRef idx="2">
              <a:schemeClr val="accent1"/>
            </a:lnRef>
            <a:fillRef idx="0">
              <a:schemeClr val="accent1"/>
            </a:fillRef>
            <a:effectRef idx="1">
              <a:schemeClr val="accent1"/>
            </a:effectRef>
            <a:fontRef idx="minor">
              <a:schemeClr val="tx1"/>
            </a:fontRef>
          </p:style>
        </p:cxnSp>
        <p:pic>
          <p:nvPicPr>
            <p:cNvPr id="193548" name="Picture 22">
              <a:extLst>
                <a:ext uri="{FF2B5EF4-FFF2-40B4-BE49-F238E27FC236}">
                  <a16:creationId xmlns:a16="http://schemas.microsoft.com/office/drawing/2014/main" id="{6AEAD04F-0DE4-3A44-ACF4-047A4A1BD8A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43347" y="2247488"/>
              <a:ext cx="171450"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3549" name="Picture 23">
              <a:extLst>
                <a:ext uri="{FF2B5EF4-FFF2-40B4-BE49-F238E27FC236}">
                  <a16:creationId xmlns:a16="http://schemas.microsoft.com/office/drawing/2014/main" id="{9370BA0C-8F60-2D4D-8A52-D6D025E68DE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58078" y="2886858"/>
              <a:ext cx="171450" cy="222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3550" name="Picture 24">
              <a:extLst>
                <a:ext uri="{FF2B5EF4-FFF2-40B4-BE49-F238E27FC236}">
                  <a16:creationId xmlns:a16="http://schemas.microsoft.com/office/drawing/2014/main" id="{C5D9C95F-F134-7B46-A800-075816A18A8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41775" y="2489228"/>
              <a:ext cx="394410" cy="2218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Freeform 26">
              <a:extLst>
                <a:ext uri="{FF2B5EF4-FFF2-40B4-BE49-F238E27FC236}">
                  <a16:creationId xmlns:a16="http://schemas.microsoft.com/office/drawing/2014/main" id="{1E53EAFF-D3CB-A94B-BBB3-041FB8234C0E}"/>
                </a:ext>
              </a:extLst>
            </p:cNvPr>
            <p:cNvSpPr/>
            <p:nvPr/>
          </p:nvSpPr>
          <p:spPr>
            <a:xfrm>
              <a:off x="5122795" y="2703309"/>
              <a:ext cx="50823" cy="130186"/>
            </a:xfrm>
            <a:custGeom>
              <a:avLst/>
              <a:gdLst>
                <a:gd name="connsiteX0" fmla="*/ 0 w 51115"/>
                <a:gd name="connsiteY0" fmla="*/ 0 h 130629"/>
                <a:gd name="connsiteX1" fmla="*/ 17038 w 51115"/>
                <a:gd name="connsiteY1" fmla="*/ 28398 h 130629"/>
                <a:gd name="connsiteX2" fmla="*/ 28397 w 51115"/>
                <a:gd name="connsiteY2" fmla="*/ 62475 h 130629"/>
                <a:gd name="connsiteX3" fmla="*/ 34077 w 51115"/>
                <a:gd name="connsiteY3" fmla="*/ 79514 h 130629"/>
                <a:gd name="connsiteX4" fmla="*/ 45436 w 51115"/>
                <a:gd name="connsiteY4" fmla="*/ 113591 h 130629"/>
                <a:gd name="connsiteX5" fmla="*/ 51115 w 51115"/>
                <a:gd name="connsiteY5" fmla="*/ 130629 h 130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115" h="130629">
                  <a:moveTo>
                    <a:pt x="0" y="0"/>
                  </a:moveTo>
                  <a:cubicBezTo>
                    <a:pt x="5679" y="9466"/>
                    <a:pt x="12470" y="18348"/>
                    <a:pt x="17038" y="28398"/>
                  </a:cubicBezTo>
                  <a:cubicBezTo>
                    <a:pt x="21993" y="39298"/>
                    <a:pt x="24611" y="51116"/>
                    <a:pt x="28397" y="62475"/>
                  </a:cubicBezTo>
                  <a:lnTo>
                    <a:pt x="34077" y="79514"/>
                  </a:lnTo>
                  <a:lnTo>
                    <a:pt x="45436" y="113591"/>
                  </a:lnTo>
                  <a:lnTo>
                    <a:pt x="51115" y="130629"/>
                  </a:lnTo>
                </a:path>
              </a:pathLst>
            </a:custGeom>
            <a:noFill/>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sp>
          <p:nvSpPr>
            <p:cNvPr id="193552" name="TextBox 27">
              <a:extLst>
                <a:ext uri="{FF2B5EF4-FFF2-40B4-BE49-F238E27FC236}">
                  <a16:creationId xmlns:a16="http://schemas.microsoft.com/office/drawing/2014/main" id="{BA7E98C9-B1FB-9844-AEB3-F0B9F22D70CD}"/>
                </a:ext>
              </a:extLst>
            </p:cNvPr>
            <p:cNvSpPr txBox="1">
              <a:spLocks noChangeArrowheads="1"/>
            </p:cNvSpPr>
            <p:nvPr/>
          </p:nvSpPr>
          <p:spPr bwMode="auto">
            <a:xfrm>
              <a:off x="5168348" y="2507389"/>
              <a:ext cx="41460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eaLnBrk="1" hangingPunct="1"/>
              <a:r>
                <a:rPr lang="en-US" altLang="en-US" sz="1600">
                  <a:latin typeface="Symbol" pitchFamily="2" charset="2"/>
                </a:rPr>
                <a:t>j</a:t>
              </a:r>
            </a:p>
          </p:txBody>
        </p:sp>
      </p:grpSp>
      <p:pic>
        <p:nvPicPr>
          <p:cNvPr id="193543" name="Picture 31">
            <a:extLst>
              <a:ext uri="{FF2B5EF4-FFF2-40B4-BE49-F238E27FC236}">
                <a16:creationId xmlns:a16="http://schemas.microsoft.com/office/drawing/2014/main" id="{6A9E132D-124C-8846-8176-64C1C825446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95400" y="3449638"/>
            <a:ext cx="5457825" cy="106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1" name="Espace réservé du numéro de diapositive 1">
            <a:extLst>
              <a:ext uri="{FF2B5EF4-FFF2-40B4-BE49-F238E27FC236}">
                <a16:creationId xmlns:a16="http://schemas.microsoft.com/office/drawing/2014/main" id="{38AAE05D-78A3-2F4F-A3A1-E554D58ED1DB}"/>
              </a:ext>
            </a:extLst>
          </p:cNvPr>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r>
              <a:rPr lang="fr-FR" altLang="en-US">
                <a:solidFill>
                  <a:schemeClr val="bg1"/>
                </a:solidFill>
                <a:latin typeface="Arial" panose="020B0604020202020204" pitchFamily="34" charset="0"/>
              </a:rPr>
              <a:t>- </a:t>
            </a:r>
            <a:fld id="{FAB3299B-BD66-6641-B97A-E64E936B32BD}" type="slidenum">
              <a:rPr lang="fr-FR" altLang="en-US">
                <a:solidFill>
                  <a:schemeClr val="bg1"/>
                </a:solidFill>
                <a:latin typeface="Arial" panose="020B0604020202020204" pitchFamily="34" charset="0"/>
              </a:rPr>
              <a:pPr/>
              <a:t>24</a:t>
            </a:fld>
            <a:endParaRPr lang="fr-FR" altLang="en-US">
              <a:solidFill>
                <a:schemeClr val="bg1"/>
              </a:solidFill>
              <a:latin typeface="Arial" panose="020B0604020202020204" pitchFamily="34" charset="0"/>
            </a:endParaRPr>
          </a:p>
        </p:txBody>
      </p:sp>
      <p:sp>
        <p:nvSpPr>
          <p:cNvPr id="194562" name="Rectangle 79">
            <a:extLst>
              <a:ext uri="{FF2B5EF4-FFF2-40B4-BE49-F238E27FC236}">
                <a16:creationId xmlns:a16="http://schemas.microsoft.com/office/drawing/2014/main" id="{C0FF6817-9014-FC4B-AB11-88317E34BEBE}"/>
              </a:ext>
            </a:extLst>
          </p:cNvPr>
          <p:cNvSpPr>
            <a:spLocks noChangeArrowheads="1"/>
          </p:cNvSpPr>
          <p:nvPr/>
        </p:nvSpPr>
        <p:spPr bwMode="auto">
          <a:xfrm>
            <a:off x="1295400" y="246063"/>
            <a:ext cx="634841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algn="ctr" eaLnBrk="1" hangingPunct="1"/>
            <a:r>
              <a:rPr lang="en-US" altLang="en-US" sz="2400" b="1"/>
              <a:t>Canonical Correlation Analysis</a:t>
            </a:r>
          </a:p>
        </p:txBody>
      </p:sp>
      <p:sp>
        <p:nvSpPr>
          <p:cNvPr id="194563" name="Rectangle 79">
            <a:extLst>
              <a:ext uri="{FF2B5EF4-FFF2-40B4-BE49-F238E27FC236}">
                <a16:creationId xmlns:a16="http://schemas.microsoft.com/office/drawing/2014/main" id="{23BB68C5-DD15-D94C-A138-FB8CE54B95B9}"/>
              </a:ext>
            </a:extLst>
          </p:cNvPr>
          <p:cNvSpPr>
            <a:spLocks noChangeArrowheads="1"/>
          </p:cNvSpPr>
          <p:nvPr/>
        </p:nvSpPr>
        <p:spPr bwMode="auto">
          <a:xfrm>
            <a:off x="427038" y="793750"/>
            <a:ext cx="63484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eaLnBrk="1" hangingPunct="1"/>
            <a:r>
              <a:rPr lang="en-US" altLang="en-US"/>
              <a:t>A </a:t>
            </a:r>
            <a:r>
              <a:rPr lang="en-US" altLang="en-US" b="1"/>
              <a:t>correlation </a:t>
            </a:r>
            <a:r>
              <a:rPr lang="en-US" altLang="en-US"/>
              <a:t>maximisation problem:</a:t>
            </a:r>
          </a:p>
        </p:txBody>
      </p:sp>
      <p:pic>
        <p:nvPicPr>
          <p:cNvPr id="194564" name="Picture 3">
            <a:extLst>
              <a:ext uri="{FF2B5EF4-FFF2-40B4-BE49-F238E27FC236}">
                <a16:creationId xmlns:a16="http://schemas.microsoft.com/office/drawing/2014/main" id="{0A7A8058-4B14-9943-82A5-E8CDB1D7E3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47900" y="1227138"/>
            <a:ext cx="4062413" cy="569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565" name="Picture 4">
            <a:extLst>
              <a:ext uri="{FF2B5EF4-FFF2-40B4-BE49-F238E27FC236}">
                <a16:creationId xmlns:a16="http://schemas.microsoft.com/office/drawing/2014/main" id="{6E050301-D262-C84C-B049-19E25EA5BB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8888" y="2343150"/>
            <a:ext cx="2794000" cy="398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94566" name="Group 28">
            <a:extLst>
              <a:ext uri="{FF2B5EF4-FFF2-40B4-BE49-F238E27FC236}">
                <a16:creationId xmlns:a16="http://schemas.microsoft.com/office/drawing/2014/main" id="{96AFB914-2C6F-C846-B5E9-F8394B6DF000}"/>
              </a:ext>
            </a:extLst>
          </p:cNvPr>
          <p:cNvGrpSpPr>
            <a:grpSpLocks/>
          </p:cNvGrpSpPr>
          <p:nvPr/>
        </p:nvGrpSpPr>
        <p:grpSpPr bwMode="auto">
          <a:xfrm>
            <a:off x="5907088" y="1871663"/>
            <a:ext cx="2463800" cy="1036637"/>
            <a:chOff x="4855975" y="2073019"/>
            <a:chExt cx="2464905" cy="1036724"/>
          </a:xfrm>
        </p:grpSpPr>
        <p:cxnSp>
          <p:nvCxnSpPr>
            <p:cNvPr id="8" name="Straight Arrow Connector 7">
              <a:extLst>
                <a:ext uri="{FF2B5EF4-FFF2-40B4-BE49-F238E27FC236}">
                  <a16:creationId xmlns:a16="http://schemas.microsoft.com/office/drawing/2014/main" id="{933E50BF-7603-ED44-A78F-9B188E3226B4}"/>
                </a:ext>
              </a:extLst>
            </p:cNvPr>
            <p:cNvCxnSpPr/>
            <p:nvPr/>
          </p:nvCxnSpPr>
          <p:spPr>
            <a:xfrm flipV="1">
              <a:off x="4855975" y="2073019"/>
              <a:ext cx="1318216" cy="78270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0A01E042-42BB-8D48-8FEB-88316260D69B}"/>
                </a:ext>
              </a:extLst>
            </p:cNvPr>
            <p:cNvCxnSpPr>
              <a:cxnSpLocks/>
            </p:cNvCxnSpPr>
            <p:nvPr/>
          </p:nvCxnSpPr>
          <p:spPr>
            <a:xfrm flipV="1">
              <a:off x="4855975" y="2801742"/>
              <a:ext cx="1175277" cy="5398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E12F4997-5DCF-934B-9D4E-B59530F768A4}"/>
                </a:ext>
              </a:extLst>
            </p:cNvPr>
            <p:cNvCxnSpPr>
              <a:cxnSpLocks/>
            </p:cNvCxnSpPr>
            <p:nvPr/>
          </p:nvCxnSpPr>
          <p:spPr>
            <a:xfrm flipV="1">
              <a:off x="6031252" y="2743000"/>
              <a:ext cx="1289628" cy="58742"/>
            </a:xfrm>
            <a:prstGeom prst="straightConnector1">
              <a:avLst/>
            </a:prstGeom>
            <a:ln>
              <a:prstDash val="sysDot"/>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2" name="Straight Connector 21">
              <a:extLst>
                <a:ext uri="{FF2B5EF4-FFF2-40B4-BE49-F238E27FC236}">
                  <a16:creationId xmlns:a16="http://schemas.microsoft.com/office/drawing/2014/main" id="{DBCE5542-6846-2344-A364-096ACE2312EE}"/>
                </a:ext>
              </a:extLst>
            </p:cNvPr>
            <p:cNvCxnSpPr/>
            <p:nvPr/>
          </p:nvCxnSpPr>
          <p:spPr>
            <a:xfrm>
              <a:off x="6167838" y="2073019"/>
              <a:ext cx="50823" cy="700146"/>
            </a:xfrm>
            <a:prstGeom prst="line">
              <a:avLst/>
            </a:prstGeom>
            <a:ln w="3175">
              <a:solidFill>
                <a:schemeClr val="bg2"/>
              </a:solidFill>
            </a:ln>
          </p:spPr>
          <p:style>
            <a:lnRef idx="2">
              <a:schemeClr val="accent1"/>
            </a:lnRef>
            <a:fillRef idx="0">
              <a:schemeClr val="accent1"/>
            </a:fillRef>
            <a:effectRef idx="1">
              <a:schemeClr val="accent1"/>
            </a:effectRef>
            <a:fontRef idx="minor">
              <a:schemeClr val="tx1"/>
            </a:fontRef>
          </p:style>
        </p:cxnSp>
        <p:pic>
          <p:nvPicPr>
            <p:cNvPr id="194580" name="Picture 22">
              <a:extLst>
                <a:ext uri="{FF2B5EF4-FFF2-40B4-BE49-F238E27FC236}">
                  <a16:creationId xmlns:a16="http://schemas.microsoft.com/office/drawing/2014/main" id="{53517BB4-7907-8B43-894C-C08EAD93FC6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43347" y="2247488"/>
              <a:ext cx="171450"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581" name="Picture 23">
              <a:extLst>
                <a:ext uri="{FF2B5EF4-FFF2-40B4-BE49-F238E27FC236}">
                  <a16:creationId xmlns:a16="http://schemas.microsoft.com/office/drawing/2014/main" id="{2DDA0D11-B7BB-5E4E-8856-01AC9250C3F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58078" y="2886858"/>
              <a:ext cx="171450" cy="222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582" name="Picture 24">
              <a:extLst>
                <a:ext uri="{FF2B5EF4-FFF2-40B4-BE49-F238E27FC236}">
                  <a16:creationId xmlns:a16="http://schemas.microsoft.com/office/drawing/2014/main" id="{E92A4B1E-4002-E842-8EFA-EC76D413C5E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41775" y="2489228"/>
              <a:ext cx="394410" cy="2218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Freeform 26">
              <a:extLst>
                <a:ext uri="{FF2B5EF4-FFF2-40B4-BE49-F238E27FC236}">
                  <a16:creationId xmlns:a16="http://schemas.microsoft.com/office/drawing/2014/main" id="{118136AF-BB22-BF41-B8EE-656118D81C67}"/>
                </a:ext>
              </a:extLst>
            </p:cNvPr>
            <p:cNvSpPr/>
            <p:nvPr/>
          </p:nvSpPr>
          <p:spPr>
            <a:xfrm>
              <a:off x="5122795" y="2703309"/>
              <a:ext cx="50823" cy="130186"/>
            </a:xfrm>
            <a:custGeom>
              <a:avLst/>
              <a:gdLst>
                <a:gd name="connsiteX0" fmla="*/ 0 w 51115"/>
                <a:gd name="connsiteY0" fmla="*/ 0 h 130629"/>
                <a:gd name="connsiteX1" fmla="*/ 17038 w 51115"/>
                <a:gd name="connsiteY1" fmla="*/ 28398 h 130629"/>
                <a:gd name="connsiteX2" fmla="*/ 28397 w 51115"/>
                <a:gd name="connsiteY2" fmla="*/ 62475 h 130629"/>
                <a:gd name="connsiteX3" fmla="*/ 34077 w 51115"/>
                <a:gd name="connsiteY3" fmla="*/ 79514 h 130629"/>
                <a:gd name="connsiteX4" fmla="*/ 45436 w 51115"/>
                <a:gd name="connsiteY4" fmla="*/ 113591 h 130629"/>
                <a:gd name="connsiteX5" fmla="*/ 51115 w 51115"/>
                <a:gd name="connsiteY5" fmla="*/ 130629 h 130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115" h="130629">
                  <a:moveTo>
                    <a:pt x="0" y="0"/>
                  </a:moveTo>
                  <a:cubicBezTo>
                    <a:pt x="5679" y="9466"/>
                    <a:pt x="12470" y="18348"/>
                    <a:pt x="17038" y="28398"/>
                  </a:cubicBezTo>
                  <a:cubicBezTo>
                    <a:pt x="21993" y="39298"/>
                    <a:pt x="24611" y="51116"/>
                    <a:pt x="28397" y="62475"/>
                  </a:cubicBezTo>
                  <a:lnTo>
                    <a:pt x="34077" y="79514"/>
                  </a:lnTo>
                  <a:lnTo>
                    <a:pt x="45436" y="113591"/>
                  </a:lnTo>
                  <a:lnTo>
                    <a:pt x="51115" y="130629"/>
                  </a:lnTo>
                </a:path>
              </a:pathLst>
            </a:custGeom>
            <a:noFill/>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sp>
          <p:nvSpPr>
            <p:cNvPr id="194584" name="TextBox 27">
              <a:extLst>
                <a:ext uri="{FF2B5EF4-FFF2-40B4-BE49-F238E27FC236}">
                  <a16:creationId xmlns:a16="http://schemas.microsoft.com/office/drawing/2014/main" id="{0916F7E0-3061-E242-B844-40CC8C34AD79}"/>
                </a:ext>
              </a:extLst>
            </p:cNvPr>
            <p:cNvSpPr txBox="1">
              <a:spLocks noChangeArrowheads="1"/>
            </p:cNvSpPr>
            <p:nvPr/>
          </p:nvSpPr>
          <p:spPr bwMode="auto">
            <a:xfrm>
              <a:off x="5168348" y="2507389"/>
              <a:ext cx="41460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eaLnBrk="1" hangingPunct="1"/>
              <a:r>
                <a:rPr lang="en-US" altLang="en-US" sz="1600">
                  <a:latin typeface="Symbol" pitchFamily="2" charset="2"/>
                </a:rPr>
                <a:t>j</a:t>
              </a:r>
            </a:p>
          </p:txBody>
        </p:sp>
      </p:grpSp>
      <p:pic>
        <p:nvPicPr>
          <p:cNvPr id="194567" name="Picture 31">
            <a:extLst>
              <a:ext uri="{FF2B5EF4-FFF2-40B4-BE49-F238E27FC236}">
                <a16:creationId xmlns:a16="http://schemas.microsoft.com/office/drawing/2014/main" id="{25999D98-969F-9D4C-9511-FC2103E63AA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95400" y="3449638"/>
            <a:ext cx="5457825" cy="106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Oval 32">
            <a:extLst>
              <a:ext uri="{FF2B5EF4-FFF2-40B4-BE49-F238E27FC236}">
                <a16:creationId xmlns:a16="http://schemas.microsoft.com/office/drawing/2014/main" id="{977D1E0B-152D-144B-8B82-760FF7EB789D}"/>
              </a:ext>
            </a:extLst>
          </p:cNvPr>
          <p:cNvSpPr/>
          <p:nvPr/>
        </p:nvSpPr>
        <p:spPr>
          <a:xfrm>
            <a:off x="4827588" y="3449638"/>
            <a:ext cx="652462" cy="401637"/>
          </a:xfrm>
          <a:prstGeom prst="ellipse">
            <a:avLst/>
          </a:prstGeom>
          <a:noFill/>
          <a:ln w="19050">
            <a:solidFill>
              <a:schemeClr val="bg2"/>
            </a:solidFill>
          </a:ln>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cxnSp>
        <p:nvCxnSpPr>
          <p:cNvPr id="35" name="Straight Connector 34">
            <a:extLst>
              <a:ext uri="{FF2B5EF4-FFF2-40B4-BE49-F238E27FC236}">
                <a16:creationId xmlns:a16="http://schemas.microsoft.com/office/drawing/2014/main" id="{5364ACA0-E334-DC49-98CC-B37A2512C428}"/>
              </a:ext>
            </a:extLst>
          </p:cNvPr>
          <p:cNvCxnSpPr>
            <a:stCxn id="33" idx="7"/>
          </p:cNvCxnSpPr>
          <p:nvPr/>
        </p:nvCxnSpPr>
        <p:spPr>
          <a:xfrm flipV="1">
            <a:off x="5384800" y="3362325"/>
            <a:ext cx="169863" cy="146050"/>
          </a:xfrm>
          <a:prstGeom prst="line">
            <a:avLst/>
          </a:prstGeom>
          <a:ln>
            <a:solidFill>
              <a:schemeClr val="bg2"/>
            </a:solidFill>
          </a:ln>
        </p:spPr>
        <p:style>
          <a:lnRef idx="2">
            <a:schemeClr val="accent1"/>
          </a:lnRef>
          <a:fillRef idx="0">
            <a:schemeClr val="accent1"/>
          </a:fillRef>
          <a:effectRef idx="1">
            <a:schemeClr val="accent1"/>
          </a:effectRef>
          <a:fontRef idx="minor">
            <a:schemeClr val="tx1"/>
          </a:fontRef>
        </p:style>
      </p:cxnSp>
      <p:sp>
        <p:nvSpPr>
          <p:cNvPr id="194570" name="TextBox 35">
            <a:extLst>
              <a:ext uri="{FF2B5EF4-FFF2-40B4-BE49-F238E27FC236}">
                <a16:creationId xmlns:a16="http://schemas.microsoft.com/office/drawing/2014/main" id="{5CBF9BE1-5618-D24F-88FB-58C63E68F775}"/>
              </a:ext>
            </a:extLst>
          </p:cNvPr>
          <p:cNvSpPr txBox="1">
            <a:spLocks noChangeArrowheads="1"/>
          </p:cNvSpPr>
          <p:nvPr/>
        </p:nvSpPr>
        <p:spPr bwMode="auto">
          <a:xfrm>
            <a:off x="5500688" y="3095625"/>
            <a:ext cx="2578100" cy="369888"/>
          </a:xfrm>
          <a:prstGeom prst="rect">
            <a:avLst/>
          </a:prstGeom>
          <a:noFill/>
          <a:ln w="9525">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eaLnBrk="1" hangingPunct="1"/>
            <a:r>
              <a:rPr lang="en-US" altLang="en-US"/>
              <a:t>Cross-covariance</a:t>
            </a:r>
          </a:p>
        </p:txBody>
      </p:sp>
      <p:sp>
        <p:nvSpPr>
          <p:cNvPr id="37" name="Oval 36">
            <a:extLst>
              <a:ext uri="{FF2B5EF4-FFF2-40B4-BE49-F238E27FC236}">
                <a16:creationId xmlns:a16="http://schemas.microsoft.com/office/drawing/2014/main" id="{54FB3FBA-229D-F44A-B502-EAF1B084FB73}"/>
              </a:ext>
            </a:extLst>
          </p:cNvPr>
          <p:cNvSpPr/>
          <p:nvPr/>
        </p:nvSpPr>
        <p:spPr>
          <a:xfrm>
            <a:off x="5756275" y="3927475"/>
            <a:ext cx="652463" cy="400050"/>
          </a:xfrm>
          <a:prstGeom prst="ellipse">
            <a:avLst/>
          </a:prstGeom>
          <a:noFill/>
          <a:ln w="19050">
            <a:solidFill>
              <a:schemeClr val="accent2"/>
            </a:solidFill>
          </a:ln>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sp>
        <p:nvSpPr>
          <p:cNvPr id="38" name="Oval 37">
            <a:extLst>
              <a:ext uri="{FF2B5EF4-FFF2-40B4-BE49-F238E27FC236}">
                <a16:creationId xmlns:a16="http://schemas.microsoft.com/office/drawing/2014/main" id="{0570410B-2D71-934E-B8F8-3EBE31857918}"/>
              </a:ext>
            </a:extLst>
          </p:cNvPr>
          <p:cNvSpPr/>
          <p:nvPr/>
        </p:nvSpPr>
        <p:spPr>
          <a:xfrm>
            <a:off x="4143375" y="3938588"/>
            <a:ext cx="652463" cy="400050"/>
          </a:xfrm>
          <a:prstGeom prst="ellipse">
            <a:avLst/>
          </a:prstGeom>
          <a:noFill/>
          <a:ln w="19050">
            <a:solidFill>
              <a:schemeClr val="accent2"/>
            </a:solidFill>
          </a:ln>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cxnSp>
        <p:nvCxnSpPr>
          <p:cNvPr id="39" name="Straight Connector 38">
            <a:extLst>
              <a:ext uri="{FF2B5EF4-FFF2-40B4-BE49-F238E27FC236}">
                <a16:creationId xmlns:a16="http://schemas.microsoft.com/office/drawing/2014/main" id="{63D9ACD6-2ADC-DB40-882B-99B1F6383E5B}"/>
              </a:ext>
            </a:extLst>
          </p:cNvPr>
          <p:cNvCxnSpPr>
            <a:cxnSpLocks/>
            <a:stCxn id="37" idx="3"/>
          </p:cNvCxnSpPr>
          <p:nvPr/>
        </p:nvCxnSpPr>
        <p:spPr>
          <a:xfrm flipH="1">
            <a:off x="5470525" y="4270375"/>
            <a:ext cx="381000" cy="200025"/>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261DF762-22CB-DA47-A601-5FCDF65F69E3}"/>
              </a:ext>
            </a:extLst>
          </p:cNvPr>
          <p:cNvCxnSpPr>
            <a:cxnSpLocks/>
            <a:stCxn id="38" idx="5"/>
          </p:cNvCxnSpPr>
          <p:nvPr/>
        </p:nvCxnSpPr>
        <p:spPr>
          <a:xfrm>
            <a:off x="4700588" y="4281488"/>
            <a:ext cx="298450" cy="188912"/>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sp>
        <p:nvSpPr>
          <p:cNvPr id="45" name="TextBox 44">
            <a:extLst>
              <a:ext uri="{FF2B5EF4-FFF2-40B4-BE49-F238E27FC236}">
                <a16:creationId xmlns:a16="http://schemas.microsoft.com/office/drawing/2014/main" id="{81DF8B68-25C2-3E4E-A8AC-C1C62845D99D}"/>
              </a:ext>
            </a:extLst>
          </p:cNvPr>
          <p:cNvSpPr txBox="1"/>
          <p:nvPr/>
        </p:nvSpPr>
        <p:spPr>
          <a:xfrm>
            <a:off x="3414713" y="4437063"/>
            <a:ext cx="3478212" cy="369887"/>
          </a:xfrm>
          <a:prstGeom prst="rect">
            <a:avLst/>
          </a:prstGeom>
          <a:noFill/>
        </p:spPr>
        <p:txBody>
          <a:bodyPr>
            <a:spAutoFit/>
          </a:bodyPr>
          <a:lstStyle/>
          <a:p>
            <a:pPr algn="ctr" eaLnBrk="1" hangingPunct="1">
              <a:defRPr/>
            </a:pPr>
            <a:r>
              <a:rPr lang="en-US">
                <a:solidFill>
                  <a:schemeClr val="accent6"/>
                </a:solidFill>
                <a:latin typeface="Calibri" charset="0"/>
                <a:ea typeface="ＭＳ Ｐゴシック" charset="0"/>
                <a:cs typeface="ＭＳ Ｐゴシック" charset="0"/>
              </a:rPr>
              <a:t>Within-modality covariance</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5" name="Espace réservé du numéro de diapositive 1">
            <a:extLst>
              <a:ext uri="{FF2B5EF4-FFF2-40B4-BE49-F238E27FC236}">
                <a16:creationId xmlns:a16="http://schemas.microsoft.com/office/drawing/2014/main" id="{DD476B5B-70E7-C945-A4A6-2A2B3C46A0F3}"/>
              </a:ext>
            </a:extLst>
          </p:cNvPr>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r>
              <a:rPr lang="fr-FR" altLang="en-US">
                <a:solidFill>
                  <a:schemeClr val="bg1"/>
                </a:solidFill>
                <a:latin typeface="Arial" panose="020B0604020202020204" pitchFamily="34" charset="0"/>
              </a:rPr>
              <a:t>- </a:t>
            </a:r>
            <a:fld id="{2C37AC84-D03D-744A-B7A4-E3FF75089AF1}" type="slidenum">
              <a:rPr lang="fr-FR" altLang="en-US">
                <a:solidFill>
                  <a:schemeClr val="bg1"/>
                </a:solidFill>
                <a:latin typeface="Arial" panose="020B0604020202020204" pitchFamily="34" charset="0"/>
              </a:rPr>
              <a:pPr/>
              <a:t>25</a:t>
            </a:fld>
            <a:endParaRPr lang="fr-FR" altLang="en-US">
              <a:solidFill>
                <a:schemeClr val="bg1"/>
              </a:solidFill>
              <a:latin typeface="Arial" panose="020B0604020202020204" pitchFamily="34" charset="0"/>
            </a:endParaRPr>
          </a:p>
        </p:txBody>
      </p:sp>
      <p:sp>
        <p:nvSpPr>
          <p:cNvPr id="195586" name="Rectangle 79">
            <a:extLst>
              <a:ext uri="{FF2B5EF4-FFF2-40B4-BE49-F238E27FC236}">
                <a16:creationId xmlns:a16="http://schemas.microsoft.com/office/drawing/2014/main" id="{0761C3AE-C14D-A640-A0B7-8A1929E8C938}"/>
              </a:ext>
            </a:extLst>
          </p:cNvPr>
          <p:cNvSpPr>
            <a:spLocks noChangeArrowheads="1"/>
          </p:cNvSpPr>
          <p:nvPr/>
        </p:nvSpPr>
        <p:spPr bwMode="auto">
          <a:xfrm>
            <a:off x="1295400" y="246063"/>
            <a:ext cx="634841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algn="ctr" eaLnBrk="1" hangingPunct="1"/>
            <a:r>
              <a:rPr lang="en-US" altLang="en-US" sz="2400" b="1"/>
              <a:t>Canonical Correlation Analysis</a:t>
            </a:r>
          </a:p>
        </p:txBody>
      </p:sp>
      <p:pic>
        <p:nvPicPr>
          <p:cNvPr id="195587" name="Picture 2">
            <a:extLst>
              <a:ext uri="{FF2B5EF4-FFF2-40B4-BE49-F238E27FC236}">
                <a16:creationId xmlns:a16="http://schemas.microsoft.com/office/drawing/2014/main" id="{7ACABBC4-D32E-E74C-9E24-90D60FD5B5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00" y="1000125"/>
            <a:ext cx="8618538"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3" name="Espace réservé du numéro de diapositive 1">
            <a:extLst>
              <a:ext uri="{FF2B5EF4-FFF2-40B4-BE49-F238E27FC236}">
                <a16:creationId xmlns:a16="http://schemas.microsoft.com/office/drawing/2014/main" id="{73AEC9B9-9FA6-6041-B178-393026661D60}"/>
              </a:ext>
            </a:extLst>
          </p:cNvPr>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r>
              <a:rPr lang="fr-FR" altLang="en-US">
                <a:solidFill>
                  <a:schemeClr val="bg1"/>
                </a:solidFill>
                <a:latin typeface="Arial" panose="020B0604020202020204" pitchFamily="34" charset="0"/>
              </a:rPr>
              <a:t>- </a:t>
            </a:r>
            <a:fld id="{92D348B1-DCDA-E945-8507-845D0885BBD1}" type="slidenum">
              <a:rPr lang="fr-FR" altLang="en-US">
                <a:solidFill>
                  <a:schemeClr val="bg1"/>
                </a:solidFill>
                <a:latin typeface="Arial" panose="020B0604020202020204" pitchFamily="34" charset="0"/>
              </a:rPr>
              <a:pPr/>
              <a:t>26</a:t>
            </a:fld>
            <a:endParaRPr lang="fr-FR" altLang="en-US">
              <a:solidFill>
                <a:schemeClr val="bg1"/>
              </a:solidFill>
              <a:latin typeface="Arial" panose="020B0604020202020204" pitchFamily="34" charset="0"/>
            </a:endParaRPr>
          </a:p>
        </p:txBody>
      </p:sp>
      <p:sp>
        <p:nvSpPr>
          <p:cNvPr id="197634" name="Rectangle 79">
            <a:extLst>
              <a:ext uri="{FF2B5EF4-FFF2-40B4-BE49-F238E27FC236}">
                <a16:creationId xmlns:a16="http://schemas.microsoft.com/office/drawing/2014/main" id="{E0171620-EF2F-2D4C-AE13-AC2CE4F8F051}"/>
              </a:ext>
            </a:extLst>
          </p:cNvPr>
          <p:cNvSpPr>
            <a:spLocks noChangeArrowheads="1"/>
          </p:cNvSpPr>
          <p:nvPr/>
        </p:nvSpPr>
        <p:spPr bwMode="auto">
          <a:xfrm>
            <a:off x="1295400" y="246063"/>
            <a:ext cx="634841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algn="ctr" eaLnBrk="1" hangingPunct="1"/>
            <a:r>
              <a:rPr lang="en-US" altLang="en-US" sz="2400" b="1"/>
              <a:t>Canonical Correlation Analysis</a:t>
            </a:r>
          </a:p>
        </p:txBody>
      </p:sp>
      <p:pic>
        <p:nvPicPr>
          <p:cNvPr id="197635" name="Image 4">
            <a:extLst>
              <a:ext uri="{FF2B5EF4-FFF2-40B4-BE49-F238E27FC236}">
                <a16:creationId xmlns:a16="http://schemas.microsoft.com/office/drawing/2014/main" id="{83878E35-C576-6543-A2BF-BC340524B8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73388" y="1725613"/>
            <a:ext cx="3365500" cy="927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7636" name="Image 5">
            <a:extLst>
              <a:ext uri="{FF2B5EF4-FFF2-40B4-BE49-F238E27FC236}">
                <a16:creationId xmlns:a16="http://schemas.microsoft.com/office/drawing/2014/main" id="{E0A63AC7-98DE-794C-BBED-247380AA4D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8000" y="2751138"/>
            <a:ext cx="812800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7637" name="Picture 2">
            <a:extLst>
              <a:ext uri="{FF2B5EF4-FFF2-40B4-BE49-F238E27FC236}">
                <a16:creationId xmlns:a16="http://schemas.microsoft.com/office/drawing/2014/main" id="{EC0201AC-C629-6E42-9D7A-194BB51A18D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0500" y="1000125"/>
            <a:ext cx="8618538"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7638" name="Picture 6">
            <a:extLst>
              <a:ext uri="{FF2B5EF4-FFF2-40B4-BE49-F238E27FC236}">
                <a16:creationId xmlns:a16="http://schemas.microsoft.com/office/drawing/2014/main" id="{DEFE8104-1465-B749-82D1-C940EB461EB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71913" y="1849438"/>
            <a:ext cx="4508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7639" name="Picture 11">
            <a:extLst>
              <a:ext uri="{FF2B5EF4-FFF2-40B4-BE49-F238E27FC236}">
                <a16:creationId xmlns:a16="http://schemas.microsoft.com/office/drawing/2014/main" id="{5F778746-2B74-464E-901F-022CC4C39DC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34050" y="1827213"/>
            <a:ext cx="4508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7640" name="Picture 8">
            <a:extLst>
              <a:ext uri="{FF2B5EF4-FFF2-40B4-BE49-F238E27FC236}">
                <a16:creationId xmlns:a16="http://schemas.microsoft.com/office/drawing/2014/main" id="{C5A73082-7A0D-0144-8107-452B492121E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06838" y="2212975"/>
            <a:ext cx="39846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7641" name="Picture 12">
            <a:extLst>
              <a:ext uri="{FF2B5EF4-FFF2-40B4-BE49-F238E27FC236}">
                <a16:creationId xmlns:a16="http://schemas.microsoft.com/office/drawing/2014/main" id="{6A46EBF6-8E4C-CC4B-95DC-AC47127F023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754688" y="2200275"/>
            <a:ext cx="3968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9">
            <a:extLst>
              <a:ext uri="{FF2B5EF4-FFF2-40B4-BE49-F238E27FC236}">
                <a16:creationId xmlns:a16="http://schemas.microsoft.com/office/drawing/2014/main" id="{669B020E-D259-1D4C-88AC-44F6EEEBBC21}"/>
              </a:ext>
            </a:extLst>
          </p:cNvPr>
          <p:cNvSpPr/>
          <p:nvPr/>
        </p:nvSpPr>
        <p:spPr>
          <a:xfrm>
            <a:off x="6151563" y="2266950"/>
            <a:ext cx="141287" cy="263525"/>
          </a:xfrm>
          <a:prstGeom prst="rect">
            <a:avLst/>
          </a:prstGeom>
          <a:solidFill>
            <a:schemeClr val="bg1"/>
          </a:solidFill>
          <a:ln>
            <a:solidFill>
              <a:schemeClr val="bg1"/>
            </a:solidFill>
          </a:ln>
          <a:effectLst>
            <a:outerShdw blurRad="40000" dist="23000" dir="5400000" rotWithShape="0">
              <a:srgbClr val="000000">
                <a:alpha val="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sp>
        <p:nvSpPr>
          <p:cNvPr id="16" name="Rectangle 15">
            <a:extLst>
              <a:ext uri="{FF2B5EF4-FFF2-40B4-BE49-F238E27FC236}">
                <a16:creationId xmlns:a16="http://schemas.microsoft.com/office/drawing/2014/main" id="{F2C8DC95-1909-3748-A6C8-FDD0134FC641}"/>
              </a:ext>
            </a:extLst>
          </p:cNvPr>
          <p:cNvSpPr/>
          <p:nvPr/>
        </p:nvSpPr>
        <p:spPr>
          <a:xfrm>
            <a:off x="4298950" y="2238375"/>
            <a:ext cx="141288" cy="263525"/>
          </a:xfrm>
          <a:prstGeom prst="rect">
            <a:avLst/>
          </a:prstGeom>
          <a:solidFill>
            <a:schemeClr val="bg1"/>
          </a:solidFill>
          <a:ln>
            <a:solidFill>
              <a:schemeClr val="bg1"/>
            </a:solidFill>
          </a:ln>
          <a:effectLst>
            <a:outerShdw blurRad="40000" dist="23000" dir="5400000" rotWithShape="0">
              <a:srgbClr val="000000">
                <a:alpha val="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pic>
        <p:nvPicPr>
          <p:cNvPr id="197644" name="Picture 16">
            <a:extLst>
              <a:ext uri="{FF2B5EF4-FFF2-40B4-BE49-F238E27FC236}">
                <a16:creationId xmlns:a16="http://schemas.microsoft.com/office/drawing/2014/main" id="{2EAC5841-A7F5-5644-A492-D40E8ABC671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27238" y="2827338"/>
            <a:ext cx="4508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7645" name="Picture 17">
            <a:extLst>
              <a:ext uri="{FF2B5EF4-FFF2-40B4-BE49-F238E27FC236}">
                <a16:creationId xmlns:a16="http://schemas.microsoft.com/office/drawing/2014/main" id="{28AE0B16-D164-C641-B051-5A2C12829B9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27238" y="2835275"/>
            <a:ext cx="4508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7646" name="Picture 18">
            <a:extLst>
              <a:ext uri="{FF2B5EF4-FFF2-40B4-BE49-F238E27FC236}">
                <a16:creationId xmlns:a16="http://schemas.microsoft.com/office/drawing/2014/main" id="{475CD54C-4FC5-9D43-83B5-5518E441975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92188" y="2725738"/>
            <a:ext cx="45085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7647" name="Picture 19">
            <a:extLst>
              <a:ext uri="{FF2B5EF4-FFF2-40B4-BE49-F238E27FC236}">
                <a16:creationId xmlns:a16="http://schemas.microsoft.com/office/drawing/2014/main" id="{F85BBAD7-0F27-C343-AC24-EFAA51F8652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73375" y="2705100"/>
            <a:ext cx="45085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7648" name="Picture 20">
            <a:extLst>
              <a:ext uri="{FF2B5EF4-FFF2-40B4-BE49-F238E27FC236}">
                <a16:creationId xmlns:a16="http://schemas.microsoft.com/office/drawing/2014/main" id="{1D2C7904-949E-374B-921A-7E33807B6E7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49700" y="2847975"/>
            <a:ext cx="3968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Rectangle 21">
            <a:extLst>
              <a:ext uri="{FF2B5EF4-FFF2-40B4-BE49-F238E27FC236}">
                <a16:creationId xmlns:a16="http://schemas.microsoft.com/office/drawing/2014/main" id="{A0BDB56C-85BD-F343-B333-6A4F402E4A23}"/>
              </a:ext>
            </a:extLst>
          </p:cNvPr>
          <p:cNvSpPr/>
          <p:nvPr/>
        </p:nvSpPr>
        <p:spPr>
          <a:xfrm>
            <a:off x="4333875" y="2847975"/>
            <a:ext cx="141288" cy="263525"/>
          </a:xfrm>
          <a:prstGeom prst="rect">
            <a:avLst/>
          </a:prstGeom>
          <a:solidFill>
            <a:schemeClr val="bg1"/>
          </a:solidFill>
          <a:ln>
            <a:solidFill>
              <a:schemeClr val="bg1"/>
            </a:solidFill>
          </a:ln>
          <a:effectLst>
            <a:outerShdw blurRad="40000" dist="23000" dir="5400000" rotWithShape="0">
              <a:srgbClr val="000000">
                <a:alpha val="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pic>
        <p:nvPicPr>
          <p:cNvPr id="197650" name="Picture 23">
            <a:extLst>
              <a:ext uri="{FF2B5EF4-FFF2-40B4-BE49-F238E27FC236}">
                <a16:creationId xmlns:a16="http://schemas.microsoft.com/office/drawing/2014/main" id="{42C067BF-0C66-2446-BE66-22215475EAE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775200" y="2725738"/>
            <a:ext cx="461963" cy="620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7651" name="Picture 24">
            <a:extLst>
              <a:ext uri="{FF2B5EF4-FFF2-40B4-BE49-F238E27FC236}">
                <a16:creationId xmlns:a16="http://schemas.microsoft.com/office/drawing/2014/main" id="{51A7979E-24E4-1546-8CAF-1DF8EA5ECDC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42000" y="2814638"/>
            <a:ext cx="4508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7652" name="Picture 25">
            <a:extLst>
              <a:ext uri="{FF2B5EF4-FFF2-40B4-BE49-F238E27FC236}">
                <a16:creationId xmlns:a16="http://schemas.microsoft.com/office/drawing/2014/main" id="{47CF444C-8D6F-0C4A-8CF7-851CB1B9091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091363" y="2720975"/>
            <a:ext cx="463550" cy="619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7653" name="Picture 26">
            <a:extLst>
              <a:ext uri="{FF2B5EF4-FFF2-40B4-BE49-F238E27FC236}">
                <a16:creationId xmlns:a16="http://schemas.microsoft.com/office/drawing/2014/main" id="{32EA2D59-DC63-EC4A-A631-FA1A554A8D6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153400" y="2832100"/>
            <a:ext cx="39846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Rectangle 27">
            <a:extLst>
              <a:ext uri="{FF2B5EF4-FFF2-40B4-BE49-F238E27FC236}">
                <a16:creationId xmlns:a16="http://schemas.microsoft.com/office/drawing/2014/main" id="{DE5FC28A-4B65-9740-843F-B030D742936E}"/>
              </a:ext>
            </a:extLst>
          </p:cNvPr>
          <p:cNvSpPr/>
          <p:nvPr/>
        </p:nvSpPr>
        <p:spPr>
          <a:xfrm>
            <a:off x="8551863" y="2876550"/>
            <a:ext cx="141287" cy="263525"/>
          </a:xfrm>
          <a:prstGeom prst="rect">
            <a:avLst/>
          </a:prstGeom>
          <a:solidFill>
            <a:schemeClr val="bg1"/>
          </a:solidFill>
          <a:ln>
            <a:solidFill>
              <a:schemeClr val="bg1"/>
            </a:solidFill>
          </a:ln>
          <a:effectLst>
            <a:outerShdw blurRad="40000" dist="23000" dir="5400000" rotWithShape="0">
              <a:srgbClr val="000000">
                <a:alpha val="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1" name="Espace réservé du numéro de diapositive 1">
            <a:extLst>
              <a:ext uri="{FF2B5EF4-FFF2-40B4-BE49-F238E27FC236}">
                <a16:creationId xmlns:a16="http://schemas.microsoft.com/office/drawing/2014/main" id="{6AA23FCA-5BC7-3941-BB27-36EDA9435116}"/>
              </a:ext>
            </a:extLst>
          </p:cNvPr>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r>
              <a:rPr lang="fr-FR" altLang="en-US">
                <a:solidFill>
                  <a:schemeClr val="bg1"/>
                </a:solidFill>
                <a:latin typeface="Arial" panose="020B0604020202020204" pitchFamily="34" charset="0"/>
              </a:rPr>
              <a:t>- </a:t>
            </a:r>
            <a:fld id="{CC03D907-80A0-4C49-8675-8F65CA494BEA}" type="slidenum">
              <a:rPr lang="fr-FR" altLang="en-US">
                <a:solidFill>
                  <a:schemeClr val="bg1"/>
                </a:solidFill>
                <a:latin typeface="Arial" panose="020B0604020202020204" pitchFamily="34" charset="0"/>
              </a:rPr>
              <a:pPr/>
              <a:t>27</a:t>
            </a:fld>
            <a:endParaRPr lang="fr-FR" altLang="en-US">
              <a:solidFill>
                <a:schemeClr val="bg1"/>
              </a:solidFill>
              <a:latin typeface="Arial" panose="020B0604020202020204" pitchFamily="34" charset="0"/>
            </a:endParaRPr>
          </a:p>
        </p:txBody>
      </p:sp>
      <p:sp>
        <p:nvSpPr>
          <p:cNvPr id="199682" name="Rectangle 79">
            <a:extLst>
              <a:ext uri="{FF2B5EF4-FFF2-40B4-BE49-F238E27FC236}">
                <a16:creationId xmlns:a16="http://schemas.microsoft.com/office/drawing/2014/main" id="{641BAC2F-C31A-364C-91CE-2C0B94257B43}"/>
              </a:ext>
            </a:extLst>
          </p:cNvPr>
          <p:cNvSpPr>
            <a:spLocks noChangeArrowheads="1"/>
          </p:cNvSpPr>
          <p:nvPr/>
        </p:nvSpPr>
        <p:spPr bwMode="auto">
          <a:xfrm>
            <a:off x="1295400" y="246063"/>
            <a:ext cx="634841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algn="ctr" eaLnBrk="1" hangingPunct="1"/>
            <a:r>
              <a:rPr lang="en-US" altLang="en-US" sz="2400" b="1"/>
              <a:t>Canonical Correlation Analysis</a:t>
            </a:r>
          </a:p>
        </p:txBody>
      </p:sp>
      <p:pic>
        <p:nvPicPr>
          <p:cNvPr id="199683" name="Image 4">
            <a:extLst>
              <a:ext uri="{FF2B5EF4-FFF2-40B4-BE49-F238E27FC236}">
                <a16:creationId xmlns:a16="http://schemas.microsoft.com/office/drawing/2014/main" id="{626CDA03-F035-C84F-B4D8-ED88E47FC6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73388" y="1725613"/>
            <a:ext cx="3365500" cy="927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9684" name="Image 5">
            <a:extLst>
              <a:ext uri="{FF2B5EF4-FFF2-40B4-BE49-F238E27FC236}">
                <a16:creationId xmlns:a16="http://schemas.microsoft.com/office/drawing/2014/main" id="{1CE7551E-CAAA-EE49-8FF9-C2D7B1607B5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8000" y="2751138"/>
            <a:ext cx="812800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ZoneTexte 14">
            <a:extLst>
              <a:ext uri="{FF2B5EF4-FFF2-40B4-BE49-F238E27FC236}">
                <a16:creationId xmlns:a16="http://schemas.microsoft.com/office/drawing/2014/main" id="{57A42A34-835C-2E46-9C8B-E2C715E8247B}"/>
              </a:ext>
            </a:extLst>
          </p:cNvPr>
          <p:cNvSpPr txBox="1"/>
          <p:nvPr/>
        </p:nvSpPr>
        <p:spPr>
          <a:xfrm>
            <a:off x="6732588" y="3498850"/>
            <a:ext cx="2179637" cy="923925"/>
          </a:xfrm>
          <a:prstGeom prst="rect">
            <a:avLst/>
          </a:prstGeom>
          <a:noFill/>
          <a:ln w="28575" cmpd="sng">
            <a:solidFill>
              <a:schemeClr val="accent1">
                <a:lumMod val="60000"/>
                <a:lumOff val="40000"/>
              </a:schemeClr>
            </a:solidFill>
          </a:ln>
        </p:spPr>
        <p:txBody>
          <a:bodyPr>
            <a:spAutoFit/>
          </a:bodyPr>
          <a:lstStyle/>
          <a:p>
            <a:pPr eaLnBrk="1" hangingPunct="1">
              <a:defRPr/>
            </a:pPr>
            <a:r>
              <a:rPr lang="en-US">
                <a:latin typeface="Calibri" charset="0"/>
                <a:ea typeface="ＭＳ Ｐゴシック" charset="0"/>
                <a:cs typeface="ＭＳ Ｐゴシック" charset="0"/>
              </a:rPr>
              <a:t>CCA is solved as a generalized eigenvalue problem</a:t>
            </a:r>
            <a:endParaRPr lang="en-US" b="1" baseline="-25000">
              <a:latin typeface="Times"/>
              <a:ea typeface="ＭＳ Ｐゴシック" charset="0"/>
              <a:cs typeface="Times"/>
            </a:endParaRPr>
          </a:p>
        </p:txBody>
      </p:sp>
      <p:pic>
        <p:nvPicPr>
          <p:cNvPr id="199686" name="Picture 2">
            <a:extLst>
              <a:ext uri="{FF2B5EF4-FFF2-40B4-BE49-F238E27FC236}">
                <a16:creationId xmlns:a16="http://schemas.microsoft.com/office/drawing/2014/main" id="{8DAFB3E9-20D4-9D4A-935B-48D8DF97274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0500" y="1000125"/>
            <a:ext cx="8618538"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9687" name="Picture 6">
            <a:extLst>
              <a:ext uri="{FF2B5EF4-FFF2-40B4-BE49-F238E27FC236}">
                <a16:creationId xmlns:a16="http://schemas.microsoft.com/office/drawing/2014/main" id="{03A6FE7A-7A75-4748-B3A8-DAFDF36E85F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71913" y="1849438"/>
            <a:ext cx="4508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9688" name="Picture 11">
            <a:extLst>
              <a:ext uri="{FF2B5EF4-FFF2-40B4-BE49-F238E27FC236}">
                <a16:creationId xmlns:a16="http://schemas.microsoft.com/office/drawing/2014/main" id="{724DFF06-D8E9-8248-959D-D8B4427940E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34050" y="1827213"/>
            <a:ext cx="4508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9689" name="Picture 8">
            <a:extLst>
              <a:ext uri="{FF2B5EF4-FFF2-40B4-BE49-F238E27FC236}">
                <a16:creationId xmlns:a16="http://schemas.microsoft.com/office/drawing/2014/main" id="{5E1D9EA1-20EF-EA44-A347-05834B4D1B1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06838" y="2212975"/>
            <a:ext cx="39846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9690" name="Picture 12">
            <a:extLst>
              <a:ext uri="{FF2B5EF4-FFF2-40B4-BE49-F238E27FC236}">
                <a16:creationId xmlns:a16="http://schemas.microsoft.com/office/drawing/2014/main" id="{D62D3B35-FB54-6946-ABA0-9B0733AB14B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754688" y="2200275"/>
            <a:ext cx="3968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9">
            <a:extLst>
              <a:ext uri="{FF2B5EF4-FFF2-40B4-BE49-F238E27FC236}">
                <a16:creationId xmlns:a16="http://schemas.microsoft.com/office/drawing/2014/main" id="{88F36E0F-83E3-7A48-8B24-816CF1346686}"/>
              </a:ext>
            </a:extLst>
          </p:cNvPr>
          <p:cNvSpPr/>
          <p:nvPr/>
        </p:nvSpPr>
        <p:spPr>
          <a:xfrm>
            <a:off x="6151563" y="2266950"/>
            <a:ext cx="141287" cy="263525"/>
          </a:xfrm>
          <a:prstGeom prst="rect">
            <a:avLst/>
          </a:prstGeom>
          <a:solidFill>
            <a:schemeClr val="bg1"/>
          </a:solidFill>
          <a:ln>
            <a:solidFill>
              <a:schemeClr val="bg1"/>
            </a:solidFill>
          </a:ln>
          <a:effectLst>
            <a:outerShdw blurRad="40000" dist="23000" dir="5400000" rotWithShape="0">
              <a:srgbClr val="000000">
                <a:alpha val="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sp>
        <p:nvSpPr>
          <p:cNvPr id="16" name="Rectangle 15">
            <a:extLst>
              <a:ext uri="{FF2B5EF4-FFF2-40B4-BE49-F238E27FC236}">
                <a16:creationId xmlns:a16="http://schemas.microsoft.com/office/drawing/2014/main" id="{7782217D-4BD5-504B-BBFD-BA499ACB176A}"/>
              </a:ext>
            </a:extLst>
          </p:cNvPr>
          <p:cNvSpPr/>
          <p:nvPr/>
        </p:nvSpPr>
        <p:spPr>
          <a:xfrm>
            <a:off x="4298950" y="2238375"/>
            <a:ext cx="141288" cy="263525"/>
          </a:xfrm>
          <a:prstGeom prst="rect">
            <a:avLst/>
          </a:prstGeom>
          <a:solidFill>
            <a:schemeClr val="bg1"/>
          </a:solidFill>
          <a:ln>
            <a:solidFill>
              <a:schemeClr val="bg1"/>
            </a:solidFill>
          </a:ln>
          <a:effectLst>
            <a:outerShdw blurRad="40000" dist="23000" dir="5400000" rotWithShape="0">
              <a:srgbClr val="000000">
                <a:alpha val="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pic>
        <p:nvPicPr>
          <p:cNvPr id="199693" name="Picture 16">
            <a:extLst>
              <a:ext uri="{FF2B5EF4-FFF2-40B4-BE49-F238E27FC236}">
                <a16:creationId xmlns:a16="http://schemas.microsoft.com/office/drawing/2014/main" id="{F1B7B5C1-7B49-2948-8F01-EEEB18F3AC2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27238" y="2827338"/>
            <a:ext cx="4508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9694" name="Picture 17">
            <a:extLst>
              <a:ext uri="{FF2B5EF4-FFF2-40B4-BE49-F238E27FC236}">
                <a16:creationId xmlns:a16="http://schemas.microsoft.com/office/drawing/2014/main" id="{EDBEA1CA-DE0B-CA48-BBD2-409B0591DFB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27238" y="2835275"/>
            <a:ext cx="4508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9695" name="Picture 18">
            <a:extLst>
              <a:ext uri="{FF2B5EF4-FFF2-40B4-BE49-F238E27FC236}">
                <a16:creationId xmlns:a16="http://schemas.microsoft.com/office/drawing/2014/main" id="{31A2CFBE-F876-8045-A8BB-F0C4D8C2CAC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92188" y="2725738"/>
            <a:ext cx="45085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9696" name="Picture 19">
            <a:extLst>
              <a:ext uri="{FF2B5EF4-FFF2-40B4-BE49-F238E27FC236}">
                <a16:creationId xmlns:a16="http://schemas.microsoft.com/office/drawing/2014/main" id="{CB17B8FE-D3B9-7544-AE4B-7843AC19F31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73375" y="2705100"/>
            <a:ext cx="45085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9697" name="Picture 20">
            <a:extLst>
              <a:ext uri="{FF2B5EF4-FFF2-40B4-BE49-F238E27FC236}">
                <a16:creationId xmlns:a16="http://schemas.microsoft.com/office/drawing/2014/main" id="{7838D9DD-9E34-A648-AF8B-BF3BA27CF3B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49700" y="2847975"/>
            <a:ext cx="3968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Rectangle 21">
            <a:extLst>
              <a:ext uri="{FF2B5EF4-FFF2-40B4-BE49-F238E27FC236}">
                <a16:creationId xmlns:a16="http://schemas.microsoft.com/office/drawing/2014/main" id="{D1A7A656-8FDB-9442-882C-67804BAFD4BD}"/>
              </a:ext>
            </a:extLst>
          </p:cNvPr>
          <p:cNvSpPr/>
          <p:nvPr/>
        </p:nvSpPr>
        <p:spPr>
          <a:xfrm>
            <a:off x="4333875" y="2847975"/>
            <a:ext cx="141288" cy="263525"/>
          </a:xfrm>
          <a:prstGeom prst="rect">
            <a:avLst/>
          </a:prstGeom>
          <a:solidFill>
            <a:schemeClr val="bg1"/>
          </a:solidFill>
          <a:ln>
            <a:solidFill>
              <a:schemeClr val="bg1"/>
            </a:solidFill>
          </a:ln>
          <a:effectLst>
            <a:outerShdw blurRad="40000" dist="23000" dir="5400000" rotWithShape="0">
              <a:srgbClr val="000000">
                <a:alpha val="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pic>
        <p:nvPicPr>
          <p:cNvPr id="199699" name="Picture 23">
            <a:extLst>
              <a:ext uri="{FF2B5EF4-FFF2-40B4-BE49-F238E27FC236}">
                <a16:creationId xmlns:a16="http://schemas.microsoft.com/office/drawing/2014/main" id="{837750B0-6021-BD44-B93B-701846C1DFD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775200" y="2725738"/>
            <a:ext cx="461963" cy="620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9700" name="Picture 24">
            <a:extLst>
              <a:ext uri="{FF2B5EF4-FFF2-40B4-BE49-F238E27FC236}">
                <a16:creationId xmlns:a16="http://schemas.microsoft.com/office/drawing/2014/main" id="{E52047C7-7D36-B74F-9F78-14B3E12674A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42000" y="2814638"/>
            <a:ext cx="4508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9701" name="Picture 25">
            <a:extLst>
              <a:ext uri="{FF2B5EF4-FFF2-40B4-BE49-F238E27FC236}">
                <a16:creationId xmlns:a16="http://schemas.microsoft.com/office/drawing/2014/main" id="{A8BBA07B-A42B-EF48-BC55-35EC5614D25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091363" y="2720975"/>
            <a:ext cx="463550" cy="619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9702" name="Picture 26">
            <a:extLst>
              <a:ext uri="{FF2B5EF4-FFF2-40B4-BE49-F238E27FC236}">
                <a16:creationId xmlns:a16="http://schemas.microsoft.com/office/drawing/2014/main" id="{E393EAB9-97D2-C542-AB3D-B1FAB24C548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153400" y="2832100"/>
            <a:ext cx="39846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Rectangle 27">
            <a:extLst>
              <a:ext uri="{FF2B5EF4-FFF2-40B4-BE49-F238E27FC236}">
                <a16:creationId xmlns:a16="http://schemas.microsoft.com/office/drawing/2014/main" id="{2CD4AB13-B1B4-EC4A-BA6E-5A45EC8A97DA}"/>
              </a:ext>
            </a:extLst>
          </p:cNvPr>
          <p:cNvSpPr/>
          <p:nvPr/>
        </p:nvSpPr>
        <p:spPr>
          <a:xfrm>
            <a:off x="8551863" y="2876550"/>
            <a:ext cx="141287" cy="263525"/>
          </a:xfrm>
          <a:prstGeom prst="rect">
            <a:avLst/>
          </a:prstGeom>
          <a:solidFill>
            <a:schemeClr val="bg1"/>
          </a:solidFill>
          <a:ln>
            <a:solidFill>
              <a:schemeClr val="bg1"/>
            </a:solidFill>
          </a:ln>
          <a:effectLst>
            <a:outerShdw blurRad="40000" dist="23000" dir="5400000" rotWithShape="0">
              <a:srgbClr val="000000">
                <a:alpha val="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pic>
        <p:nvPicPr>
          <p:cNvPr id="199704" name="Picture 28">
            <a:extLst>
              <a:ext uri="{FF2B5EF4-FFF2-40B4-BE49-F238E27FC236}">
                <a16:creationId xmlns:a16="http://schemas.microsoft.com/office/drawing/2014/main" id="{DF08DBA2-AE5A-8744-A8CF-3D9ABF7EE97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00100" y="3527425"/>
            <a:ext cx="5422900" cy="955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29" name="Slide Number Placeholder 1">
            <a:extLst>
              <a:ext uri="{FF2B5EF4-FFF2-40B4-BE49-F238E27FC236}">
                <a16:creationId xmlns:a16="http://schemas.microsoft.com/office/drawing/2014/main" id="{95D1A377-CD64-BF43-AD3D-64A2F6DD924B}"/>
              </a:ext>
            </a:extLst>
          </p:cNvPr>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r>
              <a:rPr lang="fr-FR" altLang="en-US">
                <a:solidFill>
                  <a:schemeClr val="bg1"/>
                </a:solidFill>
                <a:latin typeface="Arial" panose="020B0604020202020204" pitchFamily="34" charset="0"/>
              </a:rPr>
              <a:t>- </a:t>
            </a:r>
            <a:fld id="{3490F7F2-6620-8744-B0A1-5D67A78291F6}" type="slidenum">
              <a:rPr lang="fr-FR" altLang="en-US">
                <a:solidFill>
                  <a:schemeClr val="bg1"/>
                </a:solidFill>
                <a:latin typeface="Arial" panose="020B0604020202020204" pitchFamily="34" charset="0"/>
              </a:rPr>
              <a:pPr/>
              <a:t>28</a:t>
            </a:fld>
            <a:endParaRPr lang="fr-FR" altLang="en-US">
              <a:solidFill>
                <a:schemeClr val="bg1"/>
              </a:solidFill>
              <a:latin typeface="Arial" panose="020B0604020202020204" pitchFamily="34" charset="0"/>
            </a:endParaRPr>
          </a:p>
        </p:txBody>
      </p:sp>
      <p:pic>
        <p:nvPicPr>
          <p:cNvPr id="201730" name="Picture 3">
            <a:extLst>
              <a:ext uri="{FF2B5EF4-FFF2-40B4-BE49-F238E27FC236}">
                <a16:creationId xmlns:a16="http://schemas.microsoft.com/office/drawing/2014/main" id="{BDC4FD45-2C98-2B48-AE6D-19392E76CD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7350" y="1041400"/>
            <a:ext cx="5626100" cy="950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1731" name="Picture 5">
            <a:extLst>
              <a:ext uri="{FF2B5EF4-FFF2-40B4-BE49-F238E27FC236}">
                <a16:creationId xmlns:a16="http://schemas.microsoft.com/office/drawing/2014/main" id="{7EC0709E-C762-064C-BBC4-60C93EED92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70663" y="949325"/>
            <a:ext cx="1870075"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1732" name="Picture 6">
            <a:extLst>
              <a:ext uri="{FF2B5EF4-FFF2-40B4-BE49-F238E27FC236}">
                <a16:creationId xmlns:a16="http://schemas.microsoft.com/office/drawing/2014/main" id="{EA662637-9323-104F-8958-E8380741B2E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26225" y="1517650"/>
            <a:ext cx="1760538"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1733" name="Picture 7">
            <a:extLst>
              <a:ext uri="{FF2B5EF4-FFF2-40B4-BE49-F238E27FC236}">
                <a16:creationId xmlns:a16="http://schemas.microsoft.com/office/drawing/2014/main" id="{1A47C6AB-B7D3-BF4D-9E97-41D8BF2D48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92275" y="2728913"/>
            <a:ext cx="4933950" cy="1141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1734" name="Rectangle 79">
            <a:extLst>
              <a:ext uri="{FF2B5EF4-FFF2-40B4-BE49-F238E27FC236}">
                <a16:creationId xmlns:a16="http://schemas.microsoft.com/office/drawing/2014/main" id="{ACE0A82B-3B85-3C44-A5B6-221AB35907FE}"/>
              </a:ext>
            </a:extLst>
          </p:cNvPr>
          <p:cNvSpPr>
            <a:spLocks noChangeArrowheads="1"/>
          </p:cNvSpPr>
          <p:nvPr/>
        </p:nvSpPr>
        <p:spPr bwMode="auto">
          <a:xfrm>
            <a:off x="793750" y="246063"/>
            <a:ext cx="736758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algn="ctr" eaLnBrk="1" hangingPunct="1"/>
            <a:r>
              <a:rPr lang="en-US" altLang="en-US" sz="2400" b="1"/>
              <a:t>Canonical Correlation Analysis </a:t>
            </a:r>
            <a:r>
              <a:rPr lang="en-US" altLang="en-US" sz="2400"/>
              <a:t>(alternative formula)</a:t>
            </a:r>
          </a:p>
        </p:txBody>
      </p:sp>
      <p:sp>
        <p:nvSpPr>
          <p:cNvPr id="12" name="Left Bracket 11">
            <a:extLst>
              <a:ext uri="{FF2B5EF4-FFF2-40B4-BE49-F238E27FC236}">
                <a16:creationId xmlns:a16="http://schemas.microsoft.com/office/drawing/2014/main" id="{F21E4C57-0FE5-1149-B701-F549D0D708EE}"/>
              </a:ext>
            </a:extLst>
          </p:cNvPr>
          <p:cNvSpPr/>
          <p:nvPr/>
        </p:nvSpPr>
        <p:spPr>
          <a:xfrm rot="5400000">
            <a:off x="5072063" y="1516063"/>
            <a:ext cx="68262" cy="2386012"/>
          </a:xfrm>
          <a:prstGeom prst="leftBracket">
            <a:avLst/>
          </a:prstGeom>
        </p:spPr>
        <p:style>
          <a:lnRef idx="2">
            <a:schemeClr val="accent1"/>
          </a:lnRef>
          <a:fillRef idx="0">
            <a:schemeClr val="accent1"/>
          </a:fillRef>
          <a:effectRef idx="1">
            <a:schemeClr val="accent1"/>
          </a:effectRef>
          <a:fontRef idx="minor">
            <a:schemeClr val="tx1"/>
          </a:fontRef>
        </p:style>
        <p:txBody>
          <a:bodyPr anchor="ctr"/>
          <a:lstStyle/>
          <a:p>
            <a:pPr algn="ctr" eaLnBrk="1" hangingPunct="1">
              <a:defRPr/>
            </a:pPr>
            <a:endParaRPr lang="en-US"/>
          </a:p>
        </p:txBody>
      </p:sp>
      <p:pic>
        <p:nvPicPr>
          <p:cNvPr id="201736" name="Picture 12">
            <a:extLst>
              <a:ext uri="{FF2B5EF4-FFF2-40B4-BE49-F238E27FC236}">
                <a16:creationId xmlns:a16="http://schemas.microsoft.com/office/drawing/2014/main" id="{41A620F2-7AFB-7042-99C1-4AB80511367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33950" y="2270125"/>
            <a:ext cx="442913" cy="31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1737" name="TextBox 13">
            <a:extLst>
              <a:ext uri="{FF2B5EF4-FFF2-40B4-BE49-F238E27FC236}">
                <a16:creationId xmlns:a16="http://schemas.microsoft.com/office/drawing/2014/main" id="{C108C7D7-95DC-B443-95E3-162668EAB86C}"/>
              </a:ext>
            </a:extLst>
          </p:cNvPr>
          <p:cNvSpPr txBox="1">
            <a:spLocks noChangeArrowheads="1"/>
          </p:cNvSpPr>
          <p:nvPr/>
        </p:nvSpPr>
        <p:spPr bwMode="auto">
          <a:xfrm>
            <a:off x="881063" y="4159250"/>
            <a:ext cx="618013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eaLnBrk="1" hangingPunct="1"/>
            <a:r>
              <a:rPr lang="en-US" altLang="en-US"/>
              <a:t>The quantity is maximized when 	    parallel to </a:t>
            </a:r>
          </a:p>
        </p:txBody>
      </p:sp>
      <p:pic>
        <p:nvPicPr>
          <p:cNvPr id="201738" name="Picture 15">
            <a:extLst>
              <a:ext uri="{FF2B5EF4-FFF2-40B4-BE49-F238E27FC236}">
                <a16:creationId xmlns:a16="http://schemas.microsoft.com/office/drawing/2014/main" id="{81AEBF5B-574F-0348-BA04-B4D80353411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37175" y="4249738"/>
            <a:ext cx="225425" cy="233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1739" name="Picture 16">
            <a:extLst>
              <a:ext uri="{FF2B5EF4-FFF2-40B4-BE49-F238E27FC236}">
                <a16:creationId xmlns:a16="http://schemas.microsoft.com/office/drawing/2014/main" id="{B27B41EB-4977-D747-A1A9-701F82BD97B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976688" y="4249738"/>
            <a:ext cx="417512"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3" name="Slide Number Placeholder 1">
            <a:extLst>
              <a:ext uri="{FF2B5EF4-FFF2-40B4-BE49-F238E27FC236}">
                <a16:creationId xmlns:a16="http://schemas.microsoft.com/office/drawing/2014/main" id="{4EFE95D5-0B7F-E947-AF40-4BC00D5EF8DF}"/>
              </a:ext>
            </a:extLst>
          </p:cNvPr>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r>
              <a:rPr lang="fr-FR" altLang="en-US">
                <a:solidFill>
                  <a:schemeClr val="bg1"/>
                </a:solidFill>
                <a:latin typeface="Arial" panose="020B0604020202020204" pitchFamily="34" charset="0"/>
              </a:rPr>
              <a:t>- </a:t>
            </a:r>
            <a:fld id="{7F3BF7DE-2335-F64D-B1EA-26F823E75825}" type="slidenum">
              <a:rPr lang="fr-FR" altLang="en-US">
                <a:solidFill>
                  <a:schemeClr val="bg1"/>
                </a:solidFill>
                <a:latin typeface="Arial" panose="020B0604020202020204" pitchFamily="34" charset="0"/>
              </a:rPr>
              <a:pPr/>
              <a:t>29</a:t>
            </a:fld>
            <a:endParaRPr lang="fr-FR" altLang="en-US">
              <a:solidFill>
                <a:schemeClr val="bg1"/>
              </a:solidFill>
              <a:latin typeface="Arial" panose="020B0604020202020204" pitchFamily="34" charset="0"/>
            </a:endParaRPr>
          </a:p>
        </p:txBody>
      </p:sp>
      <p:sp>
        <p:nvSpPr>
          <p:cNvPr id="202754" name="Rectangle 79">
            <a:extLst>
              <a:ext uri="{FF2B5EF4-FFF2-40B4-BE49-F238E27FC236}">
                <a16:creationId xmlns:a16="http://schemas.microsoft.com/office/drawing/2014/main" id="{8125111D-61D0-B343-9067-4CBC40919AEE}"/>
              </a:ext>
            </a:extLst>
          </p:cNvPr>
          <p:cNvSpPr>
            <a:spLocks noChangeArrowheads="1"/>
          </p:cNvSpPr>
          <p:nvPr/>
        </p:nvSpPr>
        <p:spPr bwMode="auto">
          <a:xfrm>
            <a:off x="793750" y="246063"/>
            <a:ext cx="736758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algn="ctr" eaLnBrk="1" hangingPunct="1"/>
            <a:r>
              <a:rPr lang="en-US" altLang="en-US" sz="2400" b="1"/>
              <a:t>Canonical Correlation Analysis </a:t>
            </a:r>
            <a:r>
              <a:rPr lang="en-US" altLang="en-US" sz="2400"/>
              <a:t>(alternative formula)</a:t>
            </a:r>
          </a:p>
        </p:txBody>
      </p:sp>
      <p:pic>
        <p:nvPicPr>
          <p:cNvPr id="202755" name="Picture 2">
            <a:extLst>
              <a:ext uri="{FF2B5EF4-FFF2-40B4-BE49-F238E27FC236}">
                <a16:creationId xmlns:a16="http://schemas.microsoft.com/office/drawing/2014/main" id="{D9BC7AE3-3040-C44A-9E72-A3FBAE95DC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4575" y="1127125"/>
            <a:ext cx="6429375" cy="81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2756" name="Picture 4">
            <a:extLst>
              <a:ext uri="{FF2B5EF4-FFF2-40B4-BE49-F238E27FC236}">
                <a16:creationId xmlns:a16="http://schemas.microsoft.com/office/drawing/2014/main" id="{2E4718CE-49E4-4242-B2D5-F8EB44B7FD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25738" y="3001963"/>
            <a:ext cx="3200400" cy="442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14">
            <a:extLst>
              <a:ext uri="{FF2B5EF4-FFF2-40B4-BE49-F238E27FC236}">
                <a16:creationId xmlns:a16="http://schemas.microsoft.com/office/drawing/2014/main" id="{38AC4AEC-E7A9-2044-9E3F-272FA303E42B}"/>
              </a:ext>
            </a:extLst>
          </p:cNvPr>
          <p:cNvSpPr/>
          <p:nvPr/>
        </p:nvSpPr>
        <p:spPr>
          <a:xfrm>
            <a:off x="4256088" y="3422650"/>
            <a:ext cx="631825" cy="217488"/>
          </a:xfrm>
          <a:prstGeom prst="rect">
            <a:avLst/>
          </a:prstGeom>
          <a:solidFill>
            <a:schemeClr val="bg1"/>
          </a:solidFill>
          <a:ln>
            <a:solidFill>
              <a:schemeClr val="bg1"/>
            </a:solidFill>
          </a:ln>
          <a:effectLst>
            <a:outerShdw blurRad="40000" dist="23000" dir="5400000" rotWithShape="0">
              <a:srgbClr val="000000">
                <a:alpha val="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sp>
        <p:nvSpPr>
          <p:cNvPr id="202758" name="TextBox 8">
            <a:extLst>
              <a:ext uri="{FF2B5EF4-FFF2-40B4-BE49-F238E27FC236}">
                <a16:creationId xmlns:a16="http://schemas.microsoft.com/office/drawing/2014/main" id="{344CDC52-53FB-7B4F-8B62-1D234238EF2C}"/>
              </a:ext>
            </a:extLst>
          </p:cNvPr>
          <p:cNvSpPr txBox="1">
            <a:spLocks noChangeArrowheads="1"/>
          </p:cNvSpPr>
          <p:nvPr/>
        </p:nvSpPr>
        <p:spPr bwMode="auto">
          <a:xfrm>
            <a:off x="2655888" y="2436813"/>
            <a:ext cx="32004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algn="ctr" eaLnBrk="1" hangingPunct="1"/>
            <a:r>
              <a:rPr lang="en-US" altLang="en-US"/>
              <a:t>Eigen-solution for the matrix</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D7E46E6-795D-6F48-8248-B31B7339B101}"/>
              </a:ext>
            </a:extLst>
          </p:cNvPr>
          <p:cNvSpPr>
            <a:spLocks noGrp="1"/>
          </p:cNvSpPr>
          <p:nvPr>
            <p:ph type="sldNum" sz="quarter" idx="12"/>
          </p:nvPr>
        </p:nvSpPr>
        <p:spPr/>
        <p:txBody>
          <a:bodyPr/>
          <a:lstStyle/>
          <a:p>
            <a:r>
              <a:rPr lang="fr-FR" altLang="en-US"/>
              <a:t>- </a:t>
            </a:r>
            <a:fld id="{C977D3E1-CD0D-7741-8819-4293D80420DA}" type="slidenum">
              <a:rPr lang="fr-FR" altLang="en-US" smtClean="0"/>
              <a:pPr/>
              <a:t>3</a:t>
            </a:fld>
            <a:endParaRPr lang="fr-FR" altLang="en-US"/>
          </a:p>
        </p:txBody>
      </p:sp>
      <p:grpSp>
        <p:nvGrpSpPr>
          <p:cNvPr id="3" name="Grouper 8">
            <a:extLst>
              <a:ext uri="{FF2B5EF4-FFF2-40B4-BE49-F238E27FC236}">
                <a16:creationId xmlns:a16="http://schemas.microsoft.com/office/drawing/2014/main" id="{AB031B70-E373-224D-8244-6C86B83A3896}"/>
              </a:ext>
            </a:extLst>
          </p:cNvPr>
          <p:cNvGrpSpPr/>
          <p:nvPr/>
        </p:nvGrpSpPr>
        <p:grpSpPr>
          <a:xfrm>
            <a:off x="350204" y="2161774"/>
            <a:ext cx="3528423" cy="1741496"/>
            <a:chOff x="987625" y="1934041"/>
            <a:chExt cx="5221565" cy="2577167"/>
          </a:xfrm>
        </p:grpSpPr>
        <p:pic>
          <p:nvPicPr>
            <p:cNvPr id="4" name="Image 17">
              <a:extLst>
                <a:ext uri="{FF2B5EF4-FFF2-40B4-BE49-F238E27FC236}">
                  <a16:creationId xmlns:a16="http://schemas.microsoft.com/office/drawing/2014/main" id="{1312CAF2-FE48-0842-A090-5A7328D71DED}"/>
                </a:ext>
              </a:extLst>
            </p:cNvPr>
            <p:cNvPicPr>
              <a:picLocks noChangeAspect="1"/>
            </p:cNvPicPr>
            <p:nvPr/>
          </p:nvPicPr>
          <p:blipFill>
            <a:blip r:embed="rId2"/>
            <a:stretch>
              <a:fillRect/>
            </a:stretch>
          </p:blipFill>
          <p:spPr>
            <a:xfrm>
              <a:off x="987625" y="1934041"/>
              <a:ext cx="5221565" cy="2577167"/>
            </a:xfrm>
            <a:prstGeom prst="rect">
              <a:avLst/>
            </a:prstGeom>
          </p:spPr>
        </p:pic>
        <p:pic>
          <p:nvPicPr>
            <p:cNvPr id="5" name="Image 7">
              <a:extLst>
                <a:ext uri="{FF2B5EF4-FFF2-40B4-BE49-F238E27FC236}">
                  <a16:creationId xmlns:a16="http://schemas.microsoft.com/office/drawing/2014/main" id="{8B3FAC88-140D-1E46-B2EF-801C3192493A}"/>
                </a:ext>
              </a:extLst>
            </p:cNvPr>
            <p:cNvPicPr>
              <a:picLocks noChangeAspect="1"/>
            </p:cNvPicPr>
            <p:nvPr/>
          </p:nvPicPr>
          <p:blipFill>
            <a:blip r:embed="rId3"/>
            <a:stretch>
              <a:fillRect/>
            </a:stretch>
          </p:blipFill>
          <p:spPr>
            <a:xfrm>
              <a:off x="3141776" y="2864193"/>
              <a:ext cx="257641" cy="257641"/>
            </a:xfrm>
            <a:prstGeom prst="rect">
              <a:avLst/>
            </a:prstGeom>
          </p:spPr>
        </p:pic>
        <p:pic>
          <p:nvPicPr>
            <p:cNvPr id="6" name="Image 20">
              <a:extLst>
                <a:ext uri="{FF2B5EF4-FFF2-40B4-BE49-F238E27FC236}">
                  <a16:creationId xmlns:a16="http://schemas.microsoft.com/office/drawing/2014/main" id="{8B9A828C-D0BF-7646-829A-6960A4635ED2}"/>
                </a:ext>
              </a:extLst>
            </p:cNvPr>
            <p:cNvPicPr>
              <a:picLocks noChangeAspect="1"/>
            </p:cNvPicPr>
            <p:nvPr/>
          </p:nvPicPr>
          <p:blipFill>
            <a:blip r:embed="rId3"/>
            <a:stretch>
              <a:fillRect/>
            </a:stretch>
          </p:blipFill>
          <p:spPr>
            <a:xfrm>
              <a:off x="3294176" y="2606552"/>
              <a:ext cx="257641" cy="257641"/>
            </a:xfrm>
            <a:prstGeom prst="rect">
              <a:avLst/>
            </a:prstGeom>
          </p:spPr>
        </p:pic>
        <p:pic>
          <p:nvPicPr>
            <p:cNvPr id="7" name="Image 23">
              <a:extLst>
                <a:ext uri="{FF2B5EF4-FFF2-40B4-BE49-F238E27FC236}">
                  <a16:creationId xmlns:a16="http://schemas.microsoft.com/office/drawing/2014/main" id="{B6FDD826-189D-FD42-818E-1C872C3D0CD2}"/>
                </a:ext>
              </a:extLst>
            </p:cNvPr>
            <p:cNvPicPr>
              <a:picLocks noChangeAspect="1"/>
            </p:cNvPicPr>
            <p:nvPr/>
          </p:nvPicPr>
          <p:blipFill>
            <a:blip r:embed="rId3"/>
            <a:stretch>
              <a:fillRect/>
            </a:stretch>
          </p:blipFill>
          <p:spPr>
            <a:xfrm>
              <a:off x="3323276" y="2734290"/>
              <a:ext cx="257641" cy="257641"/>
            </a:xfrm>
            <a:prstGeom prst="rect">
              <a:avLst/>
            </a:prstGeom>
          </p:spPr>
        </p:pic>
        <p:pic>
          <p:nvPicPr>
            <p:cNvPr id="8" name="Image 26">
              <a:extLst>
                <a:ext uri="{FF2B5EF4-FFF2-40B4-BE49-F238E27FC236}">
                  <a16:creationId xmlns:a16="http://schemas.microsoft.com/office/drawing/2014/main" id="{DE34B86A-1BAF-BF45-BB73-C6EB85999B3D}"/>
                </a:ext>
              </a:extLst>
            </p:cNvPr>
            <p:cNvPicPr>
              <a:picLocks noChangeAspect="1"/>
            </p:cNvPicPr>
            <p:nvPr/>
          </p:nvPicPr>
          <p:blipFill>
            <a:blip r:embed="rId3"/>
            <a:stretch>
              <a:fillRect/>
            </a:stretch>
          </p:blipFill>
          <p:spPr>
            <a:xfrm>
              <a:off x="3475676" y="2812704"/>
              <a:ext cx="257641" cy="257641"/>
            </a:xfrm>
            <a:prstGeom prst="rect">
              <a:avLst/>
            </a:prstGeom>
          </p:spPr>
        </p:pic>
        <p:pic>
          <p:nvPicPr>
            <p:cNvPr id="9" name="Image 28">
              <a:extLst>
                <a:ext uri="{FF2B5EF4-FFF2-40B4-BE49-F238E27FC236}">
                  <a16:creationId xmlns:a16="http://schemas.microsoft.com/office/drawing/2014/main" id="{D08E20BB-1EBC-E745-A40D-9251F1EEAB7F}"/>
                </a:ext>
              </a:extLst>
            </p:cNvPr>
            <p:cNvPicPr>
              <a:picLocks noChangeAspect="1"/>
            </p:cNvPicPr>
            <p:nvPr/>
          </p:nvPicPr>
          <p:blipFill>
            <a:blip r:embed="rId3"/>
            <a:stretch>
              <a:fillRect/>
            </a:stretch>
          </p:blipFill>
          <p:spPr>
            <a:xfrm>
              <a:off x="3499255" y="2631801"/>
              <a:ext cx="257641" cy="257641"/>
            </a:xfrm>
            <a:prstGeom prst="rect">
              <a:avLst/>
            </a:prstGeom>
          </p:spPr>
        </p:pic>
        <p:pic>
          <p:nvPicPr>
            <p:cNvPr id="10" name="Image 30">
              <a:extLst>
                <a:ext uri="{FF2B5EF4-FFF2-40B4-BE49-F238E27FC236}">
                  <a16:creationId xmlns:a16="http://schemas.microsoft.com/office/drawing/2014/main" id="{48A08C95-FCED-264B-B9C3-59EBAED2FDA6}"/>
                </a:ext>
              </a:extLst>
            </p:cNvPr>
            <p:cNvPicPr>
              <a:picLocks noChangeAspect="1"/>
            </p:cNvPicPr>
            <p:nvPr/>
          </p:nvPicPr>
          <p:blipFill>
            <a:blip r:embed="rId3"/>
            <a:stretch>
              <a:fillRect/>
            </a:stretch>
          </p:blipFill>
          <p:spPr>
            <a:xfrm>
              <a:off x="3892094" y="2502980"/>
              <a:ext cx="257641" cy="257641"/>
            </a:xfrm>
            <a:prstGeom prst="rect">
              <a:avLst/>
            </a:prstGeom>
          </p:spPr>
        </p:pic>
        <p:pic>
          <p:nvPicPr>
            <p:cNvPr id="11" name="Image 32">
              <a:extLst>
                <a:ext uri="{FF2B5EF4-FFF2-40B4-BE49-F238E27FC236}">
                  <a16:creationId xmlns:a16="http://schemas.microsoft.com/office/drawing/2014/main" id="{1B634ACD-ED02-7146-ACA2-D7DFBF59BF51}"/>
                </a:ext>
              </a:extLst>
            </p:cNvPr>
            <p:cNvPicPr>
              <a:picLocks noChangeAspect="1"/>
            </p:cNvPicPr>
            <p:nvPr/>
          </p:nvPicPr>
          <p:blipFill>
            <a:blip r:embed="rId3"/>
            <a:stretch>
              <a:fillRect/>
            </a:stretch>
          </p:blipFill>
          <p:spPr>
            <a:xfrm>
              <a:off x="3634453" y="2812704"/>
              <a:ext cx="257641" cy="257641"/>
            </a:xfrm>
            <a:prstGeom prst="rect">
              <a:avLst/>
            </a:prstGeom>
          </p:spPr>
        </p:pic>
        <p:pic>
          <p:nvPicPr>
            <p:cNvPr id="12" name="Image 34">
              <a:extLst>
                <a:ext uri="{FF2B5EF4-FFF2-40B4-BE49-F238E27FC236}">
                  <a16:creationId xmlns:a16="http://schemas.microsoft.com/office/drawing/2014/main" id="{775C2E0E-F91D-6742-AE6A-C2CC0CCB69BC}"/>
                </a:ext>
              </a:extLst>
            </p:cNvPr>
            <p:cNvPicPr>
              <a:picLocks noChangeAspect="1"/>
            </p:cNvPicPr>
            <p:nvPr/>
          </p:nvPicPr>
          <p:blipFill>
            <a:blip r:embed="rId3"/>
            <a:stretch>
              <a:fillRect/>
            </a:stretch>
          </p:blipFill>
          <p:spPr>
            <a:xfrm>
              <a:off x="3786853" y="2965104"/>
              <a:ext cx="257641" cy="257641"/>
            </a:xfrm>
            <a:prstGeom prst="rect">
              <a:avLst/>
            </a:prstGeom>
          </p:spPr>
        </p:pic>
        <p:pic>
          <p:nvPicPr>
            <p:cNvPr id="13" name="Image 35">
              <a:extLst>
                <a:ext uri="{FF2B5EF4-FFF2-40B4-BE49-F238E27FC236}">
                  <a16:creationId xmlns:a16="http://schemas.microsoft.com/office/drawing/2014/main" id="{F567CB5B-8F44-E949-B854-4D003A6D447D}"/>
                </a:ext>
              </a:extLst>
            </p:cNvPr>
            <p:cNvPicPr>
              <a:picLocks noChangeAspect="1"/>
            </p:cNvPicPr>
            <p:nvPr/>
          </p:nvPicPr>
          <p:blipFill>
            <a:blip r:embed="rId3"/>
            <a:stretch>
              <a:fillRect/>
            </a:stretch>
          </p:blipFill>
          <p:spPr>
            <a:xfrm>
              <a:off x="3939253" y="3117504"/>
              <a:ext cx="257641" cy="257641"/>
            </a:xfrm>
            <a:prstGeom prst="rect">
              <a:avLst/>
            </a:prstGeom>
          </p:spPr>
        </p:pic>
        <p:pic>
          <p:nvPicPr>
            <p:cNvPr id="14" name="Image 36">
              <a:extLst>
                <a:ext uri="{FF2B5EF4-FFF2-40B4-BE49-F238E27FC236}">
                  <a16:creationId xmlns:a16="http://schemas.microsoft.com/office/drawing/2014/main" id="{46B1DE47-A9FA-1743-A14C-066E2B1958FE}"/>
                </a:ext>
              </a:extLst>
            </p:cNvPr>
            <p:cNvPicPr>
              <a:picLocks noChangeAspect="1"/>
            </p:cNvPicPr>
            <p:nvPr/>
          </p:nvPicPr>
          <p:blipFill>
            <a:blip r:embed="rId3"/>
            <a:stretch>
              <a:fillRect/>
            </a:stretch>
          </p:blipFill>
          <p:spPr>
            <a:xfrm>
              <a:off x="4461543" y="3168372"/>
              <a:ext cx="257641" cy="257641"/>
            </a:xfrm>
            <a:prstGeom prst="rect">
              <a:avLst/>
            </a:prstGeom>
          </p:spPr>
        </p:pic>
        <p:pic>
          <p:nvPicPr>
            <p:cNvPr id="15" name="Image 37">
              <a:extLst>
                <a:ext uri="{FF2B5EF4-FFF2-40B4-BE49-F238E27FC236}">
                  <a16:creationId xmlns:a16="http://schemas.microsoft.com/office/drawing/2014/main" id="{C9439254-63C2-3C4E-B24F-32D13DE15252}"/>
                </a:ext>
              </a:extLst>
            </p:cNvPr>
            <p:cNvPicPr>
              <a:picLocks noChangeAspect="1"/>
            </p:cNvPicPr>
            <p:nvPr/>
          </p:nvPicPr>
          <p:blipFill>
            <a:blip r:embed="rId3"/>
            <a:stretch>
              <a:fillRect/>
            </a:stretch>
          </p:blipFill>
          <p:spPr>
            <a:xfrm>
              <a:off x="5292320" y="2941524"/>
              <a:ext cx="257641" cy="257641"/>
            </a:xfrm>
            <a:prstGeom prst="rect">
              <a:avLst/>
            </a:prstGeom>
          </p:spPr>
        </p:pic>
        <p:pic>
          <p:nvPicPr>
            <p:cNvPr id="16" name="Image 38">
              <a:extLst>
                <a:ext uri="{FF2B5EF4-FFF2-40B4-BE49-F238E27FC236}">
                  <a16:creationId xmlns:a16="http://schemas.microsoft.com/office/drawing/2014/main" id="{643E611B-C056-1544-A550-23C8018D8EDE}"/>
                </a:ext>
              </a:extLst>
            </p:cNvPr>
            <p:cNvPicPr>
              <a:picLocks noChangeAspect="1"/>
            </p:cNvPicPr>
            <p:nvPr/>
          </p:nvPicPr>
          <p:blipFill>
            <a:blip r:embed="rId3"/>
            <a:stretch>
              <a:fillRect/>
            </a:stretch>
          </p:blipFill>
          <p:spPr>
            <a:xfrm>
              <a:off x="5022738" y="2988683"/>
              <a:ext cx="257641" cy="257641"/>
            </a:xfrm>
            <a:prstGeom prst="rect">
              <a:avLst/>
            </a:prstGeom>
          </p:spPr>
        </p:pic>
        <p:pic>
          <p:nvPicPr>
            <p:cNvPr id="17" name="Image 39">
              <a:extLst>
                <a:ext uri="{FF2B5EF4-FFF2-40B4-BE49-F238E27FC236}">
                  <a16:creationId xmlns:a16="http://schemas.microsoft.com/office/drawing/2014/main" id="{9515437A-5304-AE4B-AFCD-C0E38F122057}"/>
                </a:ext>
              </a:extLst>
            </p:cNvPr>
            <p:cNvPicPr>
              <a:picLocks noChangeAspect="1"/>
            </p:cNvPicPr>
            <p:nvPr/>
          </p:nvPicPr>
          <p:blipFill>
            <a:blip r:embed="rId3"/>
            <a:stretch>
              <a:fillRect/>
            </a:stretch>
          </p:blipFill>
          <p:spPr>
            <a:xfrm>
              <a:off x="4765097" y="3269903"/>
              <a:ext cx="257641" cy="257641"/>
            </a:xfrm>
            <a:prstGeom prst="rect">
              <a:avLst/>
            </a:prstGeom>
          </p:spPr>
        </p:pic>
        <p:pic>
          <p:nvPicPr>
            <p:cNvPr id="18" name="Image 40">
              <a:extLst>
                <a:ext uri="{FF2B5EF4-FFF2-40B4-BE49-F238E27FC236}">
                  <a16:creationId xmlns:a16="http://schemas.microsoft.com/office/drawing/2014/main" id="{BD20A3F9-22CC-384E-9BEF-69E95F4526F9}"/>
                </a:ext>
              </a:extLst>
            </p:cNvPr>
            <p:cNvPicPr>
              <a:picLocks noChangeAspect="1"/>
            </p:cNvPicPr>
            <p:nvPr/>
          </p:nvPicPr>
          <p:blipFill>
            <a:blip r:embed="rId3"/>
            <a:stretch>
              <a:fillRect/>
            </a:stretch>
          </p:blipFill>
          <p:spPr>
            <a:xfrm>
              <a:off x="4719184" y="2864193"/>
              <a:ext cx="257641" cy="257641"/>
            </a:xfrm>
            <a:prstGeom prst="rect">
              <a:avLst/>
            </a:prstGeom>
          </p:spPr>
        </p:pic>
        <p:pic>
          <p:nvPicPr>
            <p:cNvPr id="19" name="Image 41">
              <a:extLst>
                <a:ext uri="{FF2B5EF4-FFF2-40B4-BE49-F238E27FC236}">
                  <a16:creationId xmlns:a16="http://schemas.microsoft.com/office/drawing/2014/main" id="{62A39233-B5DB-B849-9F2D-046AAD5B809E}"/>
                </a:ext>
              </a:extLst>
            </p:cNvPr>
            <p:cNvPicPr>
              <a:picLocks noChangeAspect="1"/>
            </p:cNvPicPr>
            <p:nvPr/>
          </p:nvPicPr>
          <p:blipFill>
            <a:blip r:embed="rId3"/>
            <a:stretch>
              <a:fillRect/>
            </a:stretch>
          </p:blipFill>
          <p:spPr>
            <a:xfrm>
              <a:off x="3529212" y="2474451"/>
              <a:ext cx="257641" cy="257641"/>
            </a:xfrm>
            <a:prstGeom prst="rect">
              <a:avLst/>
            </a:prstGeom>
          </p:spPr>
        </p:pic>
        <p:pic>
          <p:nvPicPr>
            <p:cNvPr id="20" name="Image 42">
              <a:extLst>
                <a:ext uri="{FF2B5EF4-FFF2-40B4-BE49-F238E27FC236}">
                  <a16:creationId xmlns:a16="http://schemas.microsoft.com/office/drawing/2014/main" id="{22FD2D93-366B-4E4C-A8E8-68558E912A60}"/>
                </a:ext>
              </a:extLst>
            </p:cNvPr>
            <p:cNvPicPr>
              <a:picLocks noChangeAspect="1"/>
            </p:cNvPicPr>
            <p:nvPr/>
          </p:nvPicPr>
          <p:blipFill>
            <a:blip r:embed="rId3"/>
            <a:stretch>
              <a:fillRect/>
            </a:stretch>
          </p:blipFill>
          <p:spPr>
            <a:xfrm>
              <a:off x="3681612" y="2459088"/>
              <a:ext cx="257641" cy="257641"/>
            </a:xfrm>
            <a:prstGeom prst="rect">
              <a:avLst/>
            </a:prstGeom>
          </p:spPr>
        </p:pic>
        <p:pic>
          <p:nvPicPr>
            <p:cNvPr id="21" name="Image 43">
              <a:extLst>
                <a:ext uri="{FF2B5EF4-FFF2-40B4-BE49-F238E27FC236}">
                  <a16:creationId xmlns:a16="http://schemas.microsoft.com/office/drawing/2014/main" id="{CFBB8ADE-C5DE-BE44-BC2A-38CC49367CEA}"/>
                </a:ext>
              </a:extLst>
            </p:cNvPr>
            <p:cNvPicPr>
              <a:picLocks noChangeAspect="1"/>
            </p:cNvPicPr>
            <p:nvPr/>
          </p:nvPicPr>
          <p:blipFill>
            <a:blip r:embed="rId3"/>
            <a:stretch>
              <a:fillRect/>
            </a:stretch>
          </p:blipFill>
          <p:spPr>
            <a:xfrm>
              <a:off x="3251780" y="3375145"/>
              <a:ext cx="257641" cy="257641"/>
            </a:xfrm>
            <a:prstGeom prst="rect">
              <a:avLst/>
            </a:prstGeom>
          </p:spPr>
        </p:pic>
        <p:pic>
          <p:nvPicPr>
            <p:cNvPr id="22" name="Image 44">
              <a:extLst>
                <a:ext uri="{FF2B5EF4-FFF2-40B4-BE49-F238E27FC236}">
                  <a16:creationId xmlns:a16="http://schemas.microsoft.com/office/drawing/2014/main" id="{61EC320D-CA08-B54F-B11B-65082E673970}"/>
                </a:ext>
              </a:extLst>
            </p:cNvPr>
            <p:cNvPicPr>
              <a:picLocks noChangeAspect="1"/>
            </p:cNvPicPr>
            <p:nvPr/>
          </p:nvPicPr>
          <p:blipFill>
            <a:blip r:embed="rId3"/>
            <a:stretch>
              <a:fillRect/>
            </a:stretch>
          </p:blipFill>
          <p:spPr>
            <a:xfrm>
              <a:off x="3346855" y="2988683"/>
              <a:ext cx="257641" cy="257641"/>
            </a:xfrm>
            <a:prstGeom prst="rect">
              <a:avLst/>
            </a:prstGeom>
          </p:spPr>
        </p:pic>
        <p:pic>
          <p:nvPicPr>
            <p:cNvPr id="23" name="Image 45">
              <a:extLst>
                <a:ext uri="{FF2B5EF4-FFF2-40B4-BE49-F238E27FC236}">
                  <a16:creationId xmlns:a16="http://schemas.microsoft.com/office/drawing/2014/main" id="{BE844E67-33EE-2D41-9F3D-5F1CB8A4C219}"/>
                </a:ext>
              </a:extLst>
            </p:cNvPr>
            <p:cNvPicPr>
              <a:picLocks noChangeAspect="1"/>
            </p:cNvPicPr>
            <p:nvPr/>
          </p:nvPicPr>
          <p:blipFill>
            <a:blip r:embed="rId3"/>
            <a:stretch>
              <a:fillRect/>
            </a:stretch>
          </p:blipFill>
          <p:spPr>
            <a:xfrm>
              <a:off x="3499255" y="3141083"/>
              <a:ext cx="257641" cy="257641"/>
            </a:xfrm>
            <a:prstGeom prst="rect">
              <a:avLst/>
            </a:prstGeom>
          </p:spPr>
        </p:pic>
        <p:pic>
          <p:nvPicPr>
            <p:cNvPr id="24" name="Image 46">
              <a:extLst>
                <a:ext uri="{FF2B5EF4-FFF2-40B4-BE49-F238E27FC236}">
                  <a16:creationId xmlns:a16="http://schemas.microsoft.com/office/drawing/2014/main" id="{BCBDAD35-3132-E642-827E-5D3D0537E02B}"/>
                </a:ext>
              </a:extLst>
            </p:cNvPr>
            <p:cNvPicPr>
              <a:picLocks noChangeAspect="1"/>
            </p:cNvPicPr>
            <p:nvPr/>
          </p:nvPicPr>
          <p:blipFill>
            <a:blip r:embed="rId3"/>
            <a:stretch>
              <a:fillRect/>
            </a:stretch>
          </p:blipFill>
          <p:spPr>
            <a:xfrm>
              <a:off x="3628075" y="3910025"/>
              <a:ext cx="257641" cy="257641"/>
            </a:xfrm>
            <a:prstGeom prst="rect">
              <a:avLst/>
            </a:prstGeom>
          </p:spPr>
        </p:pic>
        <p:pic>
          <p:nvPicPr>
            <p:cNvPr id="25" name="Image 47">
              <a:extLst>
                <a:ext uri="{FF2B5EF4-FFF2-40B4-BE49-F238E27FC236}">
                  <a16:creationId xmlns:a16="http://schemas.microsoft.com/office/drawing/2014/main" id="{D03C301F-5A03-F949-A82F-AC697FE2C26F}"/>
                </a:ext>
              </a:extLst>
            </p:cNvPr>
            <p:cNvPicPr>
              <a:picLocks noChangeAspect="1"/>
            </p:cNvPicPr>
            <p:nvPr/>
          </p:nvPicPr>
          <p:blipFill>
            <a:blip r:embed="rId3"/>
            <a:stretch>
              <a:fillRect/>
            </a:stretch>
          </p:blipFill>
          <p:spPr>
            <a:xfrm>
              <a:off x="5421140" y="3871330"/>
              <a:ext cx="257641" cy="257641"/>
            </a:xfrm>
            <a:prstGeom prst="rect">
              <a:avLst/>
            </a:prstGeom>
          </p:spPr>
        </p:pic>
        <p:pic>
          <p:nvPicPr>
            <p:cNvPr id="26" name="Image 48">
              <a:extLst>
                <a:ext uri="{FF2B5EF4-FFF2-40B4-BE49-F238E27FC236}">
                  <a16:creationId xmlns:a16="http://schemas.microsoft.com/office/drawing/2014/main" id="{58AE1AC4-F439-2446-B15B-E206DA408204}"/>
                </a:ext>
              </a:extLst>
            </p:cNvPr>
            <p:cNvPicPr>
              <a:picLocks noChangeAspect="1"/>
            </p:cNvPicPr>
            <p:nvPr/>
          </p:nvPicPr>
          <p:blipFill>
            <a:blip r:embed="rId3"/>
            <a:stretch>
              <a:fillRect/>
            </a:stretch>
          </p:blipFill>
          <p:spPr>
            <a:xfrm>
              <a:off x="5800104" y="4128971"/>
              <a:ext cx="257641" cy="257641"/>
            </a:xfrm>
            <a:prstGeom prst="rect">
              <a:avLst/>
            </a:prstGeom>
          </p:spPr>
        </p:pic>
        <p:pic>
          <p:nvPicPr>
            <p:cNvPr id="27" name="Image 49">
              <a:extLst>
                <a:ext uri="{FF2B5EF4-FFF2-40B4-BE49-F238E27FC236}">
                  <a16:creationId xmlns:a16="http://schemas.microsoft.com/office/drawing/2014/main" id="{E84D7858-067F-1349-BA34-09E566042F0B}"/>
                </a:ext>
              </a:extLst>
            </p:cNvPr>
            <p:cNvPicPr>
              <a:picLocks noChangeAspect="1"/>
            </p:cNvPicPr>
            <p:nvPr/>
          </p:nvPicPr>
          <p:blipFill>
            <a:blip r:embed="rId3"/>
            <a:stretch>
              <a:fillRect/>
            </a:stretch>
          </p:blipFill>
          <p:spPr>
            <a:xfrm>
              <a:off x="2105643" y="2899820"/>
              <a:ext cx="257641" cy="257641"/>
            </a:xfrm>
            <a:prstGeom prst="rect">
              <a:avLst/>
            </a:prstGeom>
          </p:spPr>
        </p:pic>
        <p:pic>
          <p:nvPicPr>
            <p:cNvPr id="28" name="Image 50">
              <a:extLst>
                <a:ext uri="{FF2B5EF4-FFF2-40B4-BE49-F238E27FC236}">
                  <a16:creationId xmlns:a16="http://schemas.microsoft.com/office/drawing/2014/main" id="{6AF72C6C-C24B-C747-B4AF-6C6565F63BEE}"/>
                </a:ext>
              </a:extLst>
            </p:cNvPr>
            <p:cNvPicPr>
              <a:picLocks noChangeAspect="1"/>
            </p:cNvPicPr>
            <p:nvPr/>
          </p:nvPicPr>
          <p:blipFill>
            <a:blip r:embed="rId3"/>
            <a:stretch>
              <a:fillRect/>
            </a:stretch>
          </p:blipFill>
          <p:spPr>
            <a:xfrm>
              <a:off x="2129222" y="3070345"/>
              <a:ext cx="257641" cy="257641"/>
            </a:xfrm>
            <a:prstGeom prst="rect">
              <a:avLst/>
            </a:prstGeom>
          </p:spPr>
        </p:pic>
        <p:pic>
          <p:nvPicPr>
            <p:cNvPr id="29" name="Image 51">
              <a:extLst>
                <a:ext uri="{FF2B5EF4-FFF2-40B4-BE49-F238E27FC236}">
                  <a16:creationId xmlns:a16="http://schemas.microsoft.com/office/drawing/2014/main" id="{10A4FCB3-0514-B043-960A-C9DB8B755325}"/>
                </a:ext>
              </a:extLst>
            </p:cNvPr>
            <p:cNvPicPr>
              <a:picLocks noChangeAspect="1"/>
            </p:cNvPicPr>
            <p:nvPr/>
          </p:nvPicPr>
          <p:blipFill>
            <a:blip r:embed="rId3"/>
            <a:stretch>
              <a:fillRect/>
            </a:stretch>
          </p:blipFill>
          <p:spPr>
            <a:xfrm>
              <a:off x="1628149" y="3039551"/>
              <a:ext cx="257641" cy="257641"/>
            </a:xfrm>
            <a:prstGeom prst="rect">
              <a:avLst/>
            </a:prstGeom>
          </p:spPr>
        </p:pic>
        <p:pic>
          <p:nvPicPr>
            <p:cNvPr id="30" name="Image 52">
              <a:extLst>
                <a:ext uri="{FF2B5EF4-FFF2-40B4-BE49-F238E27FC236}">
                  <a16:creationId xmlns:a16="http://schemas.microsoft.com/office/drawing/2014/main" id="{7BBB4F60-F2D4-6A42-B92B-9EB51152A97A}"/>
                </a:ext>
              </a:extLst>
            </p:cNvPr>
            <p:cNvPicPr>
              <a:picLocks noChangeAspect="1"/>
            </p:cNvPicPr>
            <p:nvPr/>
          </p:nvPicPr>
          <p:blipFill>
            <a:blip r:embed="rId3"/>
            <a:stretch>
              <a:fillRect/>
            </a:stretch>
          </p:blipFill>
          <p:spPr>
            <a:xfrm>
              <a:off x="1499328" y="2770999"/>
              <a:ext cx="257641" cy="257641"/>
            </a:xfrm>
            <a:prstGeom prst="rect">
              <a:avLst/>
            </a:prstGeom>
          </p:spPr>
        </p:pic>
        <p:pic>
          <p:nvPicPr>
            <p:cNvPr id="31" name="Image 53">
              <a:extLst>
                <a:ext uri="{FF2B5EF4-FFF2-40B4-BE49-F238E27FC236}">
                  <a16:creationId xmlns:a16="http://schemas.microsoft.com/office/drawing/2014/main" id="{075ABB2C-2E94-DC4D-851A-4405920CC237}"/>
                </a:ext>
              </a:extLst>
            </p:cNvPr>
            <p:cNvPicPr>
              <a:picLocks noChangeAspect="1"/>
            </p:cNvPicPr>
            <p:nvPr/>
          </p:nvPicPr>
          <p:blipFill>
            <a:blip r:embed="rId3"/>
            <a:stretch>
              <a:fillRect/>
            </a:stretch>
          </p:blipFill>
          <p:spPr>
            <a:xfrm>
              <a:off x="1828281" y="2863110"/>
              <a:ext cx="257641" cy="257641"/>
            </a:xfrm>
            <a:prstGeom prst="rect">
              <a:avLst/>
            </a:prstGeom>
          </p:spPr>
        </p:pic>
        <p:pic>
          <p:nvPicPr>
            <p:cNvPr id="32" name="Image 54">
              <a:extLst>
                <a:ext uri="{FF2B5EF4-FFF2-40B4-BE49-F238E27FC236}">
                  <a16:creationId xmlns:a16="http://schemas.microsoft.com/office/drawing/2014/main" id="{EE251229-6290-EB48-B03E-BBE29C1E322E}"/>
                </a:ext>
              </a:extLst>
            </p:cNvPr>
            <p:cNvPicPr>
              <a:picLocks noChangeAspect="1"/>
            </p:cNvPicPr>
            <p:nvPr/>
          </p:nvPicPr>
          <p:blipFill>
            <a:blip r:embed="rId3"/>
            <a:stretch>
              <a:fillRect/>
            </a:stretch>
          </p:blipFill>
          <p:spPr>
            <a:xfrm>
              <a:off x="2000401" y="2707463"/>
              <a:ext cx="257641" cy="257641"/>
            </a:xfrm>
            <a:prstGeom prst="rect">
              <a:avLst/>
            </a:prstGeom>
          </p:spPr>
        </p:pic>
        <p:pic>
          <p:nvPicPr>
            <p:cNvPr id="33" name="Image 55">
              <a:extLst>
                <a:ext uri="{FF2B5EF4-FFF2-40B4-BE49-F238E27FC236}">
                  <a16:creationId xmlns:a16="http://schemas.microsoft.com/office/drawing/2014/main" id="{C7BFDACF-6BD0-CF44-8304-CA6C63596F1E}"/>
                </a:ext>
              </a:extLst>
            </p:cNvPr>
            <p:cNvPicPr>
              <a:picLocks noChangeAspect="1"/>
            </p:cNvPicPr>
            <p:nvPr/>
          </p:nvPicPr>
          <p:blipFill>
            <a:blip r:embed="rId3"/>
            <a:stretch>
              <a:fillRect/>
            </a:stretch>
          </p:blipFill>
          <p:spPr>
            <a:xfrm>
              <a:off x="1699460" y="2612592"/>
              <a:ext cx="257641" cy="257641"/>
            </a:xfrm>
            <a:prstGeom prst="rect">
              <a:avLst/>
            </a:prstGeom>
          </p:spPr>
        </p:pic>
        <p:pic>
          <p:nvPicPr>
            <p:cNvPr id="34" name="Image 56">
              <a:extLst>
                <a:ext uri="{FF2B5EF4-FFF2-40B4-BE49-F238E27FC236}">
                  <a16:creationId xmlns:a16="http://schemas.microsoft.com/office/drawing/2014/main" id="{E9379CC8-7A6A-414D-B0BB-43073C5BA449}"/>
                </a:ext>
              </a:extLst>
            </p:cNvPr>
            <p:cNvPicPr>
              <a:picLocks noChangeAspect="1"/>
            </p:cNvPicPr>
            <p:nvPr/>
          </p:nvPicPr>
          <p:blipFill>
            <a:blip r:embed="rId3"/>
            <a:stretch>
              <a:fillRect/>
            </a:stretch>
          </p:blipFill>
          <p:spPr>
            <a:xfrm>
              <a:off x="1075090" y="2459088"/>
              <a:ext cx="257641" cy="257641"/>
            </a:xfrm>
            <a:prstGeom prst="rect">
              <a:avLst/>
            </a:prstGeom>
          </p:spPr>
        </p:pic>
        <p:pic>
          <p:nvPicPr>
            <p:cNvPr id="35" name="Image 57">
              <a:extLst>
                <a:ext uri="{FF2B5EF4-FFF2-40B4-BE49-F238E27FC236}">
                  <a16:creationId xmlns:a16="http://schemas.microsoft.com/office/drawing/2014/main" id="{E376F950-E72E-254F-996D-84D64D20537B}"/>
                </a:ext>
              </a:extLst>
            </p:cNvPr>
            <p:cNvPicPr>
              <a:picLocks noChangeAspect="1"/>
            </p:cNvPicPr>
            <p:nvPr/>
          </p:nvPicPr>
          <p:blipFill>
            <a:blip r:embed="rId3"/>
            <a:stretch>
              <a:fillRect/>
            </a:stretch>
          </p:blipFill>
          <p:spPr>
            <a:xfrm>
              <a:off x="2000401" y="3246324"/>
              <a:ext cx="257641" cy="257641"/>
            </a:xfrm>
            <a:prstGeom prst="rect">
              <a:avLst/>
            </a:prstGeom>
          </p:spPr>
        </p:pic>
        <p:pic>
          <p:nvPicPr>
            <p:cNvPr id="36" name="Image 58">
              <a:extLst>
                <a:ext uri="{FF2B5EF4-FFF2-40B4-BE49-F238E27FC236}">
                  <a16:creationId xmlns:a16="http://schemas.microsoft.com/office/drawing/2014/main" id="{BA0E77B9-9381-4442-9C87-32897801C951}"/>
                </a:ext>
              </a:extLst>
            </p:cNvPr>
            <p:cNvPicPr>
              <a:picLocks noChangeAspect="1"/>
            </p:cNvPicPr>
            <p:nvPr/>
          </p:nvPicPr>
          <p:blipFill>
            <a:blip r:embed="rId3"/>
            <a:stretch>
              <a:fillRect/>
            </a:stretch>
          </p:blipFill>
          <p:spPr>
            <a:xfrm>
              <a:off x="2391305" y="3394468"/>
              <a:ext cx="257641" cy="257641"/>
            </a:xfrm>
            <a:prstGeom prst="rect">
              <a:avLst/>
            </a:prstGeom>
          </p:spPr>
        </p:pic>
        <p:pic>
          <p:nvPicPr>
            <p:cNvPr id="37" name="Image 59">
              <a:extLst>
                <a:ext uri="{FF2B5EF4-FFF2-40B4-BE49-F238E27FC236}">
                  <a16:creationId xmlns:a16="http://schemas.microsoft.com/office/drawing/2014/main" id="{ED31BC51-C9CB-DC49-BC94-A18F8AA94C2B}"/>
                </a:ext>
              </a:extLst>
            </p:cNvPr>
            <p:cNvPicPr>
              <a:picLocks noChangeAspect="1"/>
            </p:cNvPicPr>
            <p:nvPr/>
          </p:nvPicPr>
          <p:blipFill>
            <a:blip r:embed="rId3"/>
            <a:stretch>
              <a:fillRect/>
            </a:stretch>
          </p:blipFill>
          <p:spPr>
            <a:xfrm>
              <a:off x="2242561" y="3546868"/>
              <a:ext cx="257641" cy="257641"/>
            </a:xfrm>
            <a:prstGeom prst="rect">
              <a:avLst/>
            </a:prstGeom>
          </p:spPr>
        </p:pic>
        <p:pic>
          <p:nvPicPr>
            <p:cNvPr id="38" name="Image 60">
              <a:extLst>
                <a:ext uri="{FF2B5EF4-FFF2-40B4-BE49-F238E27FC236}">
                  <a16:creationId xmlns:a16="http://schemas.microsoft.com/office/drawing/2014/main" id="{265286FE-4B5C-A04A-AA36-49E7C736E582}"/>
                </a:ext>
              </a:extLst>
            </p:cNvPr>
            <p:cNvPicPr>
              <a:picLocks noChangeAspect="1"/>
            </p:cNvPicPr>
            <p:nvPr/>
          </p:nvPicPr>
          <p:blipFill>
            <a:blip r:embed="rId3"/>
            <a:stretch>
              <a:fillRect/>
            </a:stretch>
          </p:blipFill>
          <p:spPr>
            <a:xfrm>
              <a:off x="2632677" y="3828088"/>
              <a:ext cx="257641" cy="257641"/>
            </a:xfrm>
            <a:prstGeom prst="rect">
              <a:avLst/>
            </a:prstGeom>
          </p:spPr>
        </p:pic>
        <p:pic>
          <p:nvPicPr>
            <p:cNvPr id="39" name="Image 61">
              <a:extLst>
                <a:ext uri="{FF2B5EF4-FFF2-40B4-BE49-F238E27FC236}">
                  <a16:creationId xmlns:a16="http://schemas.microsoft.com/office/drawing/2014/main" id="{2BBB5388-D0CC-5345-AEC4-2EF45C13B74C}"/>
                </a:ext>
              </a:extLst>
            </p:cNvPr>
            <p:cNvPicPr>
              <a:picLocks noChangeAspect="1"/>
            </p:cNvPicPr>
            <p:nvPr/>
          </p:nvPicPr>
          <p:blipFill>
            <a:blip r:embed="rId3"/>
            <a:stretch>
              <a:fillRect/>
            </a:stretch>
          </p:blipFill>
          <p:spPr>
            <a:xfrm>
              <a:off x="2391305" y="4038845"/>
              <a:ext cx="257641" cy="257641"/>
            </a:xfrm>
            <a:prstGeom prst="rect">
              <a:avLst/>
            </a:prstGeom>
          </p:spPr>
        </p:pic>
        <p:pic>
          <p:nvPicPr>
            <p:cNvPr id="40" name="Image 62">
              <a:extLst>
                <a:ext uri="{FF2B5EF4-FFF2-40B4-BE49-F238E27FC236}">
                  <a16:creationId xmlns:a16="http://schemas.microsoft.com/office/drawing/2014/main" id="{8D41E43D-C34E-D24D-99BB-0E53DF2978A7}"/>
                </a:ext>
              </a:extLst>
            </p:cNvPr>
            <p:cNvPicPr>
              <a:picLocks noChangeAspect="1"/>
            </p:cNvPicPr>
            <p:nvPr/>
          </p:nvPicPr>
          <p:blipFill>
            <a:blip r:embed="rId3"/>
            <a:stretch>
              <a:fillRect/>
            </a:stretch>
          </p:blipFill>
          <p:spPr>
            <a:xfrm>
              <a:off x="2528224" y="3613689"/>
              <a:ext cx="257641" cy="257641"/>
            </a:xfrm>
            <a:prstGeom prst="rect">
              <a:avLst/>
            </a:prstGeom>
          </p:spPr>
        </p:pic>
        <p:pic>
          <p:nvPicPr>
            <p:cNvPr id="41" name="Image 63">
              <a:extLst>
                <a:ext uri="{FF2B5EF4-FFF2-40B4-BE49-F238E27FC236}">
                  <a16:creationId xmlns:a16="http://schemas.microsoft.com/office/drawing/2014/main" id="{08325EBB-DF32-D34E-A61F-71D77F0BD4D1}"/>
                </a:ext>
              </a:extLst>
            </p:cNvPr>
            <p:cNvPicPr>
              <a:picLocks noChangeAspect="1"/>
            </p:cNvPicPr>
            <p:nvPr/>
          </p:nvPicPr>
          <p:blipFill>
            <a:blip r:embed="rId3"/>
            <a:stretch>
              <a:fillRect/>
            </a:stretch>
          </p:blipFill>
          <p:spPr>
            <a:xfrm>
              <a:off x="1828281" y="2741412"/>
              <a:ext cx="257641" cy="257641"/>
            </a:xfrm>
            <a:prstGeom prst="rect">
              <a:avLst/>
            </a:prstGeom>
          </p:spPr>
        </p:pic>
        <p:pic>
          <p:nvPicPr>
            <p:cNvPr id="42" name="Image 64">
              <a:extLst>
                <a:ext uri="{FF2B5EF4-FFF2-40B4-BE49-F238E27FC236}">
                  <a16:creationId xmlns:a16="http://schemas.microsoft.com/office/drawing/2014/main" id="{98AF1EEF-6A27-0347-A3FE-213545251F85}"/>
                </a:ext>
              </a:extLst>
            </p:cNvPr>
            <p:cNvPicPr>
              <a:picLocks noChangeAspect="1"/>
            </p:cNvPicPr>
            <p:nvPr/>
          </p:nvPicPr>
          <p:blipFill>
            <a:blip r:embed="rId3"/>
            <a:stretch>
              <a:fillRect/>
            </a:stretch>
          </p:blipFill>
          <p:spPr>
            <a:xfrm>
              <a:off x="1695511" y="2868813"/>
              <a:ext cx="257641" cy="257641"/>
            </a:xfrm>
            <a:prstGeom prst="rect">
              <a:avLst/>
            </a:prstGeom>
          </p:spPr>
        </p:pic>
        <p:pic>
          <p:nvPicPr>
            <p:cNvPr id="43" name="Image 65">
              <a:extLst>
                <a:ext uri="{FF2B5EF4-FFF2-40B4-BE49-F238E27FC236}">
                  <a16:creationId xmlns:a16="http://schemas.microsoft.com/office/drawing/2014/main" id="{10BA800C-B058-C546-8BE9-6E3DC039AD44}"/>
                </a:ext>
              </a:extLst>
            </p:cNvPr>
            <p:cNvPicPr>
              <a:picLocks noChangeAspect="1"/>
            </p:cNvPicPr>
            <p:nvPr/>
          </p:nvPicPr>
          <p:blipFill>
            <a:blip r:embed="rId3"/>
            <a:stretch>
              <a:fillRect/>
            </a:stretch>
          </p:blipFill>
          <p:spPr>
            <a:xfrm>
              <a:off x="1451976" y="2554284"/>
              <a:ext cx="257641" cy="257641"/>
            </a:xfrm>
            <a:prstGeom prst="rect">
              <a:avLst/>
            </a:prstGeom>
          </p:spPr>
        </p:pic>
        <p:pic>
          <p:nvPicPr>
            <p:cNvPr id="44" name="Image 66">
              <a:extLst>
                <a:ext uri="{FF2B5EF4-FFF2-40B4-BE49-F238E27FC236}">
                  <a16:creationId xmlns:a16="http://schemas.microsoft.com/office/drawing/2014/main" id="{F7D0E4F3-06BE-1A40-9514-372B487F7C6D}"/>
                </a:ext>
              </a:extLst>
            </p:cNvPr>
            <p:cNvPicPr>
              <a:picLocks noChangeAspect="1"/>
            </p:cNvPicPr>
            <p:nvPr/>
          </p:nvPicPr>
          <p:blipFill>
            <a:blip r:embed="rId3"/>
            <a:stretch>
              <a:fillRect/>
            </a:stretch>
          </p:blipFill>
          <p:spPr>
            <a:xfrm>
              <a:off x="1844263" y="3168372"/>
              <a:ext cx="257641" cy="257641"/>
            </a:xfrm>
            <a:prstGeom prst="rect">
              <a:avLst/>
            </a:prstGeom>
          </p:spPr>
        </p:pic>
        <p:pic>
          <p:nvPicPr>
            <p:cNvPr id="45" name="Image 67">
              <a:extLst>
                <a:ext uri="{FF2B5EF4-FFF2-40B4-BE49-F238E27FC236}">
                  <a16:creationId xmlns:a16="http://schemas.microsoft.com/office/drawing/2014/main" id="{3DAF7E60-7020-444B-B755-2647F92BE380}"/>
                </a:ext>
              </a:extLst>
            </p:cNvPr>
            <p:cNvPicPr>
              <a:picLocks noChangeAspect="1"/>
            </p:cNvPicPr>
            <p:nvPr/>
          </p:nvPicPr>
          <p:blipFill>
            <a:blip r:embed="rId3"/>
            <a:stretch>
              <a:fillRect/>
            </a:stretch>
          </p:blipFill>
          <p:spPr>
            <a:xfrm>
              <a:off x="3036535" y="2354951"/>
              <a:ext cx="257641" cy="257641"/>
            </a:xfrm>
            <a:prstGeom prst="rect">
              <a:avLst/>
            </a:prstGeom>
          </p:spPr>
        </p:pic>
      </p:grpSp>
      <p:grpSp>
        <p:nvGrpSpPr>
          <p:cNvPr id="62" name="Group 61">
            <a:extLst>
              <a:ext uri="{FF2B5EF4-FFF2-40B4-BE49-F238E27FC236}">
                <a16:creationId xmlns:a16="http://schemas.microsoft.com/office/drawing/2014/main" id="{8BA28853-3966-9F44-8CDF-8CB60481A8A6}"/>
              </a:ext>
            </a:extLst>
          </p:cNvPr>
          <p:cNvGrpSpPr/>
          <p:nvPr/>
        </p:nvGrpSpPr>
        <p:grpSpPr>
          <a:xfrm>
            <a:off x="4061222" y="1553766"/>
            <a:ext cx="1489472" cy="707231"/>
            <a:chOff x="5429250" y="1585913"/>
            <a:chExt cx="1985963" cy="942975"/>
          </a:xfrm>
        </p:grpSpPr>
        <p:grpSp>
          <p:nvGrpSpPr>
            <p:cNvPr id="60" name="Group 59">
              <a:extLst>
                <a:ext uri="{FF2B5EF4-FFF2-40B4-BE49-F238E27FC236}">
                  <a16:creationId xmlns:a16="http://schemas.microsoft.com/office/drawing/2014/main" id="{3D1241BA-7185-7A48-AA66-ACEEE5529554}"/>
                </a:ext>
              </a:extLst>
            </p:cNvPr>
            <p:cNvGrpSpPr/>
            <p:nvPr/>
          </p:nvGrpSpPr>
          <p:grpSpPr>
            <a:xfrm>
              <a:off x="5610514" y="1771579"/>
              <a:ext cx="1633184" cy="633867"/>
              <a:chOff x="5610514" y="1771579"/>
              <a:chExt cx="1633184" cy="633867"/>
            </a:xfrm>
          </p:grpSpPr>
          <p:grpSp>
            <p:nvGrpSpPr>
              <p:cNvPr id="58" name="Group 57">
                <a:extLst>
                  <a:ext uri="{FF2B5EF4-FFF2-40B4-BE49-F238E27FC236}">
                    <a16:creationId xmlns:a16="http://schemas.microsoft.com/office/drawing/2014/main" id="{C6EAE0C1-63CE-DB43-A68F-E0C631FF484E}"/>
                  </a:ext>
                </a:extLst>
              </p:cNvPr>
              <p:cNvGrpSpPr/>
              <p:nvPr/>
            </p:nvGrpSpPr>
            <p:grpSpPr>
              <a:xfrm>
                <a:off x="5610514" y="1771579"/>
                <a:ext cx="704706" cy="633867"/>
                <a:chOff x="5610514" y="1771579"/>
                <a:chExt cx="704706" cy="633867"/>
              </a:xfrm>
            </p:grpSpPr>
            <p:pic>
              <p:nvPicPr>
                <p:cNvPr id="49" name="Picture 48">
                  <a:extLst>
                    <a:ext uri="{FF2B5EF4-FFF2-40B4-BE49-F238E27FC236}">
                      <a16:creationId xmlns:a16="http://schemas.microsoft.com/office/drawing/2014/main" id="{853BA2CF-38D6-DA4B-B00C-4C1C78EFC290}"/>
                    </a:ext>
                  </a:extLst>
                </p:cNvPr>
                <p:cNvPicPr>
                  <a:picLocks noChangeAspect="1"/>
                </p:cNvPicPr>
                <p:nvPr/>
              </p:nvPicPr>
              <p:blipFill>
                <a:blip r:embed="rId4"/>
                <a:stretch>
                  <a:fillRect/>
                </a:stretch>
              </p:blipFill>
              <p:spPr>
                <a:xfrm>
                  <a:off x="5610514" y="1771579"/>
                  <a:ext cx="555596" cy="484757"/>
                </a:xfrm>
                <a:prstGeom prst="rect">
                  <a:avLst/>
                </a:prstGeom>
              </p:spPr>
            </p:pic>
            <p:pic>
              <p:nvPicPr>
                <p:cNvPr id="51" name="Picture 50">
                  <a:extLst>
                    <a:ext uri="{FF2B5EF4-FFF2-40B4-BE49-F238E27FC236}">
                      <a16:creationId xmlns:a16="http://schemas.microsoft.com/office/drawing/2014/main" id="{E97B2741-57B9-564B-9E5B-0146D82DB15A}"/>
                    </a:ext>
                  </a:extLst>
                </p:cNvPr>
                <p:cNvPicPr>
                  <a:picLocks noChangeAspect="1"/>
                </p:cNvPicPr>
                <p:nvPr/>
              </p:nvPicPr>
              <p:blipFill>
                <a:blip r:embed="rId4"/>
                <a:stretch>
                  <a:fillRect/>
                </a:stretch>
              </p:blipFill>
              <p:spPr>
                <a:xfrm>
                  <a:off x="5660218" y="1821282"/>
                  <a:ext cx="555596" cy="484757"/>
                </a:xfrm>
                <a:prstGeom prst="rect">
                  <a:avLst/>
                </a:prstGeom>
              </p:spPr>
            </p:pic>
            <p:pic>
              <p:nvPicPr>
                <p:cNvPr id="53" name="Picture 52">
                  <a:extLst>
                    <a:ext uri="{FF2B5EF4-FFF2-40B4-BE49-F238E27FC236}">
                      <a16:creationId xmlns:a16="http://schemas.microsoft.com/office/drawing/2014/main" id="{706C0AD8-11EF-3247-AA4D-7D24AE8B2DFC}"/>
                    </a:ext>
                  </a:extLst>
                </p:cNvPr>
                <p:cNvPicPr>
                  <a:picLocks noChangeAspect="1"/>
                </p:cNvPicPr>
                <p:nvPr/>
              </p:nvPicPr>
              <p:blipFill>
                <a:blip r:embed="rId4"/>
                <a:stretch>
                  <a:fillRect/>
                </a:stretch>
              </p:blipFill>
              <p:spPr>
                <a:xfrm>
                  <a:off x="5709921" y="1870986"/>
                  <a:ext cx="555596" cy="484757"/>
                </a:xfrm>
                <a:prstGeom prst="rect">
                  <a:avLst/>
                </a:prstGeom>
              </p:spPr>
            </p:pic>
            <p:pic>
              <p:nvPicPr>
                <p:cNvPr id="55" name="Picture 54">
                  <a:extLst>
                    <a:ext uri="{FF2B5EF4-FFF2-40B4-BE49-F238E27FC236}">
                      <a16:creationId xmlns:a16="http://schemas.microsoft.com/office/drawing/2014/main" id="{066EB90F-2BFC-6649-9C83-3B52FE99B8C7}"/>
                    </a:ext>
                  </a:extLst>
                </p:cNvPr>
                <p:cNvPicPr>
                  <a:picLocks noChangeAspect="1"/>
                </p:cNvPicPr>
                <p:nvPr/>
              </p:nvPicPr>
              <p:blipFill>
                <a:blip r:embed="rId4"/>
                <a:stretch>
                  <a:fillRect/>
                </a:stretch>
              </p:blipFill>
              <p:spPr>
                <a:xfrm>
                  <a:off x="5759624" y="1920689"/>
                  <a:ext cx="555596" cy="484757"/>
                </a:xfrm>
                <a:prstGeom prst="rect">
                  <a:avLst/>
                </a:prstGeom>
              </p:spPr>
            </p:pic>
          </p:grpSp>
          <p:grpSp>
            <p:nvGrpSpPr>
              <p:cNvPr id="59" name="Group 58">
                <a:extLst>
                  <a:ext uri="{FF2B5EF4-FFF2-40B4-BE49-F238E27FC236}">
                    <a16:creationId xmlns:a16="http://schemas.microsoft.com/office/drawing/2014/main" id="{08A1BBE8-96D7-154E-8E61-B6D5E47A5731}"/>
                  </a:ext>
                </a:extLst>
              </p:cNvPr>
              <p:cNvGrpSpPr/>
              <p:nvPr/>
            </p:nvGrpSpPr>
            <p:grpSpPr>
              <a:xfrm>
                <a:off x="6534409" y="1933264"/>
                <a:ext cx="709289" cy="372775"/>
                <a:chOff x="5534865" y="2672006"/>
                <a:chExt cx="709289" cy="372775"/>
              </a:xfrm>
            </p:grpSpPr>
            <p:pic>
              <p:nvPicPr>
                <p:cNvPr id="50" name="Image 29">
                  <a:extLst>
                    <a:ext uri="{FF2B5EF4-FFF2-40B4-BE49-F238E27FC236}">
                      <a16:creationId xmlns:a16="http://schemas.microsoft.com/office/drawing/2014/main" id="{FE96BF03-3469-1F43-B038-31CC0EF3BB56}"/>
                    </a:ext>
                  </a:extLst>
                </p:cNvPr>
                <p:cNvPicPr>
                  <a:picLocks noChangeAspect="1"/>
                </p:cNvPicPr>
                <p:nvPr/>
              </p:nvPicPr>
              <p:blipFill>
                <a:blip r:embed="rId5"/>
                <a:stretch>
                  <a:fillRect/>
                </a:stretch>
              </p:blipFill>
              <p:spPr>
                <a:xfrm rot="5400000">
                  <a:off x="5703122" y="2503749"/>
                  <a:ext cx="223665" cy="560179"/>
                </a:xfrm>
                <a:prstGeom prst="rect">
                  <a:avLst/>
                </a:prstGeom>
              </p:spPr>
            </p:pic>
            <p:pic>
              <p:nvPicPr>
                <p:cNvPr id="52" name="Image 29">
                  <a:extLst>
                    <a:ext uri="{FF2B5EF4-FFF2-40B4-BE49-F238E27FC236}">
                      <a16:creationId xmlns:a16="http://schemas.microsoft.com/office/drawing/2014/main" id="{EAB70217-9808-D14A-830F-393ADFE892DF}"/>
                    </a:ext>
                  </a:extLst>
                </p:cNvPr>
                <p:cNvPicPr>
                  <a:picLocks noChangeAspect="1"/>
                </p:cNvPicPr>
                <p:nvPr/>
              </p:nvPicPr>
              <p:blipFill>
                <a:blip r:embed="rId5"/>
                <a:stretch>
                  <a:fillRect/>
                </a:stretch>
              </p:blipFill>
              <p:spPr>
                <a:xfrm rot="5400000">
                  <a:off x="5752825" y="2553452"/>
                  <a:ext cx="223665" cy="560179"/>
                </a:xfrm>
                <a:prstGeom prst="rect">
                  <a:avLst/>
                </a:prstGeom>
              </p:spPr>
            </p:pic>
            <p:pic>
              <p:nvPicPr>
                <p:cNvPr id="54" name="Image 29">
                  <a:extLst>
                    <a:ext uri="{FF2B5EF4-FFF2-40B4-BE49-F238E27FC236}">
                      <a16:creationId xmlns:a16="http://schemas.microsoft.com/office/drawing/2014/main" id="{BD331ACE-DE99-4248-83CC-FF402B2ED1B9}"/>
                    </a:ext>
                  </a:extLst>
                </p:cNvPr>
                <p:cNvPicPr>
                  <a:picLocks noChangeAspect="1"/>
                </p:cNvPicPr>
                <p:nvPr/>
              </p:nvPicPr>
              <p:blipFill>
                <a:blip r:embed="rId5"/>
                <a:stretch>
                  <a:fillRect/>
                </a:stretch>
              </p:blipFill>
              <p:spPr>
                <a:xfrm rot="5400000">
                  <a:off x="5802528" y="2603156"/>
                  <a:ext cx="223665" cy="560179"/>
                </a:xfrm>
                <a:prstGeom prst="rect">
                  <a:avLst/>
                </a:prstGeom>
              </p:spPr>
            </p:pic>
            <p:pic>
              <p:nvPicPr>
                <p:cNvPr id="56" name="Image 29">
                  <a:extLst>
                    <a:ext uri="{FF2B5EF4-FFF2-40B4-BE49-F238E27FC236}">
                      <a16:creationId xmlns:a16="http://schemas.microsoft.com/office/drawing/2014/main" id="{9DC80664-4ED1-144A-9141-53F72A09F6A1}"/>
                    </a:ext>
                  </a:extLst>
                </p:cNvPr>
                <p:cNvPicPr>
                  <a:picLocks noChangeAspect="1"/>
                </p:cNvPicPr>
                <p:nvPr/>
              </p:nvPicPr>
              <p:blipFill>
                <a:blip r:embed="rId5"/>
                <a:stretch>
                  <a:fillRect/>
                </a:stretch>
              </p:blipFill>
              <p:spPr>
                <a:xfrm rot="5400000">
                  <a:off x="5852232" y="2652859"/>
                  <a:ext cx="223665" cy="560179"/>
                </a:xfrm>
                <a:prstGeom prst="rect">
                  <a:avLst/>
                </a:prstGeom>
              </p:spPr>
            </p:pic>
          </p:grpSp>
        </p:grpSp>
        <p:sp>
          <p:nvSpPr>
            <p:cNvPr id="61" name="Rectangle 60">
              <a:extLst>
                <a:ext uri="{FF2B5EF4-FFF2-40B4-BE49-F238E27FC236}">
                  <a16:creationId xmlns:a16="http://schemas.microsoft.com/office/drawing/2014/main" id="{4BCDD49F-CE95-4A47-83FE-D127751B4225}"/>
                </a:ext>
              </a:extLst>
            </p:cNvPr>
            <p:cNvSpPr/>
            <p:nvPr/>
          </p:nvSpPr>
          <p:spPr>
            <a:xfrm>
              <a:off x="5429250" y="1585913"/>
              <a:ext cx="1985963" cy="942975"/>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63" name="Group 62">
            <a:extLst>
              <a:ext uri="{FF2B5EF4-FFF2-40B4-BE49-F238E27FC236}">
                <a16:creationId xmlns:a16="http://schemas.microsoft.com/office/drawing/2014/main" id="{8E2AF184-15C9-604E-8925-241A25A4BDC7}"/>
              </a:ext>
            </a:extLst>
          </p:cNvPr>
          <p:cNvGrpSpPr/>
          <p:nvPr/>
        </p:nvGrpSpPr>
        <p:grpSpPr>
          <a:xfrm>
            <a:off x="4065225" y="2469244"/>
            <a:ext cx="1489472" cy="707231"/>
            <a:chOff x="5429250" y="1585913"/>
            <a:chExt cx="1985963" cy="942975"/>
          </a:xfrm>
        </p:grpSpPr>
        <p:grpSp>
          <p:nvGrpSpPr>
            <p:cNvPr id="64" name="Group 63">
              <a:extLst>
                <a:ext uri="{FF2B5EF4-FFF2-40B4-BE49-F238E27FC236}">
                  <a16:creationId xmlns:a16="http://schemas.microsoft.com/office/drawing/2014/main" id="{A4F82D5D-426F-C142-99B8-BA83A67E06CB}"/>
                </a:ext>
              </a:extLst>
            </p:cNvPr>
            <p:cNvGrpSpPr/>
            <p:nvPr/>
          </p:nvGrpSpPr>
          <p:grpSpPr>
            <a:xfrm>
              <a:off x="5610514" y="1771579"/>
              <a:ext cx="1633184" cy="633867"/>
              <a:chOff x="5610514" y="1771579"/>
              <a:chExt cx="1633184" cy="633867"/>
            </a:xfrm>
          </p:grpSpPr>
          <p:grpSp>
            <p:nvGrpSpPr>
              <p:cNvPr id="66" name="Group 65">
                <a:extLst>
                  <a:ext uri="{FF2B5EF4-FFF2-40B4-BE49-F238E27FC236}">
                    <a16:creationId xmlns:a16="http://schemas.microsoft.com/office/drawing/2014/main" id="{B8ED1ED3-61E7-9B45-A6FA-D6185421670C}"/>
                  </a:ext>
                </a:extLst>
              </p:cNvPr>
              <p:cNvGrpSpPr/>
              <p:nvPr/>
            </p:nvGrpSpPr>
            <p:grpSpPr>
              <a:xfrm>
                <a:off x="5610514" y="1771579"/>
                <a:ext cx="704706" cy="633867"/>
                <a:chOff x="5610514" y="1771579"/>
                <a:chExt cx="704706" cy="633867"/>
              </a:xfrm>
            </p:grpSpPr>
            <p:pic>
              <p:nvPicPr>
                <p:cNvPr id="72" name="Picture 71">
                  <a:extLst>
                    <a:ext uri="{FF2B5EF4-FFF2-40B4-BE49-F238E27FC236}">
                      <a16:creationId xmlns:a16="http://schemas.microsoft.com/office/drawing/2014/main" id="{6462E2AD-91FC-844C-A38C-5B405BD860C9}"/>
                    </a:ext>
                  </a:extLst>
                </p:cNvPr>
                <p:cNvPicPr>
                  <a:picLocks noChangeAspect="1"/>
                </p:cNvPicPr>
                <p:nvPr/>
              </p:nvPicPr>
              <p:blipFill>
                <a:blip r:embed="rId4"/>
                <a:stretch>
                  <a:fillRect/>
                </a:stretch>
              </p:blipFill>
              <p:spPr>
                <a:xfrm>
                  <a:off x="5610514" y="1771579"/>
                  <a:ext cx="555596" cy="484757"/>
                </a:xfrm>
                <a:prstGeom prst="rect">
                  <a:avLst/>
                </a:prstGeom>
              </p:spPr>
            </p:pic>
            <p:pic>
              <p:nvPicPr>
                <p:cNvPr id="73" name="Picture 72">
                  <a:extLst>
                    <a:ext uri="{FF2B5EF4-FFF2-40B4-BE49-F238E27FC236}">
                      <a16:creationId xmlns:a16="http://schemas.microsoft.com/office/drawing/2014/main" id="{3D562A0A-AABD-B542-A181-A3D45254EE94}"/>
                    </a:ext>
                  </a:extLst>
                </p:cNvPr>
                <p:cNvPicPr>
                  <a:picLocks noChangeAspect="1"/>
                </p:cNvPicPr>
                <p:nvPr/>
              </p:nvPicPr>
              <p:blipFill>
                <a:blip r:embed="rId4"/>
                <a:stretch>
                  <a:fillRect/>
                </a:stretch>
              </p:blipFill>
              <p:spPr>
                <a:xfrm>
                  <a:off x="5660218" y="1821282"/>
                  <a:ext cx="555596" cy="484757"/>
                </a:xfrm>
                <a:prstGeom prst="rect">
                  <a:avLst/>
                </a:prstGeom>
              </p:spPr>
            </p:pic>
            <p:pic>
              <p:nvPicPr>
                <p:cNvPr id="74" name="Picture 73">
                  <a:extLst>
                    <a:ext uri="{FF2B5EF4-FFF2-40B4-BE49-F238E27FC236}">
                      <a16:creationId xmlns:a16="http://schemas.microsoft.com/office/drawing/2014/main" id="{F1B4D48A-112C-1541-9FF2-ACF86CCF50F8}"/>
                    </a:ext>
                  </a:extLst>
                </p:cNvPr>
                <p:cNvPicPr>
                  <a:picLocks noChangeAspect="1"/>
                </p:cNvPicPr>
                <p:nvPr/>
              </p:nvPicPr>
              <p:blipFill>
                <a:blip r:embed="rId4"/>
                <a:stretch>
                  <a:fillRect/>
                </a:stretch>
              </p:blipFill>
              <p:spPr>
                <a:xfrm>
                  <a:off x="5709921" y="1870986"/>
                  <a:ext cx="555596" cy="484757"/>
                </a:xfrm>
                <a:prstGeom prst="rect">
                  <a:avLst/>
                </a:prstGeom>
              </p:spPr>
            </p:pic>
            <p:pic>
              <p:nvPicPr>
                <p:cNvPr id="75" name="Picture 74">
                  <a:extLst>
                    <a:ext uri="{FF2B5EF4-FFF2-40B4-BE49-F238E27FC236}">
                      <a16:creationId xmlns:a16="http://schemas.microsoft.com/office/drawing/2014/main" id="{280A5952-DA56-6743-BE2A-84885322C8CA}"/>
                    </a:ext>
                  </a:extLst>
                </p:cNvPr>
                <p:cNvPicPr>
                  <a:picLocks noChangeAspect="1"/>
                </p:cNvPicPr>
                <p:nvPr/>
              </p:nvPicPr>
              <p:blipFill>
                <a:blip r:embed="rId4"/>
                <a:stretch>
                  <a:fillRect/>
                </a:stretch>
              </p:blipFill>
              <p:spPr>
                <a:xfrm>
                  <a:off x="5759624" y="1920689"/>
                  <a:ext cx="555596" cy="484757"/>
                </a:xfrm>
                <a:prstGeom prst="rect">
                  <a:avLst/>
                </a:prstGeom>
              </p:spPr>
            </p:pic>
          </p:grpSp>
          <p:grpSp>
            <p:nvGrpSpPr>
              <p:cNvPr id="67" name="Group 66">
                <a:extLst>
                  <a:ext uri="{FF2B5EF4-FFF2-40B4-BE49-F238E27FC236}">
                    <a16:creationId xmlns:a16="http://schemas.microsoft.com/office/drawing/2014/main" id="{6CC7EDCE-4723-224B-A32D-01130303ECDC}"/>
                  </a:ext>
                </a:extLst>
              </p:cNvPr>
              <p:cNvGrpSpPr/>
              <p:nvPr/>
            </p:nvGrpSpPr>
            <p:grpSpPr>
              <a:xfrm>
                <a:off x="6534409" y="1933264"/>
                <a:ext cx="709289" cy="372775"/>
                <a:chOff x="5534865" y="2672006"/>
                <a:chExt cx="709289" cy="372775"/>
              </a:xfrm>
            </p:grpSpPr>
            <p:pic>
              <p:nvPicPr>
                <p:cNvPr id="68" name="Image 29">
                  <a:extLst>
                    <a:ext uri="{FF2B5EF4-FFF2-40B4-BE49-F238E27FC236}">
                      <a16:creationId xmlns:a16="http://schemas.microsoft.com/office/drawing/2014/main" id="{0D659E28-29DE-2347-9F6C-403FA7B4BDED}"/>
                    </a:ext>
                  </a:extLst>
                </p:cNvPr>
                <p:cNvPicPr>
                  <a:picLocks noChangeAspect="1"/>
                </p:cNvPicPr>
                <p:nvPr/>
              </p:nvPicPr>
              <p:blipFill>
                <a:blip r:embed="rId5"/>
                <a:stretch>
                  <a:fillRect/>
                </a:stretch>
              </p:blipFill>
              <p:spPr>
                <a:xfrm rot="5400000">
                  <a:off x="5703122" y="2503749"/>
                  <a:ext cx="223665" cy="560179"/>
                </a:xfrm>
                <a:prstGeom prst="rect">
                  <a:avLst/>
                </a:prstGeom>
              </p:spPr>
            </p:pic>
            <p:pic>
              <p:nvPicPr>
                <p:cNvPr id="69" name="Image 29">
                  <a:extLst>
                    <a:ext uri="{FF2B5EF4-FFF2-40B4-BE49-F238E27FC236}">
                      <a16:creationId xmlns:a16="http://schemas.microsoft.com/office/drawing/2014/main" id="{02CC7A20-D091-FE4E-BF03-7C41B8C61571}"/>
                    </a:ext>
                  </a:extLst>
                </p:cNvPr>
                <p:cNvPicPr>
                  <a:picLocks noChangeAspect="1"/>
                </p:cNvPicPr>
                <p:nvPr/>
              </p:nvPicPr>
              <p:blipFill>
                <a:blip r:embed="rId5"/>
                <a:stretch>
                  <a:fillRect/>
                </a:stretch>
              </p:blipFill>
              <p:spPr>
                <a:xfrm rot="5400000">
                  <a:off x="5752825" y="2553452"/>
                  <a:ext cx="223665" cy="560179"/>
                </a:xfrm>
                <a:prstGeom prst="rect">
                  <a:avLst/>
                </a:prstGeom>
              </p:spPr>
            </p:pic>
            <p:pic>
              <p:nvPicPr>
                <p:cNvPr id="70" name="Image 29">
                  <a:extLst>
                    <a:ext uri="{FF2B5EF4-FFF2-40B4-BE49-F238E27FC236}">
                      <a16:creationId xmlns:a16="http://schemas.microsoft.com/office/drawing/2014/main" id="{5ED99D55-61EE-7843-B741-0F7EA643A230}"/>
                    </a:ext>
                  </a:extLst>
                </p:cNvPr>
                <p:cNvPicPr>
                  <a:picLocks noChangeAspect="1"/>
                </p:cNvPicPr>
                <p:nvPr/>
              </p:nvPicPr>
              <p:blipFill>
                <a:blip r:embed="rId5"/>
                <a:stretch>
                  <a:fillRect/>
                </a:stretch>
              </p:blipFill>
              <p:spPr>
                <a:xfrm rot="5400000">
                  <a:off x="5802528" y="2603156"/>
                  <a:ext cx="223665" cy="560179"/>
                </a:xfrm>
                <a:prstGeom prst="rect">
                  <a:avLst/>
                </a:prstGeom>
              </p:spPr>
            </p:pic>
            <p:pic>
              <p:nvPicPr>
                <p:cNvPr id="71" name="Image 29">
                  <a:extLst>
                    <a:ext uri="{FF2B5EF4-FFF2-40B4-BE49-F238E27FC236}">
                      <a16:creationId xmlns:a16="http://schemas.microsoft.com/office/drawing/2014/main" id="{C9177C33-D27A-A046-8EFB-B4A91599B6B7}"/>
                    </a:ext>
                  </a:extLst>
                </p:cNvPr>
                <p:cNvPicPr>
                  <a:picLocks noChangeAspect="1"/>
                </p:cNvPicPr>
                <p:nvPr/>
              </p:nvPicPr>
              <p:blipFill>
                <a:blip r:embed="rId5"/>
                <a:stretch>
                  <a:fillRect/>
                </a:stretch>
              </p:blipFill>
              <p:spPr>
                <a:xfrm rot="5400000">
                  <a:off x="5852232" y="2652859"/>
                  <a:ext cx="223665" cy="560179"/>
                </a:xfrm>
                <a:prstGeom prst="rect">
                  <a:avLst/>
                </a:prstGeom>
              </p:spPr>
            </p:pic>
          </p:grpSp>
        </p:grpSp>
        <p:sp>
          <p:nvSpPr>
            <p:cNvPr id="65" name="Rectangle 64">
              <a:extLst>
                <a:ext uri="{FF2B5EF4-FFF2-40B4-BE49-F238E27FC236}">
                  <a16:creationId xmlns:a16="http://schemas.microsoft.com/office/drawing/2014/main" id="{4C1CD884-7458-8D4C-8BEC-8629F16A128F}"/>
                </a:ext>
              </a:extLst>
            </p:cNvPr>
            <p:cNvSpPr/>
            <p:nvPr/>
          </p:nvSpPr>
          <p:spPr>
            <a:xfrm>
              <a:off x="5429250" y="1585913"/>
              <a:ext cx="1985963" cy="942975"/>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76" name="Group 75">
            <a:extLst>
              <a:ext uri="{FF2B5EF4-FFF2-40B4-BE49-F238E27FC236}">
                <a16:creationId xmlns:a16="http://schemas.microsoft.com/office/drawing/2014/main" id="{280C16BE-12BB-3949-93D8-823B7BB2B542}"/>
              </a:ext>
            </a:extLst>
          </p:cNvPr>
          <p:cNvGrpSpPr/>
          <p:nvPr/>
        </p:nvGrpSpPr>
        <p:grpSpPr>
          <a:xfrm>
            <a:off x="4049572" y="3390280"/>
            <a:ext cx="1489472" cy="707231"/>
            <a:chOff x="5429250" y="1585913"/>
            <a:chExt cx="1985963" cy="942975"/>
          </a:xfrm>
        </p:grpSpPr>
        <p:grpSp>
          <p:nvGrpSpPr>
            <p:cNvPr id="77" name="Group 76">
              <a:extLst>
                <a:ext uri="{FF2B5EF4-FFF2-40B4-BE49-F238E27FC236}">
                  <a16:creationId xmlns:a16="http://schemas.microsoft.com/office/drawing/2014/main" id="{5D5AEF7D-ECFC-4A4A-93BE-E630B37D283F}"/>
                </a:ext>
              </a:extLst>
            </p:cNvPr>
            <p:cNvGrpSpPr/>
            <p:nvPr/>
          </p:nvGrpSpPr>
          <p:grpSpPr>
            <a:xfrm>
              <a:off x="5610514" y="1771579"/>
              <a:ext cx="1633184" cy="633867"/>
              <a:chOff x="5610514" y="1771579"/>
              <a:chExt cx="1633184" cy="633867"/>
            </a:xfrm>
          </p:grpSpPr>
          <p:grpSp>
            <p:nvGrpSpPr>
              <p:cNvPr id="79" name="Group 78">
                <a:extLst>
                  <a:ext uri="{FF2B5EF4-FFF2-40B4-BE49-F238E27FC236}">
                    <a16:creationId xmlns:a16="http://schemas.microsoft.com/office/drawing/2014/main" id="{50E48157-AF95-C04F-A2F8-CDE49B695AB7}"/>
                  </a:ext>
                </a:extLst>
              </p:cNvPr>
              <p:cNvGrpSpPr/>
              <p:nvPr/>
            </p:nvGrpSpPr>
            <p:grpSpPr>
              <a:xfrm>
                <a:off x="5610514" y="1771579"/>
                <a:ext cx="704706" cy="633867"/>
                <a:chOff x="5610514" y="1771579"/>
                <a:chExt cx="704706" cy="633867"/>
              </a:xfrm>
            </p:grpSpPr>
            <p:pic>
              <p:nvPicPr>
                <p:cNvPr id="85" name="Picture 84">
                  <a:extLst>
                    <a:ext uri="{FF2B5EF4-FFF2-40B4-BE49-F238E27FC236}">
                      <a16:creationId xmlns:a16="http://schemas.microsoft.com/office/drawing/2014/main" id="{D602AEDD-7C70-3C44-A4E4-DEF551E96729}"/>
                    </a:ext>
                  </a:extLst>
                </p:cNvPr>
                <p:cNvPicPr>
                  <a:picLocks noChangeAspect="1"/>
                </p:cNvPicPr>
                <p:nvPr/>
              </p:nvPicPr>
              <p:blipFill>
                <a:blip r:embed="rId4"/>
                <a:stretch>
                  <a:fillRect/>
                </a:stretch>
              </p:blipFill>
              <p:spPr>
                <a:xfrm>
                  <a:off x="5610514" y="1771579"/>
                  <a:ext cx="555596" cy="484757"/>
                </a:xfrm>
                <a:prstGeom prst="rect">
                  <a:avLst/>
                </a:prstGeom>
              </p:spPr>
            </p:pic>
            <p:pic>
              <p:nvPicPr>
                <p:cNvPr id="86" name="Picture 85">
                  <a:extLst>
                    <a:ext uri="{FF2B5EF4-FFF2-40B4-BE49-F238E27FC236}">
                      <a16:creationId xmlns:a16="http://schemas.microsoft.com/office/drawing/2014/main" id="{6260DA34-3B40-A242-A0C5-B1FF42DE61F9}"/>
                    </a:ext>
                  </a:extLst>
                </p:cNvPr>
                <p:cNvPicPr>
                  <a:picLocks noChangeAspect="1"/>
                </p:cNvPicPr>
                <p:nvPr/>
              </p:nvPicPr>
              <p:blipFill>
                <a:blip r:embed="rId4"/>
                <a:stretch>
                  <a:fillRect/>
                </a:stretch>
              </p:blipFill>
              <p:spPr>
                <a:xfrm>
                  <a:off x="5660218" y="1821282"/>
                  <a:ext cx="555596" cy="484757"/>
                </a:xfrm>
                <a:prstGeom prst="rect">
                  <a:avLst/>
                </a:prstGeom>
              </p:spPr>
            </p:pic>
            <p:pic>
              <p:nvPicPr>
                <p:cNvPr id="87" name="Picture 86">
                  <a:extLst>
                    <a:ext uri="{FF2B5EF4-FFF2-40B4-BE49-F238E27FC236}">
                      <a16:creationId xmlns:a16="http://schemas.microsoft.com/office/drawing/2014/main" id="{8F4D67B0-5534-B344-88A5-9E99DD3A16B5}"/>
                    </a:ext>
                  </a:extLst>
                </p:cNvPr>
                <p:cNvPicPr>
                  <a:picLocks noChangeAspect="1"/>
                </p:cNvPicPr>
                <p:nvPr/>
              </p:nvPicPr>
              <p:blipFill>
                <a:blip r:embed="rId4"/>
                <a:stretch>
                  <a:fillRect/>
                </a:stretch>
              </p:blipFill>
              <p:spPr>
                <a:xfrm>
                  <a:off x="5709921" y="1870986"/>
                  <a:ext cx="555596" cy="484757"/>
                </a:xfrm>
                <a:prstGeom prst="rect">
                  <a:avLst/>
                </a:prstGeom>
              </p:spPr>
            </p:pic>
            <p:pic>
              <p:nvPicPr>
                <p:cNvPr id="88" name="Picture 87">
                  <a:extLst>
                    <a:ext uri="{FF2B5EF4-FFF2-40B4-BE49-F238E27FC236}">
                      <a16:creationId xmlns:a16="http://schemas.microsoft.com/office/drawing/2014/main" id="{B6B30D33-6EC3-7C4E-BB9C-ADECA83358A6}"/>
                    </a:ext>
                  </a:extLst>
                </p:cNvPr>
                <p:cNvPicPr>
                  <a:picLocks noChangeAspect="1"/>
                </p:cNvPicPr>
                <p:nvPr/>
              </p:nvPicPr>
              <p:blipFill>
                <a:blip r:embed="rId4"/>
                <a:stretch>
                  <a:fillRect/>
                </a:stretch>
              </p:blipFill>
              <p:spPr>
                <a:xfrm>
                  <a:off x="5759624" y="1920689"/>
                  <a:ext cx="555596" cy="484757"/>
                </a:xfrm>
                <a:prstGeom prst="rect">
                  <a:avLst/>
                </a:prstGeom>
              </p:spPr>
            </p:pic>
          </p:grpSp>
          <p:grpSp>
            <p:nvGrpSpPr>
              <p:cNvPr id="80" name="Group 79">
                <a:extLst>
                  <a:ext uri="{FF2B5EF4-FFF2-40B4-BE49-F238E27FC236}">
                    <a16:creationId xmlns:a16="http://schemas.microsoft.com/office/drawing/2014/main" id="{06CE6472-F2F9-424B-9046-577158EE3E73}"/>
                  </a:ext>
                </a:extLst>
              </p:cNvPr>
              <p:cNvGrpSpPr/>
              <p:nvPr/>
            </p:nvGrpSpPr>
            <p:grpSpPr>
              <a:xfrm>
                <a:off x="6534409" y="1933264"/>
                <a:ext cx="709289" cy="372775"/>
                <a:chOff x="5534865" y="2672006"/>
                <a:chExt cx="709289" cy="372775"/>
              </a:xfrm>
            </p:grpSpPr>
            <p:pic>
              <p:nvPicPr>
                <p:cNvPr id="81" name="Image 29">
                  <a:extLst>
                    <a:ext uri="{FF2B5EF4-FFF2-40B4-BE49-F238E27FC236}">
                      <a16:creationId xmlns:a16="http://schemas.microsoft.com/office/drawing/2014/main" id="{CAE66576-F053-5943-8EE2-61F6E58D3B10}"/>
                    </a:ext>
                  </a:extLst>
                </p:cNvPr>
                <p:cNvPicPr>
                  <a:picLocks noChangeAspect="1"/>
                </p:cNvPicPr>
                <p:nvPr/>
              </p:nvPicPr>
              <p:blipFill>
                <a:blip r:embed="rId5"/>
                <a:stretch>
                  <a:fillRect/>
                </a:stretch>
              </p:blipFill>
              <p:spPr>
                <a:xfrm rot="5400000">
                  <a:off x="5703122" y="2503749"/>
                  <a:ext cx="223665" cy="560179"/>
                </a:xfrm>
                <a:prstGeom prst="rect">
                  <a:avLst/>
                </a:prstGeom>
              </p:spPr>
            </p:pic>
            <p:pic>
              <p:nvPicPr>
                <p:cNvPr id="82" name="Image 29">
                  <a:extLst>
                    <a:ext uri="{FF2B5EF4-FFF2-40B4-BE49-F238E27FC236}">
                      <a16:creationId xmlns:a16="http://schemas.microsoft.com/office/drawing/2014/main" id="{73C25204-DC00-1341-81F2-27836C0EE539}"/>
                    </a:ext>
                  </a:extLst>
                </p:cNvPr>
                <p:cNvPicPr>
                  <a:picLocks noChangeAspect="1"/>
                </p:cNvPicPr>
                <p:nvPr/>
              </p:nvPicPr>
              <p:blipFill>
                <a:blip r:embed="rId5"/>
                <a:stretch>
                  <a:fillRect/>
                </a:stretch>
              </p:blipFill>
              <p:spPr>
                <a:xfrm rot="5400000">
                  <a:off x="5752825" y="2553452"/>
                  <a:ext cx="223665" cy="560179"/>
                </a:xfrm>
                <a:prstGeom prst="rect">
                  <a:avLst/>
                </a:prstGeom>
              </p:spPr>
            </p:pic>
            <p:pic>
              <p:nvPicPr>
                <p:cNvPr id="83" name="Image 29">
                  <a:extLst>
                    <a:ext uri="{FF2B5EF4-FFF2-40B4-BE49-F238E27FC236}">
                      <a16:creationId xmlns:a16="http://schemas.microsoft.com/office/drawing/2014/main" id="{73A02614-7335-714F-8A6E-B3459E6E29A3}"/>
                    </a:ext>
                  </a:extLst>
                </p:cNvPr>
                <p:cNvPicPr>
                  <a:picLocks noChangeAspect="1"/>
                </p:cNvPicPr>
                <p:nvPr/>
              </p:nvPicPr>
              <p:blipFill>
                <a:blip r:embed="rId5"/>
                <a:stretch>
                  <a:fillRect/>
                </a:stretch>
              </p:blipFill>
              <p:spPr>
                <a:xfrm rot="5400000">
                  <a:off x="5802528" y="2603156"/>
                  <a:ext cx="223665" cy="560179"/>
                </a:xfrm>
                <a:prstGeom prst="rect">
                  <a:avLst/>
                </a:prstGeom>
              </p:spPr>
            </p:pic>
            <p:pic>
              <p:nvPicPr>
                <p:cNvPr id="84" name="Image 29">
                  <a:extLst>
                    <a:ext uri="{FF2B5EF4-FFF2-40B4-BE49-F238E27FC236}">
                      <a16:creationId xmlns:a16="http://schemas.microsoft.com/office/drawing/2014/main" id="{86A7A42B-ED84-FA47-8191-139D7241237F}"/>
                    </a:ext>
                  </a:extLst>
                </p:cNvPr>
                <p:cNvPicPr>
                  <a:picLocks noChangeAspect="1"/>
                </p:cNvPicPr>
                <p:nvPr/>
              </p:nvPicPr>
              <p:blipFill>
                <a:blip r:embed="rId5"/>
                <a:stretch>
                  <a:fillRect/>
                </a:stretch>
              </p:blipFill>
              <p:spPr>
                <a:xfrm rot="5400000">
                  <a:off x="5852232" y="2652859"/>
                  <a:ext cx="223665" cy="560179"/>
                </a:xfrm>
                <a:prstGeom prst="rect">
                  <a:avLst/>
                </a:prstGeom>
              </p:spPr>
            </p:pic>
          </p:grpSp>
        </p:grpSp>
        <p:sp>
          <p:nvSpPr>
            <p:cNvPr id="78" name="Rectangle 77">
              <a:extLst>
                <a:ext uri="{FF2B5EF4-FFF2-40B4-BE49-F238E27FC236}">
                  <a16:creationId xmlns:a16="http://schemas.microsoft.com/office/drawing/2014/main" id="{64EBFD49-B8B7-B241-807A-91FC1EE98520}"/>
                </a:ext>
              </a:extLst>
            </p:cNvPr>
            <p:cNvSpPr/>
            <p:nvPr/>
          </p:nvSpPr>
          <p:spPr>
            <a:xfrm>
              <a:off x="5429250" y="1585913"/>
              <a:ext cx="1985963" cy="942975"/>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90" name="Straight Connector 89">
            <a:extLst>
              <a:ext uri="{FF2B5EF4-FFF2-40B4-BE49-F238E27FC236}">
                <a16:creationId xmlns:a16="http://schemas.microsoft.com/office/drawing/2014/main" id="{2CE98984-4013-1F40-A9EC-05C790B989E7}"/>
              </a:ext>
            </a:extLst>
          </p:cNvPr>
          <p:cNvCxnSpPr>
            <a:cxnSpLocks/>
            <a:endCxn id="61" idx="1"/>
          </p:cNvCxnSpPr>
          <p:nvPr/>
        </p:nvCxnSpPr>
        <p:spPr>
          <a:xfrm flipV="1">
            <a:off x="2221512" y="1907382"/>
            <a:ext cx="1839710" cy="791515"/>
          </a:xfrm>
          <a:prstGeom prst="line">
            <a:avLst/>
          </a:prstGeom>
        </p:spPr>
        <p:style>
          <a:lnRef idx="2">
            <a:schemeClr val="accent1"/>
          </a:lnRef>
          <a:fillRef idx="0">
            <a:schemeClr val="accent1"/>
          </a:fillRef>
          <a:effectRef idx="1">
            <a:schemeClr val="accent1"/>
          </a:effectRef>
          <a:fontRef idx="minor">
            <a:schemeClr val="tx1"/>
          </a:fontRef>
        </p:style>
      </p:cxnSp>
      <p:cxnSp>
        <p:nvCxnSpPr>
          <p:cNvPr id="91" name="Straight Connector 90">
            <a:extLst>
              <a:ext uri="{FF2B5EF4-FFF2-40B4-BE49-F238E27FC236}">
                <a16:creationId xmlns:a16="http://schemas.microsoft.com/office/drawing/2014/main" id="{FDB2787C-2C06-2D4C-A2D7-667AC7BEFA93}"/>
              </a:ext>
            </a:extLst>
          </p:cNvPr>
          <p:cNvCxnSpPr>
            <a:cxnSpLocks/>
            <a:endCxn id="65" idx="1"/>
          </p:cNvCxnSpPr>
          <p:nvPr/>
        </p:nvCxnSpPr>
        <p:spPr>
          <a:xfrm flipV="1">
            <a:off x="3250991" y="2822859"/>
            <a:ext cx="814233" cy="117197"/>
          </a:xfrm>
          <a:prstGeom prst="line">
            <a:avLst/>
          </a:prstGeom>
        </p:spPr>
        <p:style>
          <a:lnRef idx="2">
            <a:schemeClr val="accent1"/>
          </a:lnRef>
          <a:fillRef idx="0">
            <a:schemeClr val="accent1"/>
          </a:fillRef>
          <a:effectRef idx="1">
            <a:schemeClr val="accent1"/>
          </a:effectRef>
          <a:fontRef idx="minor">
            <a:schemeClr val="tx1"/>
          </a:fontRef>
        </p:style>
      </p:cxnSp>
      <p:cxnSp>
        <p:nvCxnSpPr>
          <p:cNvPr id="94" name="Straight Connector 93">
            <a:extLst>
              <a:ext uri="{FF2B5EF4-FFF2-40B4-BE49-F238E27FC236}">
                <a16:creationId xmlns:a16="http://schemas.microsoft.com/office/drawing/2014/main" id="{D793DA4D-E5A7-9C4B-8A58-F35432CA4289}"/>
              </a:ext>
            </a:extLst>
          </p:cNvPr>
          <p:cNvCxnSpPr>
            <a:cxnSpLocks/>
            <a:endCxn id="78" idx="1"/>
          </p:cNvCxnSpPr>
          <p:nvPr/>
        </p:nvCxnSpPr>
        <p:spPr>
          <a:xfrm>
            <a:off x="1092367" y="2855200"/>
            <a:ext cx="2957204" cy="888695"/>
          </a:xfrm>
          <a:prstGeom prst="line">
            <a:avLst/>
          </a:prstGeom>
        </p:spPr>
        <p:style>
          <a:lnRef idx="2">
            <a:schemeClr val="accent1"/>
          </a:lnRef>
          <a:fillRef idx="0">
            <a:schemeClr val="accent1"/>
          </a:fillRef>
          <a:effectRef idx="1">
            <a:schemeClr val="accent1"/>
          </a:effectRef>
          <a:fontRef idx="minor">
            <a:schemeClr val="tx1"/>
          </a:fontRef>
        </p:style>
      </p:cxnSp>
      <p:sp>
        <p:nvSpPr>
          <p:cNvPr id="98" name="TextBox 97">
            <a:extLst>
              <a:ext uri="{FF2B5EF4-FFF2-40B4-BE49-F238E27FC236}">
                <a16:creationId xmlns:a16="http://schemas.microsoft.com/office/drawing/2014/main" id="{CC5B34F0-CD04-0645-B96C-C43E63ADDD3F}"/>
              </a:ext>
            </a:extLst>
          </p:cNvPr>
          <p:cNvSpPr txBox="1"/>
          <p:nvPr/>
        </p:nvSpPr>
        <p:spPr>
          <a:xfrm>
            <a:off x="6182619" y="1997033"/>
            <a:ext cx="2043113" cy="369332"/>
          </a:xfrm>
          <a:prstGeom prst="rect">
            <a:avLst/>
          </a:prstGeom>
          <a:noFill/>
        </p:spPr>
        <p:txBody>
          <a:bodyPr wrap="square" rtlCol="0">
            <a:spAutoFit/>
          </a:bodyPr>
          <a:lstStyle/>
          <a:p>
            <a:pPr algn="ctr"/>
            <a:r>
              <a:rPr lang="en-US"/>
              <a:t>Population</a:t>
            </a:r>
          </a:p>
        </p:txBody>
      </p:sp>
      <p:sp>
        <p:nvSpPr>
          <p:cNvPr id="99" name="TextBox 98">
            <a:extLst>
              <a:ext uri="{FF2B5EF4-FFF2-40B4-BE49-F238E27FC236}">
                <a16:creationId xmlns:a16="http://schemas.microsoft.com/office/drawing/2014/main" id="{1F2CE544-F751-AC46-AAB5-092E78F2D319}"/>
              </a:ext>
            </a:extLst>
          </p:cNvPr>
          <p:cNvSpPr txBox="1"/>
          <p:nvPr/>
        </p:nvSpPr>
        <p:spPr>
          <a:xfrm>
            <a:off x="6182619" y="2424545"/>
            <a:ext cx="2043113" cy="369332"/>
          </a:xfrm>
          <a:prstGeom prst="rect">
            <a:avLst/>
          </a:prstGeom>
          <a:noFill/>
        </p:spPr>
        <p:txBody>
          <a:bodyPr wrap="square" rtlCol="0">
            <a:spAutoFit/>
          </a:bodyPr>
          <a:lstStyle/>
          <a:p>
            <a:pPr algn="ctr"/>
            <a:r>
              <a:rPr lang="en-US"/>
              <a:t>Acquisition</a:t>
            </a:r>
          </a:p>
        </p:txBody>
      </p:sp>
      <p:sp>
        <p:nvSpPr>
          <p:cNvPr id="100" name="TextBox 99">
            <a:extLst>
              <a:ext uri="{FF2B5EF4-FFF2-40B4-BE49-F238E27FC236}">
                <a16:creationId xmlns:a16="http://schemas.microsoft.com/office/drawing/2014/main" id="{A272925E-E5B7-BC4B-ABAA-EFBEDAF44545}"/>
              </a:ext>
            </a:extLst>
          </p:cNvPr>
          <p:cNvSpPr txBox="1"/>
          <p:nvPr/>
        </p:nvSpPr>
        <p:spPr>
          <a:xfrm>
            <a:off x="6181165" y="2914186"/>
            <a:ext cx="2043113" cy="369332"/>
          </a:xfrm>
          <a:prstGeom prst="rect">
            <a:avLst/>
          </a:prstGeom>
          <a:noFill/>
        </p:spPr>
        <p:txBody>
          <a:bodyPr wrap="square" rtlCol="0">
            <a:spAutoFit/>
          </a:bodyPr>
          <a:lstStyle/>
          <a:p>
            <a:pPr algn="ctr"/>
            <a:r>
              <a:rPr lang="en-US"/>
              <a:t>Processing</a:t>
            </a:r>
          </a:p>
        </p:txBody>
      </p:sp>
      <p:sp>
        <p:nvSpPr>
          <p:cNvPr id="101" name="TextBox 100">
            <a:extLst>
              <a:ext uri="{FF2B5EF4-FFF2-40B4-BE49-F238E27FC236}">
                <a16:creationId xmlns:a16="http://schemas.microsoft.com/office/drawing/2014/main" id="{4581BB01-25A0-AA4F-9984-35195F28FDAE}"/>
              </a:ext>
            </a:extLst>
          </p:cNvPr>
          <p:cNvSpPr txBox="1"/>
          <p:nvPr/>
        </p:nvSpPr>
        <p:spPr>
          <a:xfrm>
            <a:off x="6181165" y="3393952"/>
            <a:ext cx="2043113" cy="369332"/>
          </a:xfrm>
          <a:prstGeom prst="rect">
            <a:avLst/>
          </a:prstGeom>
          <a:noFill/>
        </p:spPr>
        <p:txBody>
          <a:bodyPr wrap="square" rtlCol="0">
            <a:spAutoFit/>
          </a:bodyPr>
          <a:lstStyle/>
          <a:p>
            <a:pPr algn="ctr"/>
            <a:r>
              <a:rPr lang="en-US"/>
              <a:t>Data security</a:t>
            </a:r>
          </a:p>
        </p:txBody>
      </p:sp>
      <p:sp>
        <p:nvSpPr>
          <p:cNvPr id="102" name="TextBox 101">
            <a:extLst>
              <a:ext uri="{FF2B5EF4-FFF2-40B4-BE49-F238E27FC236}">
                <a16:creationId xmlns:a16="http://schemas.microsoft.com/office/drawing/2014/main" id="{74C76148-80AD-6140-8C09-01D3F66C55AA}"/>
              </a:ext>
            </a:extLst>
          </p:cNvPr>
          <p:cNvSpPr txBox="1"/>
          <p:nvPr/>
        </p:nvSpPr>
        <p:spPr>
          <a:xfrm>
            <a:off x="4346279" y="4213288"/>
            <a:ext cx="989573" cy="461665"/>
          </a:xfrm>
          <a:prstGeom prst="rect">
            <a:avLst/>
          </a:prstGeom>
          <a:noFill/>
        </p:spPr>
        <p:txBody>
          <a:bodyPr wrap="square" rtlCol="0">
            <a:spAutoFit/>
          </a:bodyPr>
          <a:lstStyle/>
          <a:p>
            <a:pPr algn="ctr"/>
            <a:r>
              <a:rPr lang="en-US" sz="2400" b="1"/>
              <a:t>…</a:t>
            </a:r>
          </a:p>
        </p:txBody>
      </p:sp>
      <p:sp>
        <p:nvSpPr>
          <p:cNvPr id="47" name="Rounded Rectangle 46">
            <a:extLst>
              <a:ext uri="{FF2B5EF4-FFF2-40B4-BE49-F238E27FC236}">
                <a16:creationId xmlns:a16="http://schemas.microsoft.com/office/drawing/2014/main" id="{67BE9C7C-B4C9-9E4E-997F-68D932C3F877}"/>
              </a:ext>
            </a:extLst>
          </p:cNvPr>
          <p:cNvSpPr/>
          <p:nvPr/>
        </p:nvSpPr>
        <p:spPr>
          <a:xfrm>
            <a:off x="6549390" y="3322741"/>
            <a:ext cx="1311593" cy="421154"/>
          </a:xfrm>
          <a:prstGeom prst="roundRect">
            <a:avLst/>
          </a:prstGeom>
          <a:noFill/>
          <a:ln>
            <a:solidFill>
              <a:schemeClr val="bg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5" name="Rectangle 94">
            <a:extLst>
              <a:ext uri="{FF2B5EF4-FFF2-40B4-BE49-F238E27FC236}">
                <a16:creationId xmlns:a16="http://schemas.microsoft.com/office/drawing/2014/main" id="{CFF19F54-32E1-9C4B-BBA4-88BBDA4BC14F}"/>
              </a:ext>
            </a:extLst>
          </p:cNvPr>
          <p:cNvSpPr/>
          <p:nvPr/>
        </p:nvSpPr>
        <p:spPr>
          <a:xfrm>
            <a:off x="976786" y="4799780"/>
            <a:ext cx="7904483" cy="577081"/>
          </a:xfrm>
          <a:prstGeom prst="rect">
            <a:avLst/>
          </a:prstGeom>
        </p:spPr>
        <p:txBody>
          <a:bodyPr wrap="square">
            <a:spAutoFit/>
          </a:bodyPr>
          <a:lstStyle/>
          <a:p>
            <a:pPr algn="ctr">
              <a:defRPr/>
            </a:pPr>
            <a:r>
              <a:rPr lang="en-US" sz="1050" b="1" i="1">
                <a:solidFill>
                  <a:schemeClr val="bg1"/>
                </a:solidFill>
                <a:latin typeface="Calibri"/>
              </a:rPr>
              <a:t>Calhoun and </a:t>
            </a:r>
            <a:r>
              <a:rPr lang="en-US" sz="1050" b="1" i="1" err="1">
                <a:solidFill>
                  <a:schemeClr val="bg1"/>
                </a:solidFill>
                <a:latin typeface="Calibri"/>
              </a:rPr>
              <a:t>Adali</a:t>
            </a:r>
            <a:r>
              <a:rPr lang="en-US" sz="1050" b="1" i="1">
                <a:solidFill>
                  <a:schemeClr val="bg1"/>
                </a:solidFill>
                <a:latin typeface="Calibri"/>
              </a:rPr>
              <a:t>, IEEE Trans Inf Technol Biomed. 2009; </a:t>
            </a:r>
            <a:r>
              <a:rPr lang="en-US" sz="1050" b="1" i="1" err="1">
                <a:solidFill>
                  <a:schemeClr val="bg1"/>
                </a:solidFill>
                <a:latin typeface="Calibri"/>
              </a:rPr>
              <a:t>Meda</a:t>
            </a:r>
            <a:r>
              <a:rPr lang="en-US" sz="1050" b="1" i="1">
                <a:solidFill>
                  <a:schemeClr val="bg1"/>
                </a:solidFill>
                <a:latin typeface="Calibri"/>
              </a:rPr>
              <a:t> et al, </a:t>
            </a:r>
            <a:r>
              <a:rPr lang="en-US" sz="1050" b="1" i="1" err="1">
                <a:solidFill>
                  <a:schemeClr val="bg1"/>
                </a:solidFill>
                <a:latin typeface="Calibri"/>
              </a:rPr>
              <a:t>NeuroImage</a:t>
            </a:r>
            <a:r>
              <a:rPr lang="en-US" sz="1050" b="1" i="1">
                <a:solidFill>
                  <a:schemeClr val="bg1"/>
                </a:solidFill>
                <a:latin typeface="Calibri"/>
              </a:rPr>
              <a:t> 2010; </a:t>
            </a:r>
            <a:r>
              <a:rPr lang="en-US" sz="1050" b="1" i="1" err="1">
                <a:solidFill>
                  <a:schemeClr val="bg1"/>
                </a:solidFill>
                <a:latin typeface="Calibri"/>
              </a:rPr>
              <a:t>Vonou</a:t>
            </a:r>
            <a:r>
              <a:rPr lang="en-US" sz="1050" b="1" i="1">
                <a:solidFill>
                  <a:schemeClr val="bg1"/>
                </a:solidFill>
                <a:latin typeface="Calibri"/>
              </a:rPr>
              <a:t> et al, </a:t>
            </a:r>
            <a:r>
              <a:rPr lang="en-US" sz="1050" b="1" i="1" err="1">
                <a:solidFill>
                  <a:schemeClr val="bg1"/>
                </a:solidFill>
                <a:latin typeface="Calibri"/>
              </a:rPr>
              <a:t>NeuroImage</a:t>
            </a:r>
            <a:r>
              <a:rPr lang="en-US" sz="1050" b="1" i="1">
                <a:solidFill>
                  <a:schemeClr val="bg1"/>
                </a:solidFill>
                <a:latin typeface="Calibri"/>
              </a:rPr>
              <a:t> 2010; Groves et al, </a:t>
            </a:r>
            <a:r>
              <a:rPr lang="en-US" sz="1050" b="1" i="1" err="1">
                <a:solidFill>
                  <a:schemeClr val="bg1"/>
                </a:solidFill>
                <a:latin typeface="Calibri"/>
              </a:rPr>
              <a:t>NeuroImage</a:t>
            </a:r>
            <a:r>
              <a:rPr lang="en-US" sz="1050" b="1" i="1">
                <a:solidFill>
                  <a:schemeClr val="bg1"/>
                </a:solidFill>
                <a:latin typeface="Calibri"/>
              </a:rPr>
              <a:t> 2011; Sui et al; </a:t>
            </a:r>
            <a:r>
              <a:rPr lang="en-US" sz="1050" b="1" i="1" err="1">
                <a:solidFill>
                  <a:schemeClr val="bg1"/>
                </a:solidFill>
                <a:latin typeface="Calibri"/>
              </a:rPr>
              <a:t>NeuroImage</a:t>
            </a:r>
            <a:r>
              <a:rPr lang="en-US" sz="1050" b="1" i="1">
                <a:solidFill>
                  <a:schemeClr val="bg1"/>
                </a:solidFill>
                <a:latin typeface="Calibri"/>
              </a:rPr>
              <a:t>, 2013; Miller et al, Nat </a:t>
            </a:r>
            <a:r>
              <a:rPr lang="en-US" sz="1050" b="1" i="1" err="1">
                <a:solidFill>
                  <a:schemeClr val="bg1"/>
                </a:solidFill>
                <a:latin typeface="Calibri"/>
              </a:rPr>
              <a:t>Neurosci</a:t>
            </a:r>
            <a:r>
              <a:rPr lang="en-US" sz="1050" b="1" i="1">
                <a:solidFill>
                  <a:schemeClr val="bg1"/>
                </a:solidFill>
                <a:latin typeface="Calibri"/>
              </a:rPr>
              <a:t>, 2016; Li </a:t>
            </a:r>
            <a:r>
              <a:rPr lang="en-US" sz="1050" b="1" i="1">
                <a:solidFill>
                  <a:schemeClr val="bg1"/>
                </a:solidFill>
                <a:latin typeface="Calibri"/>
                <a:ea typeface="+mn-ea"/>
              </a:rPr>
              <a:t>Shen and Paul Thompson,</a:t>
            </a:r>
            <a:r>
              <a:rPr lang="en-GB" sz="1050" b="1" i="1">
                <a:solidFill>
                  <a:schemeClr val="bg1"/>
                </a:solidFill>
                <a:latin typeface="Calibri" charset="0"/>
                <a:ea typeface="ＭＳ Ｐゴシック" charset="0"/>
                <a:cs typeface="ＭＳ Ｐゴシック" charset="0"/>
              </a:rPr>
              <a:t> Proc of the IEEE, 2019; …</a:t>
            </a:r>
          </a:p>
          <a:p>
            <a:pPr algn="ctr" eaLnBrk="1" fontAlgn="auto" hangingPunct="1">
              <a:spcBef>
                <a:spcPts val="0"/>
              </a:spcBef>
              <a:spcAft>
                <a:spcPts val="0"/>
              </a:spcAft>
              <a:defRPr/>
            </a:pPr>
            <a:endParaRPr lang="en-US" sz="1050" b="1" i="1">
              <a:solidFill>
                <a:schemeClr val="bg1"/>
              </a:solidFill>
              <a:latin typeface="Calibri"/>
              <a:ea typeface="+mn-ea"/>
            </a:endParaRPr>
          </a:p>
        </p:txBody>
      </p:sp>
      <p:sp>
        <p:nvSpPr>
          <p:cNvPr id="96" name="Rectangle 95">
            <a:extLst>
              <a:ext uri="{FF2B5EF4-FFF2-40B4-BE49-F238E27FC236}">
                <a16:creationId xmlns:a16="http://schemas.microsoft.com/office/drawing/2014/main" id="{FE898B49-B50E-3B44-BA07-0780E8C7F74C}"/>
              </a:ext>
            </a:extLst>
          </p:cNvPr>
          <p:cNvSpPr/>
          <p:nvPr/>
        </p:nvSpPr>
        <p:spPr>
          <a:xfrm>
            <a:off x="1296592" y="0"/>
            <a:ext cx="6349804" cy="830997"/>
          </a:xfrm>
          <a:prstGeom prst="rect">
            <a:avLst/>
          </a:prstGeom>
          <a:ln w="28575">
            <a:noFill/>
          </a:ln>
        </p:spPr>
        <p:txBody>
          <a:bodyPr wrap="square">
            <a:spAutoFit/>
          </a:bodyPr>
          <a:lstStyle/>
          <a:p>
            <a:pPr algn="ctr" defTabSz="457189">
              <a:defRPr/>
            </a:pPr>
            <a:r>
              <a:rPr lang="en-US" sz="2400" b="1" kern="900">
                <a:solidFill>
                  <a:srgbClr val="000000"/>
                </a:solidFill>
                <a:latin typeface="Calibri" charset="0"/>
                <a:ea typeface="ＭＳ Ｐゴシック" charset="0"/>
              </a:rPr>
              <a:t>Variability of multivariate biomedical data </a:t>
            </a:r>
          </a:p>
          <a:p>
            <a:pPr algn="ctr" defTabSz="457189">
              <a:defRPr/>
            </a:pPr>
            <a:r>
              <a:rPr lang="en-US" sz="2400" b="1" kern="900">
                <a:solidFill>
                  <a:schemeClr val="accent1">
                    <a:lumMod val="60000"/>
                    <a:lumOff val="40000"/>
                  </a:schemeClr>
                </a:solidFill>
                <a:latin typeface="Calibri" charset="0"/>
                <a:ea typeface="ＭＳ Ｐゴシック" charset="0"/>
              </a:rPr>
              <a:t>- between datasets -</a:t>
            </a:r>
          </a:p>
        </p:txBody>
      </p:sp>
    </p:spTree>
    <p:extLst>
      <p:ext uri="{BB962C8B-B14F-4D97-AF65-F5344CB8AC3E}">
        <p14:creationId xmlns:p14="http://schemas.microsoft.com/office/powerpoint/2010/main" val="10001468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7" name="Espace réservé du numéro de diapositive 1">
            <a:extLst>
              <a:ext uri="{FF2B5EF4-FFF2-40B4-BE49-F238E27FC236}">
                <a16:creationId xmlns:a16="http://schemas.microsoft.com/office/drawing/2014/main" id="{0A4DFB7C-37E9-3E4B-9667-57EBE987EBF8}"/>
              </a:ext>
            </a:extLst>
          </p:cNvPr>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r>
              <a:rPr lang="fr-FR" altLang="en-US">
                <a:solidFill>
                  <a:schemeClr val="bg1"/>
                </a:solidFill>
                <a:latin typeface="Arial" panose="020B0604020202020204" pitchFamily="34" charset="0"/>
              </a:rPr>
              <a:t>- </a:t>
            </a:r>
            <a:fld id="{30906A1B-C700-7942-8785-2670C09729C6}" type="slidenum">
              <a:rPr lang="fr-FR" altLang="en-US">
                <a:solidFill>
                  <a:schemeClr val="bg1"/>
                </a:solidFill>
                <a:latin typeface="Arial" panose="020B0604020202020204" pitchFamily="34" charset="0"/>
              </a:rPr>
              <a:pPr/>
              <a:t>30</a:t>
            </a:fld>
            <a:endParaRPr lang="fr-FR" altLang="en-US">
              <a:solidFill>
                <a:schemeClr val="bg1"/>
              </a:solidFill>
              <a:latin typeface="Arial" panose="020B0604020202020204" pitchFamily="34" charset="0"/>
            </a:endParaRPr>
          </a:p>
        </p:txBody>
      </p:sp>
      <p:sp>
        <p:nvSpPr>
          <p:cNvPr id="203778" name="Rectangle 79">
            <a:extLst>
              <a:ext uri="{FF2B5EF4-FFF2-40B4-BE49-F238E27FC236}">
                <a16:creationId xmlns:a16="http://schemas.microsoft.com/office/drawing/2014/main" id="{0E57C849-4128-A34D-B9B7-EED78D37964D}"/>
              </a:ext>
            </a:extLst>
          </p:cNvPr>
          <p:cNvSpPr>
            <a:spLocks noChangeArrowheads="1"/>
          </p:cNvSpPr>
          <p:nvPr/>
        </p:nvSpPr>
        <p:spPr bwMode="auto">
          <a:xfrm>
            <a:off x="1295400" y="246063"/>
            <a:ext cx="634841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algn="ctr" eaLnBrk="1" hangingPunct="1"/>
            <a:r>
              <a:rPr lang="en-US" altLang="en-US" sz="2400" b="1"/>
              <a:t>Partial Least Squares</a:t>
            </a:r>
          </a:p>
        </p:txBody>
      </p:sp>
      <p:sp>
        <p:nvSpPr>
          <p:cNvPr id="203779" name="Rectangle 79">
            <a:extLst>
              <a:ext uri="{FF2B5EF4-FFF2-40B4-BE49-F238E27FC236}">
                <a16:creationId xmlns:a16="http://schemas.microsoft.com/office/drawing/2014/main" id="{8DD6A3A0-F1AB-2B42-82E0-9096483F2423}"/>
              </a:ext>
            </a:extLst>
          </p:cNvPr>
          <p:cNvSpPr>
            <a:spLocks noChangeArrowheads="1"/>
          </p:cNvSpPr>
          <p:nvPr/>
        </p:nvSpPr>
        <p:spPr bwMode="auto">
          <a:xfrm>
            <a:off x="427038" y="793750"/>
            <a:ext cx="63484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eaLnBrk="1" hangingPunct="1"/>
            <a:r>
              <a:rPr lang="en-US" altLang="en-US"/>
              <a:t>A </a:t>
            </a:r>
            <a:r>
              <a:rPr lang="en-US" altLang="en-US" b="1"/>
              <a:t>co-variance </a:t>
            </a:r>
            <a:r>
              <a:rPr lang="en-US" altLang="en-US"/>
              <a:t>maximisation problem:</a:t>
            </a:r>
          </a:p>
        </p:txBody>
      </p:sp>
      <p:pic>
        <p:nvPicPr>
          <p:cNvPr id="203780" name="Picture 3">
            <a:extLst>
              <a:ext uri="{FF2B5EF4-FFF2-40B4-BE49-F238E27FC236}">
                <a16:creationId xmlns:a16="http://schemas.microsoft.com/office/drawing/2014/main" id="{D9973B79-9639-2A47-84D5-E91AAD3FC93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84400" y="1408113"/>
            <a:ext cx="4521200" cy="790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3781" name="Picture 5">
            <a:extLst>
              <a:ext uri="{FF2B5EF4-FFF2-40B4-BE49-F238E27FC236}">
                <a16:creationId xmlns:a16="http://schemas.microsoft.com/office/drawing/2014/main" id="{C598E4DE-83C4-9042-B05C-C9405C5604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1263" y="2628900"/>
            <a:ext cx="6030912" cy="127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1" name="Espace réservé du numéro de diapositive 1">
            <a:extLst>
              <a:ext uri="{FF2B5EF4-FFF2-40B4-BE49-F238E27FC236}">
                <a16:creationId xmlns:a16="http://schemas.microsoft.com/office/drawing/2014/main" id="{AF92DE98-5605-AA43-8C4A-56AC896CFA9D}"/>
              </a:ext>
            </a:extLst>
          </p:cNvPr>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r>
              <a:rPr lang="fr-FR" altLang="en-US">
                <a:solidFill>
                  <a:schemeClr val="bg1"/>
                </a:solidFill>
                <a:latin typeface="Arial" panose="020B0604020202020204" pitchFamily="34" charset="0"/>
              </a:rPr>
              <a:t>- </a:t>
            </a:r>
            <a:fld id="{8AFE542B-685E-9E43-AB4D-CD4E2E089856}" type="slidenum">
              <a:rPr lang="fr-FR" altLang="en-US">
                <a:solidFill>
                  <a:schemeClr val="bg1"/>
                </a:solidFill>
                <a:latin typeface="Arial" panose="020B0604020202020204" pitchFamily="34" charset="0"/>
              </a:rPr>
              <a:pPr/>
              <a:t>31</a:t>
            </a:fld>
            <a:endParaRPr lang="fr-FR" altLang="en-US">
              <a:solidFill>
                <a:schemeClr val="bg1"/>
              </a:solidFill>
              <a:latin typeface="Arial" panose="020B0604020202020204" pitchFamily="34" charset="0"/>
            </a:endParaRPr>
          </a:p>
        </p:txBody>
      </p:sp>
      <p:sp>
        <p:nvSpPr>
          <p:cNvPr id="8" name="ZoneTexte 7">
            <a:extLst>
              <a:ext uri="{FF2B5EF4-FFF2-40B4-BE49-F238E27FC236}">
                <a16:creationId xmlns:a16="http://schemas.microsoft.com/office/drawing/2014/main" id="{AA3A2024-43F6-6B49-8D4E-F22A9207B802}"/>
              </a:ext>
            </a:extLst>
          </p:cNvPr>
          <p:cNvSpPr txBox="1"/>
          <p:nvPr/>
        </p:nvSpPr>
        <p:spPr>
          <a:xfrm>
            <a:off x="5475288" y="1062038"/>
            <a:ext cx="2878137" cy="1201737"/>
          </a:xfrm>
          <a:prstGeom prst="rect">
            <a:avLst/>
          </a:prstGeom>
          <a:noFill/>
          <a:ln w="28575" cmpd="sng">
            <a:solidFill>
              <a:schemeClr val="accent1">
                <a:lumMod val="60000"/>
                <a:lumOff val="40000"/>
              </a:schemeClr>
            </a:solidFill>
          </a:ln>
        </p:spPr>
        <p:txBody>
          <a:bodyPr>
            <a:spAutoFit/>
          </a:bodyPr>
          <a:lstStyle/>
          <a:p>
            <a:pPr eaLnBrk="1" hangingPunct="1">
              <a:defRPr/>
            </a:pPr>
            <a:r>
              <a:rPr lang="en-US">
                <a:latin typeface="Calibri" charset="0"/>
                <a:ea typeface="ＭＳ Ｐゴシック" charset="0"/>
                <a:cs typeface="ＭＳ Ｐゴシック" charset="0"/>
              </a:rPr>
              <a:t>The PLS problem is solved via singular value decomposition (SVD) of the covariance matrix </a:t>
            </a:r>
            <a:r>
              <a:rPr lang="en-US" b="1">
                <a:latin typeface="Times"/>
                <a:ea typeface="ＭＳ Ｐゴシック" charset="0"/>
                <a:cs typeface="Times"/>
              </a:rPr>
              <a:t>S</a:t>
            </a:r>
            <a:r>
              <a:rPr lang="en-US" b="1" baseline="-25000">
                <a:latin typeface="Times"/>
                <a:ea typeface="ＭＳ Ｐゴシック" charset="0"/>
                <a:cs typeface="Times"/>
              </a:rPr>
              <a:t>XY</a:t>
            </a:r>
          </a:p>
        </p:txBody>
      </p:sp>
      <p:sp>
        <p:nvSpPr>
          <p:cNvPr id="204803" name="Rectangle 79">
            <a:extLst>
              <a:ext uri="{FF2B5EF4-FFF2-40B4-BE49-F238E27FC236}">
                <a16:creationId xmlns:a16="http://schemas.microsoft.com/office/drawing/2014/main" id="{43FF7BDD-2D82-3D4A-B9B9-62187734C9B2}"/>
              </a:ext>
            </a:extLst>
          </p:cNvPr>
          <p:cNvSpPr>
            <a:spLocks noChangeArrowheads="1"/>
          </p:cNvSpPr>
          <p:nvPr/>
        </p:nvSpPr>
        <p:spPr bwMode="auto">
          <a:xfrm>
            <a:off x="1295400" y="246063"/>
            <a:ext cx="634841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algn="ctr" eaLnBrk="1" hangingPunct="1"/>
            <a:r>
              <a:rPr lang="en-US" altLang="en-US" sz="2400" b="1"/>
              <a:t>Partial Least Squares</a:t>
            </a:r>
          </a:p>
        </p:txBody>
      </p:sp>
      <p:pic>
        <p:nvPicPr>
          <p:cNvPr id="204804" name="Picture 6">
            <a:extLst>
              <a:ext uri="{FF2B5EF4-FFF2-40B4-BE49-F238E27FC236}">
                <a16:creationId xmlns:a16="http://schemas.microsoft.com/office/drawing/2014/main" id="{EC5B31E2-5F97-464A-A37A-868A604308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6525" y="1320800"/>
            <a:ext cx="3362325" cy="793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05" name="Picture 8">
            <a:extLst>
              <a:ext uri="{FF2B5EF4-FFF2-40B4-BE49-F238E27FC236}">
                <a16:creationId xmlns:a16="http://schemas.microsoft.com/office/drawing/2014/main" id="{CFBD577C-1067-9545-87C5-411AD9128A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5913" y="3686175"/>
            <a:ext cx="5054600" cy="687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06" name="Rectangle 79">
            <a:extLst>
              <a:ext uri="{FF2B5EF4-FFF2-40B4-BE49-F238E27FC236}">
                <a16:creationId xmlns:a16="http://schemas.microsoft.com/office/drawing/2014/main" id="{033C679D-0672-1347-8ED9-296746C85D7A}"/>
              </a:ext>
            </a:extLst>
          </p:cNvPr>
          <p:cNvSpPr>
            <a:spLocks noChangeArrowheads="1"/>
          </p:cNvSpPr>
          <p:nvPr/>
        </p:nvSpPr>
        <p:spPr bwMode="auto">
          <a:xfrm>
            <a:off x="1397000" y="2798763"/>
            <a:ext cx="634841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algn="ctr" eaLnBrk="1" hangingPunct="1"/>
            <a:r>
              <a:rPr lang="en-US" altLang="en-US" sz="2400" b="1"/>
              <a:t>PLS and regularized CCA</a:t>
            </a:r>
          </a:p>
        </p:txBody>
      </p:sp>
      <p:sp>
        <p:nvSpPr>
          <p:cNvPr id="204807" name="Rectangle 11">
            <a:extLst>
              <a:ext uri="{FF2B5EF4-FFF2-40B4-BE49-F238E27FC236}">
                <a16:creationId xmlns:a16="http://schemas.microsoft.com/office/drawing/2014/main" id="{39A155FC-A0B5-AC41-A878-8ACB785AC968}"/>
              </a:ext>
            </a:extLst>
          </p:cNvPr>
          <p:cNvSpPr>
            <a:spLocks noChangeArrowheads="1"/>
          </p:cNvSpPr>
          <p:nvPr/>
        </p:nvSpPr>
        <p:spPr bwMode="auto">
          <a:xfrm>
            <a:off x="5538788" y="3514725"/>
            <a:ext cx="9017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eaLnBrk="1" hangingPunct="1"/>
            <a:r>
              <a:rPr lang="en-GB" altLang="en-US">
                <a:solidFill>
                  <a:srgbClr val="222222"/>
                </a:solidFill>
                <a:latin typeface="Symbol" pitchFamily="2" charset="2"/>
              </a:rPr>
              <a:t>d 	 </a:t>
            </a:r>
            <a:r>
              <a:rPr lang="en-GB" altLang="en-US">
                <a:solidFill>
                  <a:srgbClr val="222222"/>
                </a:solidFill>
                <a:latin typeface="Nimbus Roman No9 L"/>
              </a:rPr>
              <a:t>∞</a:t>
            </a:r>
            <a:endParaRPr lang="en-US" altLang="en-US"/>
          </a:p>
        </p:txBody>
      </p:sp>
      <p:sp>
        <p:nvSpPr>
          <p:cNvPr id="13" name="Right Arrow 12">
            <a:extLst>
              <a:ext uri="{FF2B5EF4-FFF2-40B4-BE49-F238E27FC236}">
                <a16:creationId xmlns:a16="http://schemas.microsoft.com/office/drawing/2014/main" id="{A19B2064-263E-1F4E-B2F1-0A8B38864F29}"/>
              </a:ext>
            </a:extLst>
          </p:cNvPr>
          <p:cNvSpPr/>
          <p:nvPr/>
        </p:nvSpPr>
        <p:spPr>
          <a:xfrm>
            <a:off x="5695950" y="3894138"/>
            <a:ext cx="563563" cy="187325"/>
          </a:xfrm>
          <a:prstGeom prst="rightArrow">
            <a:avLst/>
          </a:prstGeom>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cxnSp>
        <p:nvCxnSpPr>
          <p:cNvPr id="15" name="Straight Arrow Connector 14">
            <a:extLst>
              <a:ext uri="{FF2B5EF4-FFF2-40B4-BE49-F238E27FC236}">
                <a16:creationId xmlns:a16="http://schemas.microsoft.com/office/drawing/2014/main" id="{857D5ECA-F70D-8941-93BE-4B0D2FFBBA3B}"/>
              </a:ext>
            </a:extLst>
          </p:cNvPr>
          <p:cNvCxnSpPr/>
          <p:nvPr/>
        </p:nvCxnSpPr>
        <p:spPr>
          <a:xfrm>
            <a:off x="5808663" y="3703638"/>
            <a:ext cx="287337"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04810" name="Rectangle 15">
            <a:extLst>
              <a:ext uri="{FF2B5EF4-FFF2-40B4-BE49-F238E27FC236}">
                <a16:creationId xmlns:a16="http://schemas.microsoft.com/office/drawing/2014/main" id="{8ECCCEFB-51FC-C446-97B9-5919FCD7F0A2}"/>
              </a:ext>
            </a:extLst>
          </p:cNvPr>
          <p:cNvSpPr>
            <a:spLocks noChangeArrowheads="1"/>
          </p:cNvSpPr>
          <p:nvPr/>
        </p:nvSpPr>
        <p:spPr bwMode="auto">
          <a:xfrm>
            <a:off x="6718300" y="3795713"/>
            <a:ext cx="56356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eaLnBrk="1" hangingPunct="1"/>
            <a:r>
              <a:rPr lang="en-US" altLang="en-US" b="1"/>
              <a:t>PLS</a:t>
            </a:r>
            <a:endParaRPr lang="en-US" altLang="en-US"/>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5" name="Slide Number Placeholder 1">
            <a:extLst>
              <a:ext uri="{FF2B5EF4-FFF2-40B4-BE49-F238E27FC236}">
                <a16:creationId xmlns:a16="http://schemas.microsoft.com/office/drawing/2014/main" id="{D324155B-0A09-9E4C-A735-0DC7A49A4182}"/>
              </a:ext>
            </a:extLst>
          </p:cNvPr>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r>
              <a:rPr lang="fr-FR" altLang="en-US">
                <a:solidFill>
                  <a:schemeClr val="bg1"/>
                </a:solidFill>
                <a:latin typeface="Arial" panose="020B0604020202020204" pitchFamily="34" charset="0"/>
              </a:rPr>
              <a:t>- </a:t>
            </a:r>
            <a:fld id="{AE73C8C5-B738-854D-A40E-09964198F1F1}" type="slidenum">
              <a:rPr lang="fr-FR" altLang="en-US">
                <a:solidFill>
                  <a:schemeClr val="bg1"/>
                </a:solidFill>
                <a:latin typeface="Arial" panose="020B0604020202020204" pitchFamily="34" charset="0"/>
              </a:rPr>
              <a:pPr/>
              <a:t>32</a:t>
            </a:fld>
            <a:endParaRPr lang="fr-FR" altLang="en-US">
              <a:solidFill>
                <a:schemeClr val="bg1"/>
              </a:solidFill>
              <a:latin typeface="Arial" panose="020B0604020202020204" pitchFamily="34" charset="0"/>
            </a:endParaRPr>
          </a:p>
        </p:txBody>
      </p:sp>
      <p:sp>
        <p:nvSpPr>
          <p:cNvPr id="205826" name="Rectangle 79">
            <a:extLst>
              <a:ext uri="{FF2B5EF4-FFF2-40B4-BE49-F238E27FC236}">
                <a16:creationId xmlns:a16="http://schemas.microsoft.com/office/drawing/2014/main" id="{8AC3A133-DCAD-164B-A025-6C6008E65466}"/>
              </a:ext>
            </a:extLst>
          </p:cNvPr>
          <p:cNvSpPr>
            <a:spLocks noChangeArrowheads="1"/>
          </p:cNvSpPr>
          <p:nvPr/>
        </p:nvSpPr>
        <p:spPr bwMode="auto">
          <a:xfrm>
            <a:off x="973138" y="130175"/>
            <a:ext cx="69691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algn="ctr" eaLnBrk="1" hangingPunct="1"/>
            <a:r>
              <a:rPr lang="en-US" altLang="en-US" sz="2400" b="1"/>
              <a:t>Non-linear iterative partial least squares - NIPALS</a:t>
            </a:r>
          </a:p>
        </p:txBody>
      </p:sp>
      <p:sp>
        <p:nvSpPr>
          <p:cNvPr id="205827" name="TextBox 64">
            <a:extLst>
              <a:ext uri="{FF2B5EF4-FFF2-40B4-BE49-F238E27FC236}">
                <a16:creationId xmlns:a16="http://schemas.microsoft.com/office/drawing/2014/main" id="{63B289A4-F6DD-E24F-9556-400B7DBCC786}"/>
              </a:ext>
            </a:extLst>
          </p:cNvPr>
          <p:cNvSpPr txBox="1">
            <a:spLocks noChangeArrowheads="1"/>
          </p:cNvSpPr>
          <p:nvPr/>
        </p:nvSpPr>
        <p:spPr bwMode="auto">
          <a:xfrm>
            <a:off x="1473200" y="4229100"/>
            <a:ext cx="37623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eaLnBrk="1" hangingPunct="1"/>
            <a:r>
              <a:rPr lang="en-US" altLang="en-US"/>
              <a:t>left eigen-solution of </a:t>
            </a:r>
            <a:r>
              <a:rPr lang="en-US" altLang="en-US" i="1">
                <a:latin typeface="Times New Roman" panose="02020603050405020304" pitchFamily="18" charset="0"/>
                <a:cs typeface="Times New Roman" panose="02020603050405020304" pitchFamily="18" charset="0"/>
              </a:rPr>
              <a:t>X</a:t>
            </a:r>
            <a:r>
              <a:rPr lang="en-US" altLang="en-US" i="1" baseline="30000">
                <a:latin typeface="Times New Roman" panose="02020603050405020304" pitchFamily="18" charset="0"/>
                <a:cs typeface="Times New Roman" panose="02020603050405020304" pitchFamily="18" charset="0"/>
              </a:rPr>
              <a:t>T</a:t>
            </a:r>
            <a:r>
              <a:rPr lang="en-US" altLang="en-US" i="1">
                <a:latin typeface="Times New Roman" panose="02020603050405020304" pitchFamily="18" charset="0"/>
                <a:cs typeface="Times New Roman" panose="02020603050405020304" pitchFamily="18" charset="0"/>
              </a:rPr>
              <a:t> Y</a:t>
            </a:r>
          </a:p>
        </p:txBody>
      </p:sp>
      <p:sp>
        <p:nvSpPr>
          <p:cNvPr id="205828" name="TextBox 66">
            <a:extLst>
              <a:ext uri="{FF2B5EF4-FFF2-40B4-BE49-F238E27FC236}">
                <a16:creationId xmlns:a16="http://schemas.microsoft.com/office/drawing/2014/main" id="{6B18F34E-6C78-144F-9C47-7998EBDEA094}"/>
              </a:ext>
            </a:extLst>
          </p:cNvPr>
          <p:cNvSpPr txBox="1">
            <a:spLocks noChangeArrowheads="1"/>
          </p:cNvSpPr>
          <p:nvPr/>
        </p:nvSpPr>
        <p:spPr bwMode="auto">
          <a:xfrm>
            <a:off x="2035175" y="4811713"/>
            <a:ext cx="53213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eaLnBrk="1" hangingPunct="1"/>
            <a:r>
              <a:rPr lang="en-US" altLang="en-US">
                <a:solidFill>
                  <a:schemeClr val="bg1"/>
                </a:solidFill>
              </a:rPr>
              <a:t>Geladi and Kowalski, Analytica Chimica Acta, 1985</a:t>
            </a:r>
          </a:p>
        </p:txBody>
      </p:sp>
      <p:sp>
        <p:nvSpPr>
          <p:cNvPr id="205829" name="Rectangle 67">
            <a:extLst>
              <a:ext uri="{FF2B5EF4-FFF2-40B4-BE49-F238E27FC236}">
                <a16:creationId xmlns:a16="http://schemas.microsoft.com/office/drawing/2014/main" id="{8E79BAF5-5003-0944-AF05-C9A7163B66D6}"/>
              </a:ext>
            </a:extLst>
          </p:cNvPr>
          <p:cNvSpPr>
            <a:spLocks noChangeArrowheads="1"/>
          </p:cNvSpPr>
          <p:nvPr/>
        </p:nvSpPr>
        <p:spPr bwMode="auto">
          <a:xfrm>
            <a:off x="2230438" y="468313"/>
            <a:ext cx="40989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eaLnBrk="1" hangingPunct="1"/>
            <a:r>
              <a:rPr lang="en-GB" altLang="en-US" b="1">
                <a:solidFill>
                  <a:srgbClr val="0366D6"/>
                </a:solidFill>
                <a:latin typeface="-apple-system"/>
                <a:hlinkClick r:id="rId3"/>
              </a:rPr>
              <a:t>scikit-learn</a:t>
            </a:r>
            <a:r>
              <a:rPr lang="en-GB" altLang="en-US">
                <a:solidFill>
                  <a:srgbClr val="586069"/>
                </a:solidFill>
                <a:latin typeface="-apple-system"/>
              </a:rPr>
              <a:t>/</a:t>
            </a:r>
            <a:r>
              <a:rPr lang="en-GB" altLang="en-US">
                <a:solidFill>
                  <a:srgbClr val="0366D6"/>
                </a:solidFill>
                <a:latin typeface="-apple-system"/>
                <a:hlinkClick r:id="rId4"/>
              </a:rPr>
              <a:t>sklearn</a:t>
            </a:r>
            <a:r>
              <a:rPr lang="en-GB" altLang="en-US">
                <a:solidFill>
                  <a:srgbClr val="586069"/>
                </a:solidFill>
                <a:latin typeface="-apple-system"/>
              </a:rPr>
              <a:t>/</a:t>
            </a:r>
            <a:r>
              <a:rPr lang="en-GB" altLang="en-US" b="1">
                <a:solidFill>
                  <a:srgbClr val="24292E"/>
                </a:solidFill>
                <a:latin typeface="-apple-system"/>
              </a:rPr>
              <a:t>cross_decomposition</a:t>
            </a:r>
            <a:endParaRPr lang="en-US" altLang="en-US"/>
          </a:p>
        </p:txBody>
      </p:sp>
      <p:pic>
        <p:nvPicPr>
          <p:cNvPr id="73" name="Picture 72">
            <a:extLst>
              <a:ext uri="{FF2B5EF4-FFF2-40B4-BE49-F238E27FC236}">
                <a16:creationId xmlns:a16="http://schemas.microsoft.com/office/drawing/2014/main" id="{CDF9E23D-F923-D040-9A5C-5932304BEBB6}"/>
              </a:ext>
            </a:extLst>
          </p:cNvPr>
          <p:cNvPicPr>
            <a:picLocks noChangeAspect="1"/>
          </p:cNvPicPr>
          <p:nvPr/>
        </p:nvPicPr>
        <p:blipFill>
          <a:blip r:embed="rId5"/>
          <a:stretch>
            <a:fillRect/>
          </a:stretch>
        </p:blipFill>
        <p:spPr>
          <a:xfrm>
            <a:off x="6091238" y="927100"/>
            <a:ext cx="2174875" cy="3748088"/>
          </a:xfrm>
          <a:prstGeom prst="rect">
            <a:avLst/>
          </a:prstGeom>
        </p:spPr>
        <p:style>
          <a:lnRef idx="2">
            <a:schemeClr val="accent1"/>
          </a:lnRef>
          <a:fillRef idx="1">
            <a:schemeClr val="lt1"/>
          </a:fillRef>
          <a:effectRef idx="0">
            <a:schemeClr val="accent1"/>
          </a:effectRef>
          <a:fontRef idx="minor">
            <a:schemeClr val="dk1"/>
          </a:fontRef>
        </p:style>
      </p:pic>
      <p:pic>
        <p:nvPicPr>
          <p:cNvPr id="205831" name="Picture 73">
            <a:extLst>
              <a:ext uri="{FF2B5EF4-FFF2-40B4-BE49-F238E27FC236}">
                <a16:creationId xmlns:a16="http://schemas.microsoft.com/office/drawing/2014/main" id="{8B1413C4-2321-2947-BB37-8A336BC1AD9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20813" y="3860800"/>
            <a:ext cx="3151187" cy="30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05832" name="Group 24">
            <a:extLst>
              <a:ext uri="{FF2B5EF4-FFF2-40B4-BE49-F238E27FC236}">
                <a16:creationId xmlns:a16="http://schemas.microsoft.com/office/drawing/2014/main" id="{ADA9ACDD-862F-564B-98B9-CC79460A00C6}"/>
              </a:ext>
            </a:extLst>
          </p:cNvPr>
          <p:cNvGrpSpPr>
            <a:grpSpLocks/>
          </p:cNvGrpSpPr>
          <p:nvPr/>
        </p:nvGrpSpPr>
        <p:grpSpPr bwMode="auto">
          <a:xfrm>
            <a:off x="306388" y="930275"/>
            <a:ext cx="1690687" cy="2300288"/>
            <a:chOff x="284682" y="526534"/>
            <a:chExt cx="1691677" cy="2299615"/>
          </a:xfrm>
        </p:grpSpPr>
        <p:grpSp>
          <p:nvGrpSpPr>
            <p:cNvPr id="205841" name="Group 25">
              <a:extLst>
                <a:ext uri="{FF2B5EF4-FFF2-40B4-BE49-F238E27FC236}">
                  <a16:creationId xmlns:a16="http://schemas.microsoft.com/office/drawing/2014/main" id="{762FAB01-A031-EF49-8277-F28783ABA99D}"/>
                </a:ext>
              </a:extLst>
            </p:cNvPr>
            <p:cNvGrpSpPr>
              <a:grpSpLocks/>
            </p:cNvGrpSpPr>
            <p:nvPr/>
          </p:nvGrpSpPr>
          <p:grpSpPr bwMode="auto">
            <a:xfrm>
              <a:off x="284682" y="526534"/>
              <a:ext cx="1490981" cy="2045216"/>
              <a:chOff x="284682" y="526534"/>
              <a:chExt cx="1490981" cy="2045216"/>
            </a:xfrm>
          </p:grpSpPr>
          <p:sp>
            <p:nvSpPr>
              <p:cNvPr id="205843" name="TextBox 27">
                <a:extLst>
                  <a:ext uri="{FF2B5EF4-FFF2-40B4-BE49-F238E27FC236}">
                    <a16:creationId xmlns:a16="http://schemas.microsoft.com/office/drawing/2014/main" id="{BEB0AA98-2CC2-1347-B2E0-6A925D48FAE8}"/>
                  </a:ext>
                </a:extLst>
              </p:cNvPr>
              <p:cNvSpPr txBox="1">
                <a:spLocks noChangeArrowheads="1"/>
              </p:cNvSpPr>
              <p:nvPr/>
            </p:nvSpPr>
            <p:spPr bwMode="auto">
              <a:xfrm>
                <a:off x="284682" y="526534"/>
                <a:ext cx="69991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algn="ctr" eaLnBrk="1" hangingPunct="1"/>
                <a:r>
                  <a:rPr lang="en-US" altLang="en-US" sz="2800"/>
                  <a:t>X</a:t>
                </a:r>
              </a:p>
            </p:txBody>
          </p:sp>
          <p:cxnSp>
            <p:nvCxnSpPr>
              <p:cNvPr id="29" name="Straight Arrow Connector 28">
                <a:extLst>
                  <a:ext uri="{FF2B5EF4-FFF2-40B4-BE49-F238E27FC236}">
                    <a16:creationId xmlns:a16="http://schemas.microsoft.com/office/drawing/2014/main" id="{2F48FB02-B778-C14C-94D7-446C07D8FDC2}"/>
                  </a:ext>
                </a:extLst>
              </p:cNvPr>
              <p:cNvCxnSpPr>
                <a:cxnSpLocks/>
                <a:endCxn id="27" idx="0"/>
              </p:cNvCxnSpPr>
              <p:nvPr/>
            </p:nvCxnSpPr>
            <p:spPr>
              <a:xfrm>
                <a:off x="764388" y="1112150"/>
                <a:ext cx="1011829" cy="125217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0" name="TextBox 29">
                <a:extLst>
                  <a:ext uri="{FF2B5EF4-FFF2-40B4-BE49-F238E27FC236}">
                    <a16:creationId xmlns:a16="http://schemas.microsoft.com/office/drawing/2014/main" id="{8C334862-D0BA-F74D-8F0B-0D5E5CD27268}"/>
                  </a:ext>
                </a:extLst>
              </p:cNvPr>
              <p:cNvSpPr txBox="1"/>
              <p:nvPr/>
            </p:nvSpPr>
            <p:spPr>
              <a:xfrm>
                <a:off x="1253624" y="1253396"/>
                <a:ext cx="497178" cy="368192"/>
              </a:xfrm>
              <a:prstGeom prst="rect">
                <a:avLst/>
              </a:prstGeom>
              <a:solidFill>
                <a:schemeClr val="accent1">
                  <a:lumMod val="20000"/>
                  <a:lumOff val="80000"/>
                </a:schemeClr>
              </a:solidFill>
            </p:spPr>
            <p:txBody>
              <a:bodyPr>
                <a:spAutoFit/>
              </a:bodyPr>
              <a:lstStyle/>
              <a:p>
                <a:pPr eaLnBrk="1" hangingPunct="1">
                  <a:defRPr/>
                </a:pPr>
                <a:r>
                  <a:rPr lang="en-US" err="1">
                    <a:latin typeface="Calibri" charset="0"/>
                    <a:ea typeface="ＭＳ Ｐゴシック" charset="0"/>
                    <a:cs typeface="ＭＳ Ｐゴシック" charset="0"/>
                  </a:rPr>
                  <a:t>w</a:t>
                </a:r>
                <a:r>
                  <a:rPr lang="en-US" baseline="-25000" err="1">
                    <a:latin typeface="Calibri" charset="0"/>
                    <a:ea typeface="ＭＳ Ｐゴシック" charset="0"/>
                    <a:cs typeface="ＭＳ Ｐゴシック" charset="0"/>
                  </a:rPr>
                  <a:t>X</a:t>
                </a:r>
                <a:endParaRPr lang="en-US" baseline="-25000">
                  <a:latin typeface="Calibri" charset="0"/>
                  <a:ea typeface="ＭＳ Ｐゴシック" charset="0"/>
                  <a:cs typeface="ＭＳ Ｐゴシック" charset="0"/>
                </a:endParaRPr>
              </a:p>
            </p:txBody>
          </p:sp>
          <p:cxnSp>
            <p:nvCxnSpPr>
              <p:cNvPr id="31" name="Curved Connector 30">
                <a:extLst>
                  <a:ext uri="{FF2B5EF4-FFF2-40B4-BE49-F238E27FC236}">
                    <a16:creationId xmlns:a16="http://schemas.microsoft.com/office/drawing/2014/main" id="{14507981-B0F5-5B40-82BC-C80C274A6A64}"/>
                  </a:ext>
                </a:extLst>
              </p:cNvPr>
              <p:cNvCxnSpPr>
                <a:cxnSpLocks/>
              </p:cNvCxnSpPr>
              <p:nvPr/>
            </p:nvCxnSpPr>
            <p:spPr>
              <a:xfrm rot="10800000">
                <a:off x="557892" y="1189915"/>
                <a:ext cx="943527" cy="1382308"/>
              </a:xfrm>
              <a:prstGeom prst="curvedConnector2">
                <a:avLst/>
              </a:prstGeom>
              <a:ln>
                <a:tailEnd type="triangle"/>
              </a:ln>
            </p:spPr>
            <p:style>
              <a:lnRef idx="2">
                <a:schemeClr val="accent1"/>
              </a:lnRef>
              <a:fillRef idx="0">
                <a:schemeClr val="accent1"/>
              </a:fillRef>
              <a:effectRef idx="1">
                <a:schemeClr val="accent1"/>
              </a:effectRef>
              <a:fontRef idx="minor">
                <a:schemeClr val="tx1"/>
              </a:fontRef>
            </p:style>
          </p:cxnSp>
          <p:sp>
            <p:nvSpPr>
              <p:cNvPr id="32" name="TextBox 31">
                <a:extLst>
                  <a:ext uri="{FF2B5EF4-FFF2-40B4-BE49-F238E27FC236}">
                    <a16:creationId xmlns:a16="http://schemas.microsoft.com/office/drawing/2014/main" id="{1FEDF472-6DFC-4545-93EA-8FCA689850B5}"/>
                  </a:ext>
                </a:extLst>
              </p:cNvPr>
              <p:cNvSpPr txBox="1"/>
              <p:nvPr/>
            </p:nvSpPr>
            <p:spPr>
              <a:xfrm>
                <a:off x="329158" y="2202443"/>
                <a:ext cx="506709" cy="369780"/>
              </a:xfrm>
              <a:prstGeom prst="rect">
                <a:avLst/>
              </a:prstGeom>
              <a:solidFill>
                <a:schemeClr val="accent1">
                  <a:lumMod val="20000"/>
                  <a:lumOff val="80000"/>
                </a:schemeClr>
              </a:solidFill>
            </p:spPr>
            <p:txBody>
              <a:bodyPr>
                <a:spAutoFit/>
              </a:bodyPr>
              <a:lstStyle/>
              <a:p>
                <a:pPr eaLnBrk="1" hangingPunct="1">
                  <a:defRPr/>
                </a:pPr>
                <a:r>
                  <a:rPr lang="en-US" err="1">
                    <a:latin typeface="Calibri" charset="0"/>
                    <a:ea typeface="ＭＳ Ｐゴシック" charset="0"/>
                    <a:cs typeface="ＭＳ Ｐゴシック" charset="0"/>
                  </a:rPr>
                  <a:t>w</a:t>
                </a:r>
                <a:r>
                  <a:rPr lang="en-US" baseline="-25000" err="1">
                    <a:latin typeface="Calibri" charset="0"/>
                    <a:ea typeface="ＭＳ Ｐゴシック" charset="0"/>
                    <a:cs typeface="ＭＳ Ｐゴシック" charset="0"/>
                  </a:rPr>
                  <a:t>X</a:t>
                </a:r>
                <a:r>
                  <a:rPr lang="en-US" baseline="30000" err="1">
                    <a:latin typeface="Calibri" charset="0"/>
                    <a:ea typeface="ＭＳ Ｐゴシック" charset="0"/>
                    <a:cs typeface="ＭＳ Ｐゴシック" charset="0"/>
                  </a:rPr>
                  <a:t>T</a:t>
                </a:r>
                <a:endParaRPr lang="en-US" baseline="30000">
                  <a:latin typeface="Calibri" charset="0"/>
                  <a:ea typeface="ＭＳ Ｐゴシック" charset="0"/>
                  <a:cs typeface="ＭＳ Ｐゴシック" charset="0"/>
                </a:endParaRPr>
              </a:p>
            </p:txBody>
          </p:sp>
        </p:grpSp>
        <p:sp>
          <p:nvSpPr>
            <p:cNvPr id="27" name="TextBox 26">
              <a:extLst>
                <a:ext uri="{FF2B5EF4-FFF2-40B4-BE49-F238E27FC236}">
                  <a16:creationId xmlns:a16="http://schemas.microsoft.com/office/drawing/2014/main" id="{DCCEB596-6D7E-A643-9B7A-77F7F503F31E}"/>
                </a:ext>
              </a:extLst>
            </p:cNvPr>
            <p:cNvSpPr txBox="1"/>
            <p:nvPr/>
          </p:nvSpPr>
          <p:spPr>
            <a:xfrm>
              <a:off x="1574487" y="2364321"/>
              <a:ext cx="401872" cy="461828"/>
            </a:xfrm>
            <a:prstGeom prst="rect">
              <a:avLst/>
            </a:prstGeom>
            <a:solidFill>
              <a:schemeClr val="accent2">
                <a:lumMod val="20000"/>
                <a:lumOff val="80000"/>
              </a:schemeClr>
            </a:solidFill>
          </p:spPr>
          <p:txBody>
            <a:bodyPr>
              <a:spAutoFit/>
            </a:bodyPr>
            <a:lstStyle/>
            <a:p>
              <a:pPr algn="ctr" eaLnBrk="1" hangingPunct="1">
                <a:defRPr/>
              </a:pPr>
              <a:r>
                <a:rPr lang="en-US" sz="2400" err="1">
                  <a:latin typeface="Calibri" charset="0"/>
                  <a:ea typeface="ＭＳ Ｐゴシック" charset="0"/>
                  <a:cs typeface="ＭＳ Ｐゴシック" charset="0"/>
                </a:rPr>
                <a:t>t</a:t>
              </a:r>
              <a:r>
                <a:rPr lang="en-US" sz="2400" baseline="-25000" err="1">
                  <a:latin typeface="Calibri" charset="0"/>
                  <a:ea typeface="ＭＳ Ｐゴシック" charset="0"/>
                  <a:cs typeface="ＭＳ Ｐゴシック" charset="0"/>
                </a:rPr>
                <a:t>X</a:t>
              </a:r>
              <a:endParaRPr lang="en-US" sz="2400" baseline="-25000">
                <a:latin typeface="Calibri" charset="0"/>
                <a:ea typeface="ＭＳ Ｐゴシック" charset="0"/>
                <a:cs typeface="ＭＳ Ｐゴシック" charset="0"/>
              </a:endParaRPr>
            </a:p>
          </p:txBody>
        </p:sp>
      </p:grpSp>
      <p:grpSp>
        <p:nvGrpSpPr>
          <p:cNvPr id="205833" name="Group 32">
            <a:extLst>
              <a:ext uri="{FF2B5EF4-FFF2-40B4-BE49-F238E27FC236}">
                <a16:creationId xmlns:a16="http://schemas.microsoft.com/office/drawing/2014/main" id="{9CF69C1D-A3BE-D642-9E01-8A5941133A8D}"/>
              </a:ext>
            </a:extLst>
          </p:cNvPr>
          <p:cNvGrpSpPr>
            <a:grpSpLocks/>
          </p:cNvGrpSpPr>
          <p:nvPr/>
        </p:nvGrpSpPr>
        <p:grpSpPr bwMode="auto">
          <a:xfrm>
            <a:off x="3354388" y="930275"/>
            <a:ext cx="1978025" cy="2300288"/>
            <a:chOff x="2240668" y="526534"/>
            <a:chExt cx="1978698" cy="2299615"/>
          </a:xfrm>
        </p:grpSpPr>
        <p:sp>
          <p:nvSpPr>
            <p:cNvPr id="205835" name="TextBox 33">
              <a:extLst>
                <a:ext uri="{FF2B5EF4-FFF2-40B4-BE49-F238E27FC236}">
                  <a16:creationId xmlns:a16="http://schemas.microsoft.com/office/drawing/2014/main" id="{B7678A24-4AD6-DA41-84DB-0D66AE9DBA2A}"/>
                </a:ext>
              </a:extLst>
            </p:cNvPr>
            <p:cNvSpPr txBox="1">
              <a:spLocks noChangeArrowheads="1"/>
            </p:cNvSpPr>
            <p:nvPr/>
          </p:nvSpPr>
          <p:spPr bwMode="auto">
            <a:xfrm>
              <a:off x="3519455" y="526534"/>
              <a:ext cx="69991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algn="ctr" eaLnBrk="1" hangingPunct="1"/>
              <a:r>
                <a:rPr lang="en-US" altLang="en-US" sz="2800"/>
                <a:t>Y</a:t>
              </a:r>
            </a:p>
          </p:txBody>
        </p:sp>
        <p:cxnSp>
          <p:nvCxnSpPr>
            <p:cNvPr id="35" name="Straight Arrow Connector 34">
              <a:extLst>
                <a:ext uri="{FF2B5EF4-FFF2-40B4-BE49-F238E27FC236}">
                  <a16:creationId xmlns:a16="http://schemas.microsoft.com/office/drawing/2014/main" id="{715C676A-B4E4-A34B-AFEC-37365F9A57A9}"/>
                </a:ext>
              </a:extLst>
            </p:cNvPr>
            <p:cNvCxnSpPr>
              <a:cxnSpLocks/>
              <a:endCxn id="39" idx="0"/>
            </p:cNvCxnSpPr>
            <p:nvPr/>
          </p:nvCxnSpPr>
          <p:spPr>
            <a:xfrm flipH="1">
              <a:off x="2440761" y="1112151"/>
              <a:ext cx="1345069" cy="12521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6" name="Curved Connector 35">
              <a:extLst>
                <a:ext uri="{FF2B5EF4-FFF2-40B4-BE49-F238E27FC236}">
                  <a16:creationId xmlns:a16="http://schemas.microsoft.com/office/drawing/2014/main" id="{6B3F7759-DAA8-8F41-8F27-D1ED192B0E2A}"/>
                </a:ext>
              </a:extLst>
            </p:cNvPr>
            <p:cNvCxnSpPr>
              <a:cxnSpLocks/>
            </p:cNvCxnSpPr>
            <p:nvPr/>
          </p:nvCxnSpPr>
          <p:spPr>
            <a:xfrm flipV="1">
              <a:off x="2705963" y="1251810"/>
              <a:ext cx="1164034" cy="1320414"/>
            </a:xfrm>
            <a:prstGeom prst="curvedConnector2">
              <a:avLst/>
            </a:prstGeom>
            <a:ln>
              <a:tailEnd type="triangle"/>
            </a:ln>
          </p:spPr>
          <p:style>
            <a:lnRef idx="2">
              <a:schemeClr val="accent1"/>
            </a:lnRef>
            <a:fillRef idx="0">
              <a:schemeClr val="accent1"/>
            </a:fillRef>
            <a:effectRef idx="1">
              <a:schemeClr val="accent1"/>
            </a:effectRef>
            <a:fontRef idx="minor">
              <a:schemeClr val="tx1"/>
            </a:fontRef>
          </p:style>
        </p:cxnSp>
        <p:sp>
          <p:nvSpPr>
            <p:cNvPr id="37" name="TextBox 36">
              <a:extLst>
                <a:ext uri="{FF2B5EF4-FFF2-40B4-BE49-F238E27FC236}">
                  <a16:creationId xmlns:a16="http://schemas.microsoft.com/office/drawing/2014/main" id="{8B94CCCA-8B1B-1248-869E-7BEDA179A0BC}"/>
                </a:ext>
              </a:extLst>
            </p:cNvPr>
            <p:cNvSpPr txBox="1"/>
            <p:nvPr/>
          </p:nvSpPr>
          <p:spPr>
            <a:xfrm>
              <a:off x="2736137" y="1251810"/>
              <a:ext cx="430358" cy="368192"/>
            </a:xfrm>
            <a:prstGeom prst="rect">
              <a:avLst/>
            </a:prstGeom>
            <a:solidFill>
              <a:schemeClr val="accent1">
                <a:lumMod val="20000"/>
                <a:lumOff val="80000"/>
              </a:schemeClr>
            </a:solidFill>
          </p:spPr>
          <p:txBody>
            <a:bodyPr>
              <a:spAutoFit/>
            </a:bodyPr>
            <a:lstStyle/>
            <a:p>
              <a:pPr eaLnBrk="1" hangingPunct="1">
                <a:defRPr/>
              </a:pPr>
              <a:r>
                <a:rPr lang="en-US" err="1">
                  <a:latin typeface="Calibri" charset="0"/>
                  <a:ea typeface="ＭＳ Ｐゴシック" charset="0"/>
                  <a:cs typeface="ＭＳ Ｐゴシック" charset="0"/>
                </a:rPr>
                <a:t>w</a:t>
              </a:r>
              <a:r>
                <a:rPr lang="en-US" baseline="-25000" err="1">
                  <a:latin typeface="Calibri" charset="0"/>
                  <a:ea typeface="ＭＳ Ｐゴシック" charset="0"/>
                  <a:cs typeface="ＭＳ Ｐゴシック" charset="0"/>
                </a:rPr>
                <a:t>Y</a:t>
              </a:r>
              <a:endParaRPr lang="en-US" baseline="-25000">
                <a:latin typeface="Calibri" charset="0"/>
                <a:ea typeface="ＭＳ Ｐゴシック" charset="0"/>
                <a:cs typeface="ＭＳ Ｐゴシック" charset="0"/>
              </a:endParaRPr>
            </a:p>
          </p:txBody>
        </p:sp>
        <p:sp>
          <p:nvSpPr>
            <p:cNvPr id="38" name="TextBox 37">
              <a:extLst>
                <a:ext uri="{FF2B5EF4-FFF2-40B4-BE49-F238E27FC236}">
                  <a16:creationId xmlns:a16="http://schemas.microsoft.com/office/drawing/2014/main" id="{F84782A1-BA71-AE43-BB1A-D75A3A3972EB}"/>
                </a:ext>
              </a:extLst>
            </p:cNvPr>
            <p:cNvSpPr txBox="1"/>
            <p:nvPr/>
          </p:nvSpPr>
          <p:spPr>
            <a:xfrm>
              <a:off x="3563505" y="2170703"/>
              <a:ext cx="519290" cy="369780"/>
            </a:xfrm>
            <a:prstGeom prst="rect">
              <a:avLst/>
            </a:prstGeom>
            <a:solidFill>
              <a:schemeClr val="accent1">
                <a:lumMod val="20000"/>
                <a:lumOff val="80000"/>
              </a:schemeClr>
            </a:solidFill>
          </p:spPr>
          <p:txBody>
            <a:bodyPr>
              <a:spAutoFit/>
            </a:bodyPr>
            <a:lstStyle/>
            <a:p>
              <a:pPr eaLnBrk="1" hangingPunct="1">
                <a:defRPr/>
              </a:pPr>
              <a:r>
                <a:rPr lang="en-US" err="1">
                  <a:latin typeface="Calibri" charset="0"/>
                  <a:ea typeface="ＭＳ Ｐゴシック" charset="0"/>
                  <a:cs typeface="ＭＳ Ｐゴシック" charset="0"/>
                </a:rPr>
                <a:t>w</a:t>
              </a:r>
              <a:r>
                <a:rPr lang="en-US" baseline="-25000" err="1">
                  <a:latin typeface="Calibri" charset="0"/>
                  <a:ea typeface="ＭＳ Ｐゴシック" charset="0"/>
                  <a:cs typeface="ＭＳ Ｐゴシック" charset="0"/>
                </a:rPr>
                <a:t>Y</a:t>
              </a:r>
              <a:r>
                <a:rPr lang="en-US" baseline="30000" err="1">
                  <a:latin typeface="Calibri" charset="0"/>
                  <a:ea typeface="ＭＳ Ｐゴシック" charset="0"/>
                  <a:cs typeface="ＭＳ Ｐゴシック" charset="0"/>
                </a:rPr>
                <a:t>T</a:t>
              </a:r>
              <a:endParaRPr lang="en-US" baseline="30000">
                <a:latin typeface="Calibri" charset="0"/>
                <a:ea typeface="ＭＳ Ｐゴシック" charset="0"/>
                <a:cs typeface="ＭＳ Ｐゴシック" charset="0"/>
              </a:endParaRPr>
            </a:p>
          </p:txBody>
        </p:sp>
        <p:sp>
          <p:nvSpPr>
            <p:cNvPr id="39" name="TextBox 38">
              <a:extLst>
                <a:ext uri="{FF2B5EF4-FFF2-40B4-BE49-F238E27FC236}">
                  <a16:creationId xmlns:a16="http://schemas.microsoft.com/office/drawing/2014/main" id="{7FBF4428-281B-824D-9C1B-0AD019673D79}"/>
                </a:ext>
              </a:extLst>
            </p:cNvPr>
            <p:cNvSpPr txBox="1"/>
            <p:nvPr/>
          </p:nvSpPr>
          <p:spPr>
            <a:xfrm>
              <a:off x="2240668" y="2364321"/>
              <a:ext cx="401774" cy="461828"/>
            </a:xfrm>
            <a:prstGeom prst="rect">
              <a:avLst/>
            </a:prstGeom>
            <a:solidFill>
              <a:schemeClr val="accent2">
                <a:lumMod val="20000"/>
                <a:lumOff val="80000"/>
              </a:schemeClr>
            </a:solidFill>
            <a:ln>
              <a:solidFill>
                <a:schemeClr val="accent2">
                  <a:lumMod val="20000"/>
                  <a:lumOff val="80000"/>
                </a:schemeClr>
              </a:solidFill>
            </a:ln>
          </p:spPr>
          <p:txBody>
            <a:bodyPr>
              <a:spAutoFit/>
            </a:bodyPr>
            <a:lstStyle/>
            <a:p>
              <a:pPr algn="ctr" eaLnBrk="1" hangingPunct="1">
                <a:defRPr/>
              </a:pPr>
              <a:r>
                <a:rPr lang="en-US" sz="2400" err="1">
                  <a:latin typeface="Calibri" charset="0"/>
                  <a:ea typeface="ＭＳ Ｐゴシック" charset="0"/>
                  <a:cs typeface="ＭＳ Ｐゴシック" charset="0"/>
                </a:rPr>
                <a:t>t</a:t>
              </a:r>
              <a:r>
                <a:rPr lang="en-US" sz="2400" baseline="-25000" err="1">
                  <a:latin typeface="Calibri" charset="0"/>
                  <a:ea typeface="ＭＳ Ｐゴシック" charset="0"/>
                  <a:cs typeface="ＭＳ Ｐゴシック" charset="0"/>
                </a:rPr>
                <a:t>Y</a:t>
              </a:r>
              <a:endParaRPr lang="en-US" sz="2400" baseline="-25000">
                <a:latin typeface="Calibri" charset="0"/>
                <a:ea typeface="ＭＳ Ｐゴシック" charset="0"/>
                <a:cs typeface="ＭＳ Ｐゴシック" charset="0"/>
              </a:endParaRPr>
            </a:p>
          </p:txBody>
        </p:sp>
      </p:grpSp>
      <p:sp>
        <p:nvSpPr>
          <p:cNvPr id="40" name="Left-right Arrow 39">
            <a:extLst>
              <a:ext uri="{FF2B5EF4-FFF2-40B4-BE49-F238E27FC236}">
                <a16:creationId xmlns:a16="http://schemas.microsoft.com/office/drawing/2014/main" id="{E3BF1EB1-9C7D-C245-981B-CB6A9E92D348}"/>
              </a:ext>
            </a:extLst>
          </p:cNvPr>
          <p:cNvSpPr/>
          <p:nvPr/>
        </p:nvSpPr>
        <p:spPr>
          <a:xfrm>
            <a:off x="2112963" y="2922588"/>
            <a:ext cx="1082675" cy="153987"/>
          </a:xfrm>
          <a:prstGeom prst="leftRightArrow">
            <a:avLst/>
          </a:prstGeom>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3" name="Slide Number Placeholder 1">
            <a:extLst>
              <a:ext uri="{FF2B5EF4-FFF2-40B4-BE49-F238E27FC236}">
                <a16:creationId xmlns:a16="http://schemas.microsoft.com/office/drawing/2014/main" id="{A7675C6B-482D-D248-8F9A-2D461FDDE900}"/>
              </a:ext>
            </a:extLst>
          </p:cNvPr>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r>
              <a:rPr lang="fr-FR" altLang="en-US">
                <a:solidFill>
                  <a:schemeClr val="bg1"/>
                </a:solidFill>
                <a:latin typeface="Arial" panose="020B0604020202020204" pitchFamily="34" charset="0"/>
              </a:rPr>
              <a:t>- </a:t>
            </a:r>
            <a:fld id="{8B8FA702-FEB3-9D45-AFB3-53315027AC2D}" type="slidenum">
              <a:rPr lang="fr-FR" altLang="en-US">
                <a:solidFill>
                  <a:schemeClr val="bg1"/>
                </a:solidFill>
                <a:latin typeface="Arial" panose="020B0604020202020204" pitchFamily="34" charset="0"/>
              </a:rPr>
              <a:pPr/>
              <a:t>33</a:t>
            </a:fld>
            <a:endParaRPr lang="fr-FR" altLang="en-US">
              <a:solidFill>
                <a:schemeClr val="bg1"/>
              </a:solidFill>
              <a:latin typeface="Arial" panose="020B0604020202020204" pitchFamily="34" charset="0"/>
            </a:endParaRPr>
          </a:p>
        </p:txBody>
      </p:sp>
      <p:sp>
        <p:nvSpPr>
          <p:cNvPr id="207874" name="Rectangle 79">
            <a:extLst>
              <a:ext uri="{FF2B5EF4-FFF2-40B4-BE49-F238E27FC236}">
                <a16:creationId xmlns:a16="http://schemas.microsoft.com/office/drawing/2014/main" id="{BBDF72F5-CCAB-8943-AB5A-E890547B60F9}"/>
              </a:ext>
            </a:extLst>
          </p:cNvPr>
          <p:cNvSpPr>
            <a:spLocks noChangeArrowheads="1"/>
          </p:cNvSpPr>
          <p:nvPr/>
        </p:nvSpPr>
        <p:spPr bwMode="auto">
          <a:xfrm>
            <a:off x="973138" y="130175"/>
            <a:ext cx="69691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algn="ctr" eaLnBrk="1" hangingPunct="1"/>
            <a:r>
              <a:rPr lang="en-US" altLang="en-US" sz="2400" b="1"/>
              <a:t>Non-linear iterative partial least squares - NIPALS</a:t>
            </a:r>
          </a:p>
        </p:txBody>
      </p:sp>
      <p:grpSp>
        <p:nvGrpSpPr>
          <p:cNvPr id="207875" name="Group 46">
            <a:extLst>
              <a:ext uri="{FF2B5EF4-FFF2-40B4-BE49-F238E27FC236}">
                <a16:creationId xmlns:a16="http://schemas.microsoft.com/office/drawing/2014/main" id="{8230463C-74D6-BD40-82B0-7B8DA94C3A3D}"/>
              </a:ext>
            </a:extLst>
          </p:cNvPr>
          <p:cNvGrpSpPr>
            <a:grpSpLocks/>
          </p:cNvGrpSpPr>
          <p:nvPr/>
        </p:nvGrpSpPr>
        <p:grpSpPr bwMode="auto">
          <a:xfrm>
            <a:off x="306388" y="930275"/>
            <a:ext cx="1690687" cy="2300288"/>
            <a:chOff x="284682" y="526534"/>
            <a:chExt cx="1691677" cy="2299615"/>
          </a:xfrm>
        </p:grpSpPr>
        <p:grpSp>
          <p:nvGrpSpPr>
            <p:cNvPr id="207888" name="Group 47">
              <a:extLst>
                <a:ext uri="{FF2B5EF4-FFF2-40B4-BE49-F238E27FC236}">
                  <a16:creationId xmlns:a16="http://schemas.microsoft.com/office/drawing/2014/main" id="{68EEB3B9-87A4-7C48-848C-9C58C5F14A34}"/>
                </a:ext>
              </a:extLst>
            </p:cNvPr>
            <p:cNvGrpSpPr>
              <a:grpSpLocks/>
            </p:cNvGrpSpPr>
            <p:nvPr/>
          </p:nvGrpSpPr>
          <p:grpSpPr bwMode="auto">
            <a:xfrm>
              <a:off x="284682" y="526534"/>
              <a:ext cx="1490981" cy="2045216"/>
              <a:chOff x="284682" y="526534"/>
              <a:chExt cx="1490981" cy="2045216"/>
            </a:xfrm>
          </p:grpSpPr>
          <p:sp>
            <p:nvSpPr>
              <p:cNvPr id="207890" name="TextBox 49">
                <a:extLst>
                  <a:ext uri="{FF2B5EF4-FFF2-40B4-BE49-F238E27FC236}">
                    <a16:creationId xmlns:a16="http://schemas.microsoft.com/office/drawing/2014/main" id="{FE456EF3-0351-7F48-8C9B-64FA68DBCAF4}"/>
                  </a:ext>
                </a:extLst>
              </p:cNvPr>
              <p:cNvSpPr txBox="1">
                <a:spLocks noChangeArrowheads="1"/>
              </p:cNvSpPr>
              <p:nvPr/>
            </p:nvSpPr>
            <p:spPr bwMode="auto">
              <a:xfrm>
                <a:off x="284682" y="526534"/>
                <a:ext cx="69991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algn="ctr" eaLnBrk="1" hangingPunct="1"/>
                <a:r>
                  <a:rPr lang="en-US" altLang="en-US" sz="2800"/>
                  <a:t>X</a:t>
                </a:r>
              </a:p>
            </p:txBody>
          </p:sp>
          <p:cxnSp>
            <p:nvCxnSpPr>
              <p:cNvPr id="51" name="Straight Arrow Connector 50">
                <a:extLst>
                  <a:ext uri="{FF2B5EF4-FFF2-40B4-BE49-F238E27FC236}">
                    <a16:creationId xmlns:a16="http://schemas.microsoft.com/office/drawing/2014/main" id="{C006F388-3A0F-174B-B55A-FFF8FE75E44D}"/>
                  </a:ext>
                </a:extLst>
              </p:cNvPr>
              <p:cNvCxnSpPr>
                <a:cxnSpLocks/>
                <a:endCxn id="49" idx="0"/>
              </p:cNvCxnSpPr>
              <p:nvPr/>
            </p:nvCxnSpPr>
            <p:spPr>
              <a:xfrm>
                <a:off x="764388" y="1112150"/>
                <a:ext cx="1011829" cy="125217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2" name="TextBox 51">
                <a:extLst>
                  <a:ext uri="{FF2B5EF4-FFF2-40B4-BE49-F238E27FC236}">
                    <a16:creationId xmlns:a16="http://schemas.microsoft.com/office/drawing/2014/main" id="{F3827B26-D3DE-6E41-884C-0297FBC3E516}"/>
                  </a:ext>
                </a:extLst>
              </p:cNvPr>
              <p:cNvSpPr txBox="1"/>
              <p:nvPr/>
            </p:nvSpPr>
            <p:spPr>
              <a:xfrm>
                <a:off x="1253624" y="1253396"/>
                <a:ext cx="497178" cy="368192"/>
              </a:xfrm>
              <a:prstGeom prst="rect">
                <a:avLst/>
              </a:prstGeom>
              <a:solidFill>
                <a:schemeClr val="accent1">
                  <a:lumMod val="20000"/>
                  <a:lumOff val="80000"/>
                </a:schemeClr>
              </a:solidFill>
            </p:spPr>
            <p:txBody>
              <a:bodyPr>
                <a:spAutoFit/>
              </a:bodyPr>
              <a:lstStyle/>
              <a:p>
                <a:pPr eaLnBrk="1" hangingPunct="1">
                  <a:defRPr/>
                </a:pPr>
                <a:r>
                  <a:rPr lang="en-US" err="1">
                    <a:latin typeface="Calibri" charset="0"/>
                    <a:ea typeface="ＭＳ Ｐゴシック" charset="0"/>
                    <a:cs typeface="ＭＳ Ｐゴシック" charset="0"/>
                  </a:rPr>
                  <a:t>w</a:t>
                </a:r>
                <a:r>
                  <a:rPr lang="en-US" baseline="-25000" err="1">
                    <a:latin typeface="Calibri" charset="0"/>
                    <a:ea typeface="ＭＳ Ｐゴシック" charset="0"/>
                    <a:cs typeface="ＭＳ Ｐゴシック" charset="0"/>
                  </a:rPr>
                  <a:t>X</a:t>
                </a:r>
                <a:endParaRPr lang="en-US" baseline="-25000">
                  <a:latin typeface="Calibri" charset="0"/>
                  <a:ea typeface="ＭＳ Ｐゴシック" charset="0"/>
                  <a:cs typeface="ＭＳ Ｐゴシック" charset="0"/>
                </a:endParaRPr>
              </a:p>
            </p:txBody>
          </p:sp>
          <p:cxnSp>
            <p:nvCxnSpPr>
              <p:cNvPr id="53" name="Curved Connector 52">
                <a:extLst>
                  <a:ext uri="{FF2B5EF4-FFF2-40B4-BE49-F238E27FC236}">
                    <a16:creationId xmlns:a16="http://schemas.microsoft.com/office/drawing/2014/main" id="{EFBC19D7-F30C-7547-8A01-6BF6A27733EB}"/>
                  </a:ext>
                </a:extLst>
              </p:cNvPr>
              <p:cNvCxnSpPr>
                <a:cxnSpLocks/>
              </p:cNvCxnSpPr>
              <p:nvPr/>
            </p:nvCxnSpPr>
            <p:spPr>
              <a:xfrm rot="10800000">
                <a:off x="557892" y="1189915"/>
                <a:ext cx="943527" cy="1382308"/>
              </a:xfrm>
              <a:prstGeom prst="curvedConnector2">
                <a:avLst/>
              </a:prstGeom>
              <a:ln>
                <a:tailEnd type="triangle"/>
              </a:ln>
            </p:spPr>
            <p:style>
              <a:lnRef idx="2">
                <a:schemeClr val="accent1"/>
              </a:lnRef>
              <a:fillRef idx="0">
                <a:schemeClr val="accent1"/>
              </a:fillRef>
              <a:effectRef idx="1">
                <a:schemeClr val="accent1"/>
              </a:effectRef>
              <a:fontRef idx="minor">
                <a:schemeClr val="tx1"/>
              </a:fontRef>
            </p:style>
          </p:cxnSp>
          <p:sp>
            <p:nvSpPr>
              <p:cNvPr id="54" name="TextBox 53">
                <a:extLst>
                  <a:ext uri="{FF2B5EF4-FFF2-40B4-BE49-F238E27FC236}">
                    <a16:creationId xmlns:a16="http://schemas.microsoft.com/office/drawing/2014/main" id="{D63DEEA3-EA3A-D342-B71B-540300EF1375}"/>
                  </a:ext>
                </a:extLst>
              </p:cNvPr>
              <p:cNvSpPr txBox="1"/>
              <p:nvPr/>
            </p:nvSpPr>
            <p:spPr>
              <a:xfrm>
                <a:off x="329158" y="2202443"/>
                <a:ext cx="506709" cy="369780"/>
              </a:xfrm>
              <a:prstGeom prst="rect">
                <a:avLst/>
              </a:prstGeom>
              <a:solidFill>
                <a:schemeClr val="accent1">
                  <a:lumMod val="20000"/>
                  <a:lumOff val="80000"/>
                </a:schemeClr>
              </a:solidFill>
            </p:spPr>
            <p:txBody>
              <a:bodyPr>
                <a:spAutoFit/>
              </a:bodyPr>
              <a:lstStyle/>
              <a:p>
                <a:pPr eaLnBrk="1" hangingPunct="1">
                  <a:defRPr/>
                </a:pPr>
                <a:r>
                  <a:rPr lang="en-US" err="1">
                    <a:latin typeface="Calibri" charset="0"/>
                    <a:ea typeface="ＭＳ Ｐゴシック" charset="0"/>
                    <a:cs typeface="ＭＳ Ｐゴシック" charset="0"/>
                  </a:rPr>
                  <a:t>w</a:t>
                </a:r>
                <a:r>
                  <a:rPr lang="en-US" baseline="-25000" err="1">
                    <a:latin typeface="Calibri" charset="0"/>
                    <a:ea typeface="ＭＳ Ｐゴシック" charset="0"/>
                    <a:cs typeface="ＭＳ Ｐゴシック" charset="0"/>
                  </a:rPr>
                  <a:t>X</a:t>
                </a:r>
                <a:r>
                  <a:rPr lang="en-US" baseline="30000" err="1">
                    <a:latin typeface="Calibri" charset="0"/>
                    <a:ea typeface="ＭＳ Ｐゴシック" charset="0"/>
                    <a:cs typeface="ＭＳ Ｐゴシック" charset="0"/>
                  </a:rPr>
                  <a:t>T</a:t>
                </a:r>
                <a:endParaRPr lang="en-US" baseline="30000">
                  <a:latin typeface="Calibri" charset="0"/>
                  <a:ea typeface="ＭＳ Ｐゴシック" charset="0"/>
                  <a:cs typeface="ＭＳ Ｐゴシック" charset="0"/>
                </a:endParaRPr>
              </a:p>
            </p:txBody>
          </p:sp>
        </p:grpSp>
        <p:sp>
          <p:nvSpPr>
            <p:cNvPr id="49" name="TextBox 48">
              <a:extLst>
                <a:ext uri="{FF2B5EF4-FFF2-40B4-BE49-F238E27FC236}">
                  <a16:creationId xmlns:a16="http://schemas.microsoft.com/office/drawing/2014/main" id="{E25628EE-66DC-AB47-8F29-3999A62F7DD1}"/>
                </a:ext>
              </a:extLst>
            </p:cNvPr>
            <p:cNvSpPr txBox="1"/>
            <p:nvPr/>
          </p:nvSpPr>
          <p:spPr>
            <a:xfrm>
              <a:off x="1574487" y="2364321"/>
              <a:ext cx="401872" cy="461828"/>
            </a:xfrm>
            <a:prstGeom prst="rect">
              <a:avLst/>
            </a:prstGeom>
            <a:solidFill>
              <a:schemeClr val="accent2">
                <a:lumMod val="20000"/>
                <a:lumOff val="80000"/>
              </a:schemeClr>
            </a:solidFill>
          </p:spPr>
          <p:txBody>
            <a:bodyPr>
              <a:spAutoFit/>
            </a:bodyPr>
            <a:lstStyle/>
            <a:p>
              <a:pPr algn="ctr" eaLnBrk="1" hangingPunct="1">
                <a:defRPr/>
              </a:pPr>
              <a:r>
                <a:rPr lang="en-US" sz="2400" err="1">
                  <a:latin typeface="Calibri" charset="0"/>
                  <a:ea typeface="ＭＳ Ｐゴシック" charset="0"/>
                  <a:cs typeface="ＭＳ Ｐゴシック" charset="0"/>
                </a:rPr>
                <a:t>t</a:t>
              </a:r>
              <a:r>
                <a:rPr lang="en-US" sz="2400" baseline="-25000" err="1">
                  <a:latin typeface="Calibri" charset="0"/>
                  <a:ea typeface="ＭＳ Ｐゴシック" charset="0"/>
                  <a:cs typeface="ＭＳ Ｐゴシック" charset="0"/>
                </a:rPr>
                <a:t>X</a:t>
              </a:r>
              <a:endParaRPr lang="en-US" sz="2400" baseline="-25000">
                <a:latin typeface="Calibri" charset="0"/>
                <a:ea typeface="ＭＳ Ｐゴシック" charset="0"/>
                <a:cs typeface="ＭＳ Ｐゴシック" charset="0"/>
              </a:endParaRPr>
            </a:p>
          </p:txBody>
        </p:sp>
      </p:grpSp>
      <p:grpSp>
        <p:nvGrpSpPr>
          <p:cNvPr id="207876" name="Group 54">
            <a:extLst>
              <a:ext uri="{FF2B5EF4-FFF2-40B4-BE49-F238E27FC236}">
                <a16:creationId xmlns:a16="http://schemas.microsoft.com/office/drawing/2014/main" id="{DB42039A-1FB3-B840-9887-268884FFB5FC}"/>
              </a:ext>
            </a:extLst>
          </p:cNvPr>
          <p:cNvGrpSpPr>
            <a:grpSpLocks/>
          </p:cNvGrpSpPr>
          <p:nvPr/>
        </p:nvGrpSpPr>
        <p:grpSpPr bwMode="auto">
          <a:xfrm>
            <a:off x="3354388" y="930275"/>
            <a:ext cx="1978025" cy="2300288"/>
            <a:chOff x="2240668" y="526534"/>
            <a:chExt cx="1978698" cy="2299615"/>
          </a:xfrm>
        </p:grpSpPr>
        <p:sp>
          <p:nvSpPr>
            <p:cNvPr id="207882" name="TextBox 55">
              <a:extLst>
                <a:ext uri="{FF2B5EF4-FFF2-40B4-BE49-F238E27FC236}">
                  <a16:creationId xmlns:a16="http://schemas.microsoft.com/office/drawing/2014/main" id="{6B181324-7D90-B343-9E67-F4963A5E8F3B}"/>
                </a:ext>
              </a:extLst>
            </p:cNvPr>
            <p:cNvSpPr txBox="1">
              <a:spLocks noChangeArrowheads="1"/>
            </p:cNvSpPr>
            <p:nvPr/>
          </p:nvSpPr>
          <p:spPr bwMode="auto">
            <a:xfrm>
              <a:off x="3519455" y="526534"/>
              <a:ext cx="69991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algn="ctr" eaLnBrk="1" hangingPunct="1"/>
              <a:r>
                <a:rPr lang="en-US" altLang="en-US" sz="2800"/>
                <a:t>Y</a:t>
              </a:r>
            </a:p>
          </p:txBody>
        </p:sp>
        <p:cxnSp>
          <p:nvCxnSpPr>
            <p:cNvPr id="57" name="Straight Arrow Connector 56">
              <a:extLst>
                <a:ext uri="{FF2B5EF4-FFF2-40B4-BE49-F238E27FC236}">
                  <a16:creationId xmlns:a16="http://schemas.microsoft.com/office/drawing/2014/main" id="{99A0369D-5C95-1D4F-BFD3-1A57A417EF11}"/>
                </a:ext>
              </a:extLst>
            </p:cNvPr>
            <p:cNvCxnSpPr>
              <a:cxnSpLocks/>
              <a:endCxn id="61" idx="0"/>
            </p:cNvCxnSpPr>
            <p:nvPr/>
          </p:nvCxnSpPr>
          <p:spPr>
            <a:xfrm flipH="1">
              <a:off x="2440761" y="1112151"/>
              <a:ext cx="1345069" cy="12521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8" name="Curved Connector 57">
              <a:extLst>
                <a:ext uri="{FF2B5EF4-FFF2-40B4-BE49-F238E27FC236}">
                  <a16:creationId xmlns:a16="http://schemas.microsoft.com/office/drawing/2014/main" id="{3F7BE5DF-C582-694D-BB03-FAB987B97C16}"/>
                </a:ext>
              </a:extLst>
            </p:cNvPr>
            <p:cNvCxnSpPr>
              <a:cxnSpLocks/>
            </p:cNvCxnSpPr>
            <p:nvPr/>
          </p:nvCxnSpPr>
          <p:spPr>
            <a:xfrm flipV="1">
              <a:off x="2705963" y="1251810"/>
              <a:ext cx="1164034" cy="1320414"/>
            </a:xfrm>
            <a:prstGeom prst="curvedConnector2">
              <a:avLst/>
            </a:prstGeom>
            <a:ln>
              <a:tailEnd type="triangle"/>
            </a:ln>
          </p:spPr>
          <p:style>
            <a:lnRef idx="2">
              <a:schemeClr val="accent1"/>
            </a:lnRef>
            <a:fillRef idx="0">
              <a:schemeClr val="accent1"/>
            </a:fillRef>
            <a:effectRef idx="1">
              <a:schemeClr val="accent1"/>
            </a:effectRef>
            <a:fontRef idx="minor">
              <a:schemeClr val="tx1"/>
            </a:fontRef>
          </p:style>
        </p:cxnSp>
        <p:sp>
          <p:nvSpPr>
            <p:cNvPr id="59" name="TextBox 58">
              <a:extLst>
                <a:ext uri="{FF2B5EF4-FFF2-40B4-BE49-F238E27FC236}">
                  <a16:creationId xmlns:a16="http://schemas.microsoft.com/office/drawing/2014/main" id="{E5582024-C29A-B240-8768-6F946BEB9E21}"/>
                </a:ext>
              </a:extLst>
            </p:cNvPr>
            <p:cNvSpPr txBox="1"/>
            <p:nvPr/>
          </p:nvSpPr>
          <p:spPr>
            <a:xfrm>
              <a:off x="2736137" y="1251810"/>
              <a:ext cx="430358" cy="368192"/>
            </a:xfrm>
            <a:prstGeom prst="rect">
              <a:avLst/>
            </a:prstGeom>
            <a:solidFill>
              <a:schemeClr val="accent1">
                <a:lumMod val="20000"/>
                <a:lumOff val="80000"/>
              </a:schemeClr>
            </a:solidFill>
          </p:spPr>
          <p:txBody>
            <a:bodyPr>
              <a:spAutoFit/>
            </a:bodyPr>
            <a:lstStyle/>
            <a:p>
              <a:pPr eaLnBrk="1" hangingPunct="1">
                <a:defRPr/>
              </a:pPr>
              <a:r>
                <a:rPr lang="en-US" err="1">
                  <a:latin typeface="Calibri" charset="0"/>
                  <a:ea typeface="ＭＳ Ｐゴシック" charset="0"/>
                  <a:cs typeface="ＭＳ Ｐゴシック" charset="0"/>
                </a:rPr>
                <a:t>w</a:t>
              </a:r>
              <a:r>
                <a:rPr lang="en-US" baseline="-25000" err="1">
                  <a:latin typeface="Calibri" charset="0"/>
                  <a:ea typeface="ＭＳ Ｐゴシック" charset="0"/>
                  <a:cs typeface="ＭＳ Ｐゴシック" charset="0"/>
                </a:rPr>
                <a:t>Y</a:t>
              </a:r>
              <a:endParaRPr lang="en-US" baseline="-25000">
                <a:latin typeface="Calibri" charset="0"/>
                <a:ea typeface="ＭＳ Ｐゴシック" charset="0"/>
                <a:cs typeface="ＭＳ Ｐゴシック" charset="0"/>
              </a:endParaRPr>
            </a:p>
          </p:txBody>
        </p:sp>
        <p:sp>
          <p:nvSpPr>
            <p:cNvPr id="60" name="TextBox 59">
              <a:extLst>
                <a:ext uri="{FF2B5EF4-FFF2-40B4-BE49-F238E27FC236}">
                  <a16:creationId xmlns:a16="http://schemas.microsoft.com/office/drawing/2014/main" id="{B08873D4-39C4-B549-9D70-4FA7D2648EA0}"/>
                </a:ext>
              </a:extLst>
            </p:cNvPr>
            <p:cNvSpPr txBox="1"/>
            <p:nvPr/>
          </p:nvSpPr>
          <p:spPr>
            <a:xfrm>
              <a:off x="3563505" y="2170703"/>
              <a:ext cx="519290" cy="369780"/>
            </a:xfrm>
            <a:prstGeom prst="rect">
              <a:avLst/>
            </a:prstGeom>
            <a:solidFill>
              <a:schemeClr val="accent1">
                <a:lumMod val="20000"/>
                <a:lumOff val="80000"/>
              </a:schemeClr>
            </a:solidFill>
          </p:spPr>
          <p:txBody>
            <a:bodyPr>
              <a:spAutoFit/>
            </a:bodyPr>
            <a:lstStyle/>
            <a:p>
              <a:pPr eaLnBrk="1" hangingPunct="1">
                <a:defRPr/>
              </a:pPr>
              <a:r>
                <a:rPr lang="en-US" err="1">
                  <a:latin typeface="Calibri" charset="0"/>
                  <a:ea typeface="ＭＳ Ｐゴシック" charset="0"/>
                  <a:cs typeface="ＭＳ Ｐゴシック" charset="0"/>
                </a:rPr>
                <a:t>w</a:t>
              </a:r>
              <a:r>
                <a:rPr lang="en-US" baseline="-25000" err="1">
                  <a:latin typeface="Calibri" charset="0"/>
                  <a:ea typeface="ＭＳ Ｐゴシック" charset="0"/>
                  <a:cs typeface="ＭＳ Ｐゴシック" charset="0"/>
                </a:rPr>
                <a:t>Y</a:t>
              </a:r>
              <a:r>
                <a:rPr lang="en-US" baseline="30000" err="1">
                  <a:latin typeface="Calibri" charset="0"/>
                  <a:ea typeface="ＭＳ Ｐゴシック" charset="0"/>
                  <a:cs typeface="ＭＳ Ｐゴシック" charset="0"/>
                </a:rPr>
                <a:t>T</a:t>
              </a:r>
              <a:endParaRPr lang="en-US" baseline="30000">
                <a:latin typeface="Calibri" charset="0"/>
                <a:ea typeface="ＭＳ Ｐゴシック" charset="0"/>
                <a:cs typeface="ＭＳ Ｐゴシック" charset="0"/>
              </a:endParaRPr>
            </a:p>
          </p:txBody>
        </p:sp>
        <p:sp>
          <p:nvSpPr>
            <p:cNvPr id="61" name="TextBox 60">
              <a:extLst>
                <a:ext uri="{FF2B5EF4-FFF2-40B4-BE49-F238E27FC236}">
                  <a16:creationId xmlns:a16="http://schemas.microsoft.com/office/drawing/2014/main" id="{D65E0ED4-E977-9045-8D3F-0D7B1ED6D962}"/>
                </a:ext>
              </a:extLst>
            </p:cNvPr>
            <p:cNvSpPr txBox="1"/>
            <p:nvPr/>
          </p:nvSpPr>
          <p:spPr>
            <a:xfrm>
              <a:off x="2240668" y="2364321"/>
              <a:ext cx="401774" cy="461828"/>
            </a:xfrm>
            <a:prstGeom prst="rect">
              <a:avLst/>
            </a:prstGeom>
            <a:solidFill>
              <a:schemeClr val="accent2">
                <a:lumMod val="20000"/>
                <a:lumOff val="80000"/>
              </a:schemeClr>
            </a:solidFill>
            <a:ln>
              <a:solidFill>
                <a:schemeClr val="accent2">
                  <a:lumMod val="20000"/>
                  <a:lumOff val="80000"/>
                </a:schemeClr>
              </a:solidFill>
            </a:ln>
          </p:spPr>
          <p:txBody>
            <a:bodyPr>
              <a:spAutoFit/>
            </a:bodyPr>
            <a:lstStyle/>
            <a:p>
              <a:pPr algn="ctr" eaLnBrk="1" hangingPunct="1">
                <a:defRPr/>
              </a:pPr>
              <a:r>
                <a:rPr lang="en-US" sz="2400" err="1">
                  <a:latin typeface="Calibri" charset="0"/>
                  <a:ea typeface="ＭＳ Ｐゴシック" charset="0"/>
                  <a:cs typeface="ＭＳ Ｐゴシック" charset="0"/>
                </a:rPr>
                <a:t>t</a:t>
              </a:r>
              <a:r>
                <a:rPr lang="en-US" sz="2400" baseline="-25000" err="1">
                  <a:latin typeface="Calibri" charset="0"/>
                  <a:ea typeface="ＭＳ Ｐゴシック" charset="0"/>
                  <a:cs typeface="ＭＳ Ｐゴシック" charset="0"/>
                </a:rPr>
                <a:t>Y</a:t>
              </a:r>
              <a:endParaRPr lang="en-US" sz="2400" baseline="-25000">
                <a:latin typeface="Calibri" charset="0"/>
                <a:ea typeface="ＭＳ Ｐゴシック" charset="0"/>
                <a:cs typeface="ＭＳ Ｐゴシック" charset="0"/>
              </a:endParaRPr>
            </a:p>
          </p:txBody>
        </p:sp>
      </p:grpSp>
      <p:sp>
        <p:nvSpPr>
          <p:cNvPr id="62" name="Left-right Arrow 61">
            <a:extLst>
              <a:ext uri="{FF2B5EF4-FFF2-40B4-BE49-F238E27FC236}">
                <a16:creationId xmlns:a16="http://schemas.microsoft.com/office/drawing/2014/main" id="{84C54729-4A9A-E247-A16F-05A9A374485D}"/>
              </a:ext>
            </a:extLst>
          </p:cNvPr>
          <p:cNvSpPr/>
          <p:nvPr/>
        </p:nvSpPr>
        <p:spPr>
          <a:xfrm>
            <a:off x="2112963" y="2922588"/>
            <a:ext cx="1082675" cy="153987"/>
          </a:xfrm>
          <a:prstGeom prst="leftRightArrow">
            <a:avLst/>
          </a:prstGeom>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sp>
        <p:nvSpPr>
          <p:cNvPr id="207878" name="TextBox 22">
            <a:extLst>
              <a:ext uri="{FF2B5EF4-FFF2-40B4-BE49-F238E27FC236}">
                <a16:creationId xmlns:a16="http://schemas.microsoft.com/office/drawing/2014/main" id="{B9FCD0B4-0B63-BB40-B94B-CF4687999600}"/>
              </a:ext>
            </a:extLst>
          </p:cNvPr>
          <p:cNvSpPr txBox="1">
            <a:spLocks noChangeArrowheads="1"/>
          </p:cNvSpPr>
          <p:nvPr/>
        </p:nvSpPr>
        <p:spPr bwMode="auto">
          <a:xfrm>
            <a:off x="2035175" y="4811713"/>
            <a:ext cx="53213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eaLnBrk="1" hangingPunct="1"/>
            <a:r>
              <a:rPr lang="en-US" altLang="en-US">
                <a:solidFill>
                  <a:schemeClr val="bg1"/>
                </a:solidFill>
              </a:rPr>
              <a:t>Geladi and Kowalski, Analytica Chimica Acta, 1985</a:t>
            </a:r>
          </a:p>
        </p:txBody>
      </p:sp>
      <p:sp>
        <p:nvSpPr>
          <p:cNvPr id="207879" name="Rectangle 23">
            <a:extLst>
              <a:ext uri="{FF2B5EF4-FFF2-40B4-BE49-F238E27FC236}">
                <a16:creationId xmlns:a16="http://schemas.microsoft.com/office/drawing/2014/main" id="{FBC4B73C-62B9-EB42-A171-273F6D15E290}"/>
              </a:ext>
            </a:extLst>
          </p:cNvPr>
          <p:cNvSpPr>
            <a:spLocks noChangeArrowheads="1"/>
          </p:cNvSpPr>
          <p:nvPr/>
        </p:nvSpPr>
        <p:spPr bwMode="auto">
          <a:xfrm>
            <a:off x="2230438" y="468313"/>
            <a:ext cx="40989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eaLnBrk="1" hangingPunct="1"/>
            <a:r>
              <a:rPr lang="en-GB" altLang="en-US" b="1">
                <a:solidFill>
                  <a:srgbClr val="0366D6"/>
                </a:solidFill>
                <a:latin typeface="-apple-system"/>
                <a:hlinkClick r:id="rId3"/>
              </a:rPr>
              <a:t>scikit-learn</a:t>
            </a:r>
            <a:r>
              <a:rPr lang="en-GB" altLang="en-US">
                <a:solidFill>
                  <a:srgbClr val="586069"/>
                </a:solidFill>
                <a:latin typeface="-apple-system"/>
              </a:rPr>
              <a:t>/</a:t>
            </a:r>
            <a:r>
              <a:rPr lang="en-GB" altLang="en-US">
                <a:solidFill>
                  <a:srgbClr val="0366D6"/>
                </a:solidFill>
                <a:latin typeface="-apple-system"/>
                <a:hlinkClick r:id="rId4"/>
              </a:rPr>
              <a:t>sklearn</a:t>
            </a:r>
            <a:r>
              <a:rPr lang="en-GB" altLang="en-US">
                <a:solidFill>
                  <a:srgbClr val="586069"/>
                </a:solidFill>
                <a:latin typeface="-apple-system"/>
              </a:rPr>
              <a:t>/</a:t>
            </a:r>
            <a:r>
              <a:rPr lang="en-GB" altLang="en-US" b="1">
                <a:solidFill>
                  <a:srgbClr val="24292E"/>
                </a:solidFill>
                <a:latin typeface="-apple-system"/>
              </a:rPr>
              <a:t>cross_decomposition</a:t>
            </a:r>
            <a:endParaRPr lang="en-US" altLang="en-US"/>
          </a:p>
        </p:txBody>
      </p:sp>
      <p:pic>
        <p:nvPicPr>
          <p:cNvPr id="25" name="Picture 24">
            <a:extLst>
              <a:ext uri="{FF2B5EF4-FFF2-40B4-BE49-F238E27FC236}">
                <a16:creationId xmlns:a16="http://schemas.microsoft.com/office/drawing/2014/main" id="{A04C9368-9F2B-4D41-ACF0-692747B85892}"/>
              </a:ext>
            </a:extLst>
          </p:cNvPr>
          <p:cNvPicPr>
            <a:picLocks noChangeAspect="1"/>
          </p:cNvPicPr>
          <p:nvPr/>
        </p:nvPicPr>
        <p:blipFill>
          <a:blip r:embed="rId5"/>
          <a:stretch>
            <a:fillRect/>
          </a:stretch>
        </p:blipFill>
        <p:spPr>
          <a:xfrm>
            <a:off x="6091238" y="922338"/>
            <a:ext cx="2190750" cy="3748087"/>
          </a:xfrm>
          <a:prstGeom prst="rect">
            <a:avLst/>
          </a:prstGeom>
        </p:spPr>
        <p:style>
          <a:lnRef idx="2">
            <a:schemeClr val="accent1"/>
          </a:lnRef>
          <a:fillRef idx="1">
            <a:schemeClr val="lt1"/>
          </a:fillRef>
          <a:effectRef idx="0">
            <a:schemeClr val="accent1"/>
          </a:effectRef>
          <a:fontRef idx="minor">
            <a:schemeClr val="dk1"/>
          </a:fontRef>
        </p:style>
      </p:pic>
      <p:pic>
        <p:nvPicPr>
          <p:cNvPr id="207881" name="Picture 4">
            <a:extLst>
              <a:ext uri="{FF2B5EF4-FFF2-40B4-BE49-F238E27FC236}">
                <a16:creationId xmlns:a16="http://schemas.microsoft.com/office/drawing/2014/main" id="{31551A39-F195-AF44-97F8-94A37E7260A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8438" y="3506788"/>
            <a:ext cx="5708650" cy="1196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1" name="Slide Number Placeholder 1">
            <a:extLst>
              <a:ext uri="{FF2B5EF4-FFF2-40B4-BE49-F238E27FC236}">
                <a16:creationId xmlns:a16="http://schemas.microsoft.com/office/drawing/2014/main" id="{68B8BE1E-54D3-E042-9538-958608952DB1}"/>
              </a:ext>
            </a:extLst>
          </p:cNvPr>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r>
              <a:rPr lang="fr-FR" altLang="en-US">
                <a:solidFill>
                  <a:schemeClr val="bg1"/>
                </a:solidFill>
                <a:latin typeface="Arial" panose="020B0604020202020204" pitchFamily="34" charset="0"/>
              </a:rPr>
              <a:t>- </a:t>
            </a:r>
            <a:fld id="{C0E20BF1-E0B3-2142-98E5-36A98F110EC4}" type="slidenum">
              <a:rPr lang="fr-FR" altLang="en-US">
                <a:solidFill>
                  <a:schemeClr val="bg1"/>
                </a:solidFill>
                <a:latin typeface="Arial" panose="020B0604020202020204" pitchFamily="34" charset="0"/>
              </a:rPr>
              <a:pPr/>
              <a:t>34</a:t>
            </a:fld>
            <a:endParaRPr lang="fr-FR" altLang="en-US">
              <a:solidFill>
                <a:schemeClr val="bg1"/>
              </a:solidFill>
              <a:latin typeface="Arial" panose="020B0604020202020204" pitchFamily="34" charset="0"/>
            </a:endParaRPr>
          </a:p>
        </p:txBody>
      </p:sp>
      <p:pic>
        <p:nvPicPr>
          <p:cNvPr id="209922" name="Picture 2">
            <a:extLst>
              <a:ext uri="{FF2B5EF4-FFF2-40B4-BE49-F238E27FC236}">
                <a16:creationId xmlns:a16="http://schemas.microsoft.com/office/drawing/2014/main" id="{F6EB6793-5A8E-5B47-A6D8-43F7D7F7BB5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2913" y="1177925"/>
            <a:ext cx="2949575" cy="127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9923" name="Rectangle 79">
            <a:extLst>
              <a:ext uri="{FF2B5EF4-FFF2-40B4-BE49-F238E27FC236}">
                <a16:creationId xmlns:a16="http://schemas.microsoft.com/office/drawing/2014/main" id="{DB634F19-C22F-DF4D-B6DD-30131758E63A}"/>
              </a:ext>
            </a:extLst>
          </p:cNvPr>
          <p:cNvSpPr>
            <a:spLocks noChangeArrowheads="1"/>
          </p:cNvSpPr>
          <p:nvPr/>
        </p:nvSpPr>
        <p:spPr bwMode="auto">
          <a:xfrm>
            <a:off x="973138" y="130175"/>
            <a:ext cx="6969125"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algn="ctr" eaLnBrk="1" hangingPunct="1"/>
            <a:r>
              <a:rPr lang="en-US" altLang="en-US" sz="2400" b="1"/>
              <a:t>Non-linear iterative partial least squares - NIPALS Deflation</a:t>
            </a:r>
          </a:p>
        </p:txBody>
      </p:sp>
      <p:sp>
        <p:nvSpPr>
          <p:cNvPr id="6" name="TextBox 5">
            <a:extLst>
              <a:ext uri="{FF2B5EF4-FFF2-40B4-BE49-F238E27FC236}">
                <a16:creationId xmlns:a16="http://schemas.microsoft.com/office/drawing/2014/main" id="{720959DC-62E4-2944-AB02-3EB294D9E74F}"/>
              </a:ext>
            </a:extLst>
          </p:cNvPr>
          <p:cNvSpPr txBox="1"/>
          <p:nvPr/>
        </p:nvSpPr>
        <p:spPr>
          <a:xfrm>
            <a:off x="387350" y="2789238"/>
            <a:ext cx="6969125" cy="923925"/>
          </a:xfrm>
          <a:prstGeom prst="rect">
            <a:avLst/>
          </a:prstGeom>
          <a:noFill/>
        </p:spPr>
        <p:txBody>
          <a:bodyPr>
            <a:spAutoFit/>
          </a:bodyPr>
          <a:lstStyle/>
          <a:p>
            <a:pPr eaLnBrk="1" hangingPunct="1">
              <a:defRPr/>
            </a:pPr>
            <a:r>
              <a:rPr lang="en-US">
                <a:latin typeface="Calibri" charset="0"/>
                <a:ea typeface="ＭＳ Ｐゴシック" charset="0"/>
                <a:cs typeface="ＭＳ Ｐゴシック" charset="0"/>
              </a:rPr>
              <a:t>Iterate until </a:t>
            </a:r>
          </a:p>
          <a:p>
            <a:pPr marL="285750" indent="-285750" eaLnBrk="1" hangingPunct="1">
              <a:buFontTx/>
              <a:buChar char="-"/>
              <a:defRPr/>
            </a:pPr>
            <a:r>
              <a:rPr lang="en-US">
                <a:latin typeface="Calibri" charset="0"/>
                <a:ea typeface="ＭＳ Ｐゴシック" charset="0"/>
                <a:cs typeface="ＭＳ Ｐゴシック" charset="0"/>
              </a:rPr>
              <a:t>residual component negligible epsilon</a:t>
            </a:r>
          </a:p>
          <a:p>
            <a:pPr marL="285750" indent="-285750" eaLnBrk="1" hangingPunct="1">
              <a:buFontTx/>
              <a:buChar char="-"/>
              <a:defRPr/>
            </a:pPr>
            <a:r>
              <a:rPr lang="en-US">
                <a:latin typeface="Calibri" charset="0"/>
                <a:ea typeface="ＭＳ Ｐゴシック" charset="0"/>
                <a:cs typeface="ＭＳ Ｐゴシック" charset="0"/>
              </a:rPr>
              <a:t>Difference between consecutive residual components negligible</a:t>
            </a:r>
          </a:p>
        </p:txBody>
      </p:sp>
      <p:sp>
        <p:nvSpPr>
          <p:cNvPr id="209925" name="TextBox 6">
            <a:extLst>
              <a:ext uri="{FF2B5EF4-FFF2-40B4-BE49-F238E27FC236}">
                <a16:creationId xmlns:a16="http://schemas.microsoft.com/office/drawing/2014/main" id="{0A88C7E8-7956-C640-9205-59D740DFA891}"/>
              </a:ext>
            </a:extLst>
          </p:cNvPr>
          <p:cNvSpPr txBox="1">
            <a:spLocks noChangeArrowheads="1"/>
          </p:cNvSpPr>
          <p:nvPr/>
        </p:nvSpPr>
        <p:spPr bwMode="auto">
          <a:xfrm>
            <a:off x="2035175" y="4811713"/>
            <a:ext cx="53213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eaLnBrk="1" hangingPunct="1"/>
            <a:r>
              <a:rPr lang="en-US" altLang="en-US">
                <a:solidFill>
                  <a:schemeClr val="bg1"/>
                </a:solidFill>
              </a:rPr>
              <a:t>Geladi and Kowalski, Analytica Chimica Acta, 1985</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5" name="Slide Number Placeholder 1">
            <a:extLst>
              <a:ext uri="{FF2B5EF4-FFF2-40B4-BE49-F238E27FC236}">
                <a16:creationId xmlns:a16="http://schemas.microsoft.com/office/drawing/2014/main" id="{E0789F81-27B4-424E-866B-2E9D600DCCB9}"/>
              </a:ext>
            </a:extLst>
          </p:cNvPr>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r>
              <a:rPr lang="fr-FR" altLang="en-US">
                <a:solidFill>
                  <a:schemeClr val="bg1"/>
                </a:solidFill>
                <a:latin typeface="Arial" panose="020B0604020202020204" pitchFamily="34" charset="0"/>
              </a:rPr>
              <a:t>- </a:t>
            </a:r>
            <a:fld id="{8D96462B-4DD1-E14F-9C10-B0668431D6E3}" type="slidenum">
              <a:rPr lang="fr-FR" altLang="en-US">
                <a:solidFill>
                  <a:schemeClr val="bg1"/>
                </a:solidFill>
                <a:latin typeface="Arial" panose="020B0604020202020204" pitchFamily="34" charset="0"/>
              </a:rPr>
              <a:pPr/>
              <a:t>35</a:t>
            </a:fld>
            <a:endParaRPr lang="fr-FR" altLang="en-US">
              <a:solidFill>
                <a:schemeClr val="bg1"/>
              </a:solidFill>
              <a:latin typeface="Arial" panose="020B0604020202020204" pitchFamily="34" charset="0"/>
            </a:endParaRPr>
          </a:p>
        </p:txBody>
      </p:sp>
      <p:sp>
        <p:nvSpPr>
          <p:cNvPr id="210946" name="Rectangle 79">
            <a:extLst>
              <a:ext uri="{FF2B5EF4-FFF2-40B4-BE49-F238E27FC236}">
                <a16:creationId xmlns:a16="http://schemas.microsoft.com/office/drawing/2014/main" id="{0F532CDB-F80F-7C40-BB74-7ADDDEE85D05}"/>
              </a:ext>
            </a:extLst>
          </p:cNvPr>
          <p:cNvSpPr>
            <a:spLocks noChangeArrowheads="1"/>
          </p:cNvSpPr>
          <p:nvPr/>
        </p:nvSpPr>
        <p:spPr bwMode="auto">
          <a:xfrm>
            <a:off x="973138" y="130175"/>
            <a:ext cx="69691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algn="ctr" eaLnBrk="1" hangingPunct="1"/>
            <a:r>
              <a:rPr lang="en-US" altLang="en-US" sz="2400" b="1"/>
              <a:t>Reduced Rank Regression</a:t>
            </a:r>
          </a:p>
        </p:txBody>
      </p:sp>
      <p:pic>
        <p:nvPicPr>
          <p:cNvPr id="210947" name="Picture 3">
            <a:extLst>
              <a:ext uri="{FF2B5EF4-FFF2-40B4-BE49-F238E27FC236}">
                <a16:creationId xmlns:a16="http://schemas.microsoft.com/office/drawing/2014/main" id="{FAC134C4-6DD8-BD4D-9E37-FD8CB44753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33513" y="947738"/>
            <a:ext cx="2235200" cy="87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0948" name="Picture 4">
            <a:extLst>
              <a:ext uri="{FF2B5EF4-FFF2-40B4-BE49-F238E27FC236}">
                <a16:creationId xmlns:a16="http://schemas.microsoft.com/office/drawing/2014/main" id="{BB2A432E-CB16-9A47-A4F6-39ED18EFA3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33988" y="1189038"/>
            <a:ext cx="1409700"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6" name="Table 5">
            <a:extLst>
              <a:ext uri="{FF2B5EF4-FFF2-40B4-BE49-F238E27FC236}">
                <a16:creationId xmlns:a16="http://schemas.microsoft.com/office/drawing/2014/main" id="{9CF9207F-D76F-DB46-9902-44C7F8859134}"/>
              </a:ext>
            </a:extLst>
          </p:cNvPr>
          <p:cNvGraphicFramePr>
            <a:graphicFrameLocks noGrp="1"/>
          </p:cNvGraphicFramePr>
          <p:nvPr/>
        </p:nvGraphicFramePr>
        <p:xfrm>
          <a:off x="3171825" y="2449513"/>
          <a:ext cx="906462" cy="850902"/>
        </p:xfrm>
        <a:graphic>
          <a:graphicData uri="http://schemas.openxmlformats.org/drawingml/2006/table">
            <a:tbl>
              <a:tblPr firstRow="1" bandRow="1">
                <a:tableStyleId>{C083E6E3-FA7D-4D7B-A595-EF9225AFEA82}</a:tableStyleId>
              </a:tblPr>
              <a:tblGrid>
                <a:gridCol w="151077">
                  <a:extLst>
                    <a:ext uri="{9D8B030D-6E8A-4147-A177-3AD203B41FA5}">
                      <a16:colId xmlns:a16="http://schemas.microsoft.com/office/drawing/2014/main" val="20000"/>
                    </a:ext>
                  </a:extLst>
                </a:gridCol>
                <a:gridCol w="151077">
                  <a:extLst>
                    <a:ext uri="{9D8B030D-6E8A-4147-A177-3AD203B41FA5}">
                      <a16:colId xmlns:a16="http://schemas.microsoft.com/office/drawing/2014/main" val="20001"/>
                    </a:ext>
                  </a:extLst>
                </a:gridCol>
                <a:gridCol w="151077">
                  <a:extLst>
                    <a:ext uri="{9D8B030D-6E8A-4147-A177-3AD203B41FA5}">
                      <a16:colId xmlns:a16="http://schemas.microsoft.com/office/drawing/2014/main" val="20002"/>
                    </a:ext>
                  </a:extLst>
                </a:gridCol>
                <a:gridCol w="151077">
                  <a:extLst>
                    <a:ext uri="{9D8B030D-6E8A-4147-A177-3AD203B41FA5}">
                      <a16:colId xmlns:a16="http://schemas.microsoft.com/office/drawing/2014/main" val="20003"/>
                    </a:ext>
                  </a:extLst>
                </a:gridCol>
                <a:gridCol w="151077">
                  <a:extLst>
                    <a:ext uri="{9D8B030D-6E8A-4147-A177-3AD203B41FA5}">
                      <a16:colId xmlns:a16="http://schemas.microsoft.com/office/drawing/2014/main" val="20004"/>
                    </a:ext>
                  </a:extLst>
                </a:gridCol>
                <a:gridCol w="151077">
                  <a:extLst>
                    <a:ext uri="{9D8B030D-6E8A-4147-A177-3AD203B41FA5}">
                      <a16:colId xmlns:a16="http://schemas.microsoft.com/office/drawing/2014/main" val="20005"/>
                    </a:ext>
                  </a:extLst>
                </a:gridCol>
              </a:tblGrid>
              <a:tr h="141817">
                <a:tc>
                  <a:txBody>
                    <a:bodyPr/>
                    <a:lstStyle/>
                    <a:p>
                      <a:endParaRPr lang="en-US" sz="700"/>
                    </a:p>
                  </a:txBody>
                  <a:tcPr marL="35083" marR="35083"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C66"/>
                    </a:solidFill>
                  </a:tcPr>
                </a:tc>
                <a:tc>
                  <a:txBody>
                    <a:bodyPr/>
                    <a:lstStyle/>
                    <a:p>
                      <a:endParaRPr lang="en-US" sz="700"/>
                    </a:p>
                  </a:txBody>
                  <a:tcPr marL="35083" marR="35083"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C66"/>
                    </a:solidFill>
                  </a:tcPr>
                </a:tc>
                <a:tc>
                  <a:txBody>
                    <a:bodyPr/>
                    <a:lstStyle/>
                    <a:p>
                      <a:endParaRPr lang="en-US" sz="700"/>
                    </a:p>
                  </a:txBody>
                  <a:tcPr marL="35083" marR="35083"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C66"/>
                    </a:solidFill>
                  </a:tcPr>
                </a:tc>
                <a:tc>
                  <a:txBody>
                    <a:bodyPr/>
                    <a:lstStyle/>
                    <a:p>
                      <a:endParaRPr lang="en-US" sz="700"/>
                    </a:p>
                  </a:txBody>
                  <a:tcPr marL="35083" marR="35083"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C66"/>
                    </a:solidFill>
                  </a:tcPr>
                </a:tc>
                <a:tc>
                  <a:txBody>
                    <a:bodyPr/>
                    <a:lstStyle/>
                    <a:p>
                      <a:endParaRPr lang="en-US" sz="700"/>
                    </a:p>
                  </a:txBody>
                  <a:tcPr marL="35083" marR="35083"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C66"/>
                    </a:solidFill>
                  </a:tcPr>
                </a:tc>
                <a:tc>
                  <a:txBody>
                    <a:bodyPr/>
                    <a:lstStyle/>
                    <a:p>
                      <a:endParaRPr lang="en-US" sz="700"/>
                    </a:p>
                  </a:txBody>
                  <a:tcPr marL="35083" marR="35083"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C66"/>
                    </a:solidFill>
                  </a:tcPr>
                </a:tc>
                <a:extLst>
                  <a:ext uri="{0D108BD9-81ED-4DB2-BD59-A6C34878D82A}">
                    <a16:rowId xmlns:a16="http://schemas.microsoft.com/office/drawing/2014/main" val="10000"/>
                  </a:ext>
                </a:extLst>
              </a:tr>
              <a:tr h="141817">
                <a:tc>
                  <a:txBody>
                    <a:bodyPr/>
                    <a:lstStyle/>
                    <a:p>
                      <a:endParaRPr lang="en-US" sz="700"/>
                    </a:p>
                  </a:txBody>
                  <a:tcPr marL="35083" marR="35083"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C66"/>
                    </a:solidFill>
                  </a:tcPr>
                </a:tc>
                <a:tc>
                  <a:txBody>
                    <a:bodyPr/>
                    <a:lstStyle/>
                    <a:p>
                      <a:endParaRPr lang="en-US" sz="700"/>
                    </a:p>
                  </a:txBody>
                  <a:tcPr marL="35083" marR="35083"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C66"/>
                    </a:solidFill>
                  </a:tcPr>
                </a:tc>
                <a:tc>
                  <a:txBody>
                    <a:bodyPr/>
                    <a:lstStyle/>
                    <a:p>
                      <a:endParaRPr lang="en-US" sz="700"/>
                    </a:p>
                  </a:txBody>
                  <a:tcPr marL="35083" marR="35083"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C66"/>
                    </a:solidFill>
                  </a:tcPr>
                </a:tc>
                <a:tc>
                  <a:txBody>
                    <a:bodyPr/>
                    <a:lstStyle/>
                    <a:p>
                      <a:endParaRPr lang="en-US" sz="700"/>
                    </a:p>
                  </a:txBody>
                  <a:tcPr marL="35083" marR="35083"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C66"/>
                    </a:solidFill>
                  </a:tcPr>
                </a:tc>
                <a:tc>
                  <a:txBody>
                    <a:bodyPr/>
                    <a:lstStyle/>
                    <a:p>
                      <a:endParaRPr lang="en-US" sz="700"/>
                    </a:p>
                  </a:txBody>
                  <a:tcPr marL="35083" marR="35083"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C66"/>
                    </a:solidFill>
                  </a:tcPr>
                </a:tc>
                <a:tc>
                  <a:txBody>
                    <a:bodyPr/>
                    <a:lstStyle/>
                    <a:p>
                      <a:endParaRPr lang="en-US" sz="700"/>
                    </a:p>
                  </a:txBody>
                  <a:tcPr marL="35083" marR="35083"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C66"/>
                    </a:solidFill>
                  </a:tcPr>
                </a:tc>
                <a:extLst>
                  <a:ext uri="{0D108BD9-81ED-4DB2-BD59-A6C34878D82A}">
                    <a16:rowId xmlns:a16="http://schemas.microsoft.com/office/drawing/2014/main" val="10001"/>
                  </a:ext>
                </a:extLst>
              </a:tr>
              <a:tr h="141817">
                <a:tc>
                  <a:txBody>
                    <a:bodyPr/>
                    <a:lstStyle/>
                    <a:p>
                      <a:endParaRPr lang="en-US" sz="700"/>
                    </a:p>
                  </a:txBody>
                  <a:tcPr marL="35083" marR="35083"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C66"/>
                    </a:solidFill>
                  </a:tcPr>
                </a:tc>
                <a:tc>
                  <a:txBody>
                    <a:bodyPr/>
                    <a:lstStyle/>
                    <a:p>
                      <a:endParaRPr lang="en-US" sz="700"/>
                    </a:p>
                  </a:txBody>
                  <a:tcPr marL="35083" marR="35083"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C66"/>
                    </a:solidFill>
                  </a:tcPr>
                </a:tc>
                <a:tc>
                  <a:txBody>
                    <a:bodyPr/>
                    <a:lstStyle/>
                    <a:p>
                      <a:endParaRPr lang="en-US" sz="700"/>
                    </a:p>
                  </a:txBody>
                  <a:tcPr marL="35083" marR="35083"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C66"/>
                    </a:solidFill>
                  </a:tcPr>
                </a:tc>
                <a:tc>
                  <a:txBody>
                    <a:bodyPr/>
                    <a:lstStyle/>
                    <a:p>
                      <a:endParaRPr lang="en-US" sz="700"/>
                    </a:p>
                  </a:txBody>
                  <a:tcPr marL="35083" marR="35083"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C66"/>
                    </a:solidFill>
                  </a:tcPr>
                </a:tc>
                <a:tc>
                  <a:txBody>
                    <a:bodyPr/>
                    <a:lstStyle/>
                    <a:p>
                      <a:endParaRPr lang="en-US" sz="700"/>
                    </a:p>
                  </a:txBody>
                  <a:tcPr marL="35083" marR="35083"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C66"/>
                    </a:solidFill>
                  </a:tcPr>
                </a:tc>
                <a:tc>
                  <a:txBody>
                    <a:bodyPr/>
                    <a:lstStyle/>
                    <a:p>
                      <a:endParaRPr lang="en-US" sz="700"/>
                    </a:p>
                  </a:txBody>
                  <a:tcPr marL="35083" marR="35083"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C66"/>
                    </a:solidFill>
                  </a:tcPr>
                </a:tc>
                <a:extLst>
                  <a:ext uri="{0D108BD9-81ED-4DB2-BD59-A6C34878D82A}">
                    <a16:rowId xmlns:a16="http://schemas.microsoft.com/office/drawing/2014/main" val="10002"/>
                  </a:ext>
                </a:extLst>
              </a:tr>
              <a:tr h="141817">
                <a:tc>
                  <a:txBody>
                    <a:bodyPr/>
                    <a:lstStyle/>
                    <a:p>
                      <a:endParaRPr lang="en-US" sz="700"/>
                    </a:p>
                  </a:txBody>
                  <a:tcPr marL="35083" marR="35083"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C66"/>
                    </a:solidFill>
                  </a:tcPr>
                </a:tc>
                <a:tc>
                  <a:txBody>
                    <a:bodyPr/>
                    <a:lstStyle/>
                    <a:p>
                      <a:endParaRPr lang="en-US" sz="700"/>
                    </a:p>
                  </a:txBody>
                  <a:tcPr marL="35083" marR="35083"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C66"/>
                    </a:solidFill>
                  </a:tcPr>
                </a:tc>
                <a:tc>
                  <a:txBody>
                    <a:bodyPr/>
                    <a:lstStyle/>
                    <a:p>
                      <a:endParaRPr lang="en-US" sz="700"/>
                    </a:p>
                  </a:txBody>
                  <a:tcPr marL="35083" marR="35083"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C66"/>
                    </a:solidFill>
                  </a:tcPr>
                </a:tc>
                <a:tc>
                  <a:txBody>
                    <a:bodyPr/>
                    <a:lstStyle/>
                    <a:p>
                      <a:endParaRPr lang="en-US" sz="700"/>
                    </a:p>
                  </a:txBody>
                  <a:tcPr marL="35083" marR="35083"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C66"/>
                    </a:solidFill>
                  </a:tcPr>
                </a:tc>
                <a:tc>
                  <a:txBody>
                    <a:bodyPr/>
                    <a:lstStyle/>
                    <a:p>
                      <a:endParaRPr lang="en-US" sz="700"/>
                    </a:p>
                  </a:txBody>
                  <a:tcPr marL="35083" marR="35083"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C66"/>
                    </a:solidFill>
                  </a:tcPr>
                </a:tc>
                <a:tc>
                  <a:txBody>
                    <a:bodyPr/>
                    <a:lstStyle/>
                    <a:p>
                      <a:endParaRPr lang="en-US" sz="700"/>
                    </a:p>
                  </a:txBody>
                  <a:tcPr marL="35083" marR="35083"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C66"/>
                    </a:solidFill>
                  </a:tcPr>
                </a:tc>
                <a:extLst>
                  <a:ext uri="{0D108BD9-81ED-4DB2-BD59-A6C34878D82A}">
                    <a16:rowId xmlns:a16="http://schemas.microsoft.com/office/drawing/2014/main" val="10003"/>
                  </a:ext>
                </a:extLst>
              </a:tr>
              <a:tr h="141817">
                <a:tc>
                  <a:txBody>
                    <a:bodyPr/>
                    <a:lstStyle/>
                    <a:p>
                      <a:endParaRPr lang="en-US" sz="700"/>
                    </a:p>
                  </a:txBody>
                  <a:tcPr marL="35083" marR="35083"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C66"/>
                    </a:solidFill>
                  </a:tcPr>
                </a:tc>
                <a:tc>
                  <a:txBody>
                    <a:bodyPr/>
                    <a:lstStyle/>
                    <a:p>
                      <a:endParaRPr lang="en-US" sz="700"/>
                    </a:p>
                  </a:txBody>
                  <a:tcPr marL="35083" marR="35083"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C66"/>
                    </a:solidFill>
                  </a:tcPr>
                </a:tc>
                <a:tc>
                  <a:txBody>
                    <a:bodyPr/>
                    <a:lstStyle/>
                    <a:p>
                      <a:endParaRPr lang="en-US" sz="700"/>
                    </a:p>
                  </a:txBody>
                  <a:tcPr marL="35083" marR="35083"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C66"/>
                    </a:solidFill>
                  </a:tcPr>
                </a:tc>
                <a:tc>
                  <a:txBody>
                    <a:bodyPr/>
                    <a:lstStyle/>
                    <a:p>
                      <a:endParaRPr lang="en-US" sz="700"/>
                    </a:p>
                  </a:txBody>
                  <a:tcPr marL="35083" marR="35083"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C66"/>
                    </a:solidFill>
                  </a:tcPr>
                </a:tc>
                <a:tc>
                  <a:txBody>
                    <a:bodyPr/>
                    <a:lstStyle/>
                    <a:p>
                      <a:endParaRPr lang="en-US" sz="700"/>
                    </a:p>
                  </a:txBody>
                  <a:tcPr marL="35083" marR="35083"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C66"/>
                    </a:solidFill>
                  </a:tcPr>
                </a:tc>
                <a:tc>
                  <a:txBody>
                    <a:bodyPr/>
                    <a:lstStyle/>
                    <a:p>
                      <a:endParaRPr lang="en-US" sz="700"/>
                    </a:p>
                  </a:txBody>
                  <a:tcPr marL="35083" marR="35083"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C66"/>
                    </a:solidFill>
                  </a:tcPr>
                </a:tc>
                <a:extLst>
                  <a:ext uri="{0D108BD9-81ED-4DB2-BD59-A6C34878D82A}">
                    <a16:rowId xmlns:a16="http://schemas.microsoft.com/office/drawing/2014/main" val="10004"/>
                  </a:ext>
                </a:extLst>
              </a:tr>
              <a:tr h="141817">
                <a:tc>
                  <a:txBody>
                    <a:bodyPr/>
                    <a:lstStyle/>
                    <a:p>
                      <a:endParaRPr lang="en-US" sz="700"/>
                    </a:p>
                  </a:txBody>
                  <a:tcPr marL="35083" marR="35083"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C66"/>
                    </a:solidFill>
                  </a:tcPr>
                </a:tc>
                <a:tc>
                  <a:txBody>
                    <a:bodyPr/>
                    <a:lstStyle/>
                    <a:p>
                      <a:endParaRPr lang="en-US" sz="700"/>
                    </a:p>
                  </a:txBody>
                  <a:tcPr marL="35083" marR="35083"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C66"/>
                    </a:solidFill>
                  </a:tcPr>
                </a:tc>
                <a:tc>
                  <a:txBody>
                    <a:bodyPr/>
                    <a:lstStyle/>
                    <a:p>
                      <a:endParaRPr lang="en-US" sz="700"/>
                    </a:p>
                  </a:txBody>
                  <a:tcPr marL="35083" marR="35083"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C66"/>
                    </a:solidFill>
                  </a:tcPr>
                </a:tc>
                <a:tc>
                  <a:txBody>
                    <a:bodyPr/>
                    <a:lstStyle/>
                    <a:p>
                      <a:endParaRPr lang="en-US" sz="700"/>
                    </a:p>
                  </a:txBody>
                  <a:tcPr marL="35083" marR="35083"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C66"/>
                    </a:solidFill>
                  </a:tcPr>
                </a:tc>
                <a:tc>
                  <a:txBody>
                    <a:bodyPr/>
                    <a:lstStyle/>
                    <a:p>
                      <a:endParaRPr lang="en-US" sz="700"/>
                    </a:p>
                  </a:txBody>
                  <a:tcPr marL="35083" marR="35083"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C66"/>
                    </a:solidFill>
                  </a:tcPr>
                </a:tc>
                <a:tc>
                  <a:txBody>
                    <a:bodyPr/>
                    <a:lstStyle/>
                    <a:p>
                      <a:endParaRPr lang="en-US" sz="700"/>
                    </a:p>
                  </a:txBody>
                  <a:tcPr marL="35083" marR="35083"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C66"/>
                    </a:solidFill>
                  </a:tcPr>
                </a:tc>
                <a:extLst>
                  <a:ext uri="{0D108BD9-81ED-4DB2-BD59-A6C34878D82A}">
                    <a16:rowId xmlns:a16="http://schemas.microsoft.com/office/drawing/2014/main" val="10005"/>
                  </a:ext>
                </a:extLst>
              </a:tr>
            </a:tbl>
          </a:graphicData>
        </a:graphic>
      </p:graphicFrame>
      <p:graphicFrame>
        <p:nvGraphicFramePr>
          <p:cNvPr id="7" name="Table 6">
            <a:extLst>
              <a:ext uri="{FF2B5EF4-FFF2-40B4-BE49-F238E27FC236}">
                <a16:creationId xmlns:a16="http://schemas.microsoft.com/office/drawing/2014/main" id="{27007BCA-508D-1D41-A82D-83AC612CE4A3}"/>
              </a:ext>
            </a:extLst>
          </p:cNvPr>
          <p:cNvGraphicFramePr>
            <a:graphicFrameLocks noGrp="1"/>
          </p:cNvGraphicFramePr>
          <p:nvPr/>
        </p:nvGraphicFramePr>
        <p:xfrm>
          <a:off x="4975225" y="2460625"/>
          <a:ext cx="906462" cy="141490"/>
        </p:xfrm>
        <a:graphic>
          <a:graphicData uri="http://schemas.openxmlformats.org/drawingml/2006/table">
            <a:tbl>
              <a:tblPr firstRow="1" bandRow="1">
                <a:tableStyleId>{C083E6E3-FA7D-4D7B-A595-EF9225AFEA82}</a:tableStyleId>
              </a:tblPr>
              <a:tblGrid>
                <a:gridCol w="151077">
                  <a:extLst>
                    <a:ext uri="{9D8B030D-6E8A-4147-A177-3AD203B41FA5}">
                      <a16:colId xmlns:a16="http://schemas.microsoft.com/office/drawing/2014/main" val="20000"/>
                    </a:ext>
                  </a:extLst>
                </a:gridCol>
                <a:gridCol w="151077">
                  <a:extLst>
                    <a:ext uri="{9D8B030D-6E8A-4147-A177-3AD203B41FA5}">
                      <a16:colId xmlns:a16="http://schemas.microsoft.com/office/drawing/2014/main" val="20001"/>
                    </a:ext>
                  </a:extLst>
                </a:gridCol>
                <a:gridCol w="151077">
                  <a:extLst>
                    <a:ext uri="{9D8B030D-6E8A-4147-A177-3AD203B41FA5}">
                      <a16:colId xmlns:a16="http://schemas.microsoft.com/office/drawing/2014/main" val="20002"/>
                    </a:ext>
                  </a:extLst>
                </a:gridCol>
                <a:gridCol w="151077">
                  <a:extLst>
                    <a:ext uri="{9D8B030D-6E8A-4147-A177-3AD203B41FA5}">
                      <a16:colId xmlns:a16="http://schemas.microsoft.com/office/drawing/2014/main" val="20003"/>
                    </a:ext>
                  </a:extLst>
                </a:gridCol>
                <a:gridCol w="151077">
                  <a:extLst>
                    <a:ext uri="{9D8B030D-6E8A-4147-A177-3AD203B41FA5}">
                      <a16:colId xmlns:a16="http://schemas.microsoft.com/office/drawing/2014/main" val="20004"/>
                    </a:ext>
                  </a:extLst>
                </a:gridCol>
                <a:gridCol w="151077">
                  <a:extLst>
                    <a:ext uri="{9D8B030D-6E8A-4147-A177-3AD203B41FA5}">
                      <a16:colId xmlns:a16="http://schemas.microsoft.com/office/drawing/2014/main" val="20005"/>
                    </a:ext>
                  </a:extLst>
                </a:gridCol>
              </a:tblGrid>
              <a:tr h="141288">
                <a:tc>
                  <a:txBody>
                    <a:bodyPr/>
                    <a:lstStyle/>
                    <a:p>
                      <a:endParaRPr lang="en-US" sz="700"/>
                    </a:p>
                  </a:txBody>
                  <a:tcPr marL="35083" marR="35083" marT="17405" marB="1740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sz="700"/>
                    </a:p>
                  </a:txBody>
                  <a:tcPr marL="35083" marR="35083" marT="17405" marB="1740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sz="700"/>
                    </a:p>
                  </a:txBody>
                  <a:tcPr marL="35083" marR="35083" marT="17405" marB="1740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sz="700"/>
                    </a:p>
                  </a:txBody>
                  <a:tcPr marL="35083" marR="35083" marT="17405" marB="1740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sz="700"/>
                    </a:p>
                  </a:txBody>
                  <a:tcPr marL="35083" marR="35083" marT="17405" marB="1740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sz="700"/>
                    </a:p>
                  </a:txBody>
                  <a:tcPr marL="35083" marR="35083" marT="17405" marB="1740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0000"/>
                  </a:ext>
                </a:extLst>
              </a:tr>
            </a:tbl>
          </a:graphicData>
        </a:graphic>
      </p:graphicFrame>
      <p:graphicFrame>
        <p:nvGraphicFramePr>
          <p:cNvPr id="8" name="Table 7">
            <a:extLst>
              <a:ext uri="{FF2B5EF4-FFF2-40B4-BE49-F238E27FC236}">
                <a16:creationId xmlns:a16="http://schemas.microsoft.com/office/drawing/2014/main" id="{B808049C-21B5-914F-A1EB-712780D9FAB4}"/>
              </a:ext>
            </a:extLst>
          </p:cNvPr>
          <p:cNvGraphicFramePr>
            <a:graphicFrameLocks noGrp="1"/>
          </p:cNvGraphicFramePr>
          <p:nvPr/>
        </p:nvGraphicFramePr>
        <p:xfrm>
          <a:off x="4540250" y="2468563"/>
          <a:ext cx="150813" cy="850902"/>
        </p:xfrm>
        <a:graphic>
          <a:graphicData uri="http://schemas.openxmlformats.org/drawingml/2006/table">
            <a:tbl>
              <a:tblPr firstRow="1" bandRow="1">
                <a:tableStyleId>{C083E6E3-FA7D-4D7B-A595-EF9225AFEA82}</a:tableStyleId>
              </a:tblPr>
              <a:tblGrid>
                <a:gridCol w="150813">
                  <a:extLst>
                    <a:ext uri="{9D8B030D-6E8A-4147-A177-3AD203B41FA5}">
                      <a16:colId xmlns:a16="http://schemas.microsoft.com/office/drawing/2014/main" val="20000"/>
                    </a:ext>
                  </a:extLst>
                </a:gridCol>
              </a:tblGrid>
              <a:tr h="141817">
                <a:tc>
                  <a:txBody>
                    <a:bodyPr/>
                    <a:lstStyle/>
                    <a:p>
                      <a:endParaRPr lang="en-US" sz="700"/>
                    </a:p>
                  </a:txBody>
                  <a:tcPr marL="35022" marR="35022"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0000"/>
                  </a:ext>
                </a:extLst>
              </a:tr>
              <a:tr h="141817">
                <a:tc>
                  <a:txBody>
                    <a:bodyPr/>
                    <a:lstStyle/>
                    <a:p>
                      <a:endParaRPr lang="en-US" sz="700"/>
                    </a:p>
                  </a:txBody>
                  <a:tcPr marL="35022" marR="35022"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0001"/>
                  </a:ext>
                </a:extLst>
              </a:tr>
              <a:tr h="141817">
                <a:tc>
                  <a:txBody>
                    <a:bodyPr/>
                    <a:lstStyle/>
                    <a:p>
                      <a:endParaRPr lang="en-US" sz="700"/>
                    </a:p>
                  </a:txBody>
                  <a:tcPr marL="35022" marR="35022"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0002"/>
                  </a:ext>
                </a:extLst>
              </a:tr>
              <a:tr h="141817">
                <a:tc>
                  <a:txBody>
                    <a:bodyPr/>
                    <a:lstStyle/>
                    <a:p>
                      <a:endParaRPr lang="en-US" sz="700"/>
                    </a:p>
                  </a:txBody>
                  <a:tcPr marL="35022" marR="35022"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0003"/>
                  </a:ext>
                </a:extLst>
              </a:tr>
              <a:tr h="141817">
                <a:tc>
                  <a:txBody>
                    <a:bodyPr/>
                    <a:lstStyle/>
                    <a:p>
                      <a:endParaRPr lang="en-US" sz="700"/>
                    </a:p>
                  </a:txBody>
                  <a:tcPr marL="35022" marR="35022"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0004"/>
                  </a:ext>
                </a:extLst>
              </a:tr>
              <a:tr h="141817">
                <a:tc>
                  <a:txBody>
                    <a:bodyPr/>
                    <a:lstStyle/>
                    <a:p>
                      <a:endParaRPr lang="en-US" sz="700"/>
                    </a:p>
                  </a:txBody>
                  <a:tcPr marL="35022" marR="35022"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0005"/>
                  </a:ext>
                </a:extLst>
              </a:tr>
            </a:tbl>
          </a:graphicData>
        </a:graphic>
      </p:graphicFrame>
      <p:graphicFrame>
        <p:nvGraphicFramePr>
          <p:cNvPr id="9" name="Table 8">
            <a:extLst>
              <a:ext uri="{FF2B5EF4-FFF2-40B4-BE49-F238E27FC236}">
                <a16:creationId xmlns:a16="http://schemas.microsoft.com/office/drawing/2014/main" id="{09A5617F-8020-4F4A-AC51-2A8E0B68DE44}"/>
              </a:ext>
            </a:extLst>
          </p:cNvPr>
          <p:cNvGraphicFramePr>
            <a:graphicFrameLocks noGrp="1"/>
          </p:cNvGraphicFramePr>
          <p:nvPr/>
        </p:nvGraphicFramePr>
        <p:xfrm>
          <a:off x="1363663" y="2455863"/>
          <a:ext cx="906462" cy="850902"/>
        </p:xfrm>
        <a:graphic>
          <a:graphicData uri="http://schemas.openxmlformats.org/drawingml/2006/table">
            <a:tbl>
              <a:tblPr firstRow="1" bandRow="1">
                <a:tableStyleId>{C083E6E3-FA7D-4D7B-A595-EF9225AFEA82}</a:tableStyleId>
              </a:tblPr>
              <a:tblGrid>
                <a:gridCol w="151077">
                  <a:extLst>
                    <a:ext uri="{9D8B030D-6E8A-4147-A177-3AD203B41FA5}">
                      <a16:colId xmlns:a16="http://schemas.microsoft.com/office/drawing/2014/main" val="20000"/>
                    </a:ext>
                  </a:extLst>
                </a:gridCol>
                <a:gridCol w="151077">
                  <a:extLst>
                    <a:ext uri="{9D8B030D-6E8A-4147-A177-3AD203B41FA5}">
                      <a16:colId xmlns:a16="http://schemas.microsoft.com/office/drawing/2014/main" val="20001"/>
                    </a:ext>
                  </a:extLst>
                </a:gridCol>
                <a:gridCol w="151077">
                  <a:extLst>
                    <a:ext uri="{9D8B030D-6E8A-4147-A177-3AD203B41FA5}">
                      <a16:colId xmlns:a16="http://schemas.microsoft.com/office/drawing/2014/main" val="20002"/>
                    </a:ext>
                  </a:extLst>
                </a:gridCol>
                <a:gridCol w="151077">
                  <a:extLst>
                    <a:ext uri="{9D8B030D-6E8A-4147-A177-3AD203B41FA5}">
                      <a16:colId xmlns:a16="http://schemas.microsoft.com/office/drawing/2014/main" val="20003"/>
                    </a:ext>
                  </a:extLst>
                </a:gridCol>
                <a:gridCol w="151077">
                  <a:extLst>
                    <a:ext uri="{9D8B030D-6E8A-4147-A177-3AD203B41FA5}">
                      <a16:colId xmlns:a16="http://schemas.microsoft.com/office/drawing/2014/main" val="20004"/>
                    </a:ext>
                  </a:extLst>
                </a:gridCol>
                <a:gridCol w="151077">
                  <a:extLst>
                    <a:ext uri="{9D8B030D-6E8A-4147-A177-3AD203B41FA5}">
                      <a16:colId xmlns:a16="http://schemas.microsoft.com/office/drawing/2014/main" val="20005"/>
                    </a:ext>
                  </a:extLst>
                </a:gridCol>
              </a:tblGrid>
              <a:tr h="141817">
                <a:tc>
                  <a:txBody>
                    <a:bodyPr/>
                    <a:lstStyle/>
                    <a:p>
                      <a:endParaRPr lang="en-US" sz="700"/>
                    </a:p>
                  </a:txBody>
                  <a:tcPr marL="35083" marR="35083"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endParaRPr lang="en-US" sz="700"/>
                    </a:p>
                  </a:txBody>
                  <a:tcPr marL="35083" marR="35083"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endParaRPr lang="en-US" sz="700"/>
                    </a:p>
                  </a:txBody>
                  <a:tcPr marL="35083" marR="35083"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endParaRPr lang="en-US" sz="700"/>
                    </a:p>
                  </a:txBody>
                  <a:tcPr marL="35083" marR="35083"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endParaRPr lang="en-US" sz="700"/>
                    </a:p>
                  </a:txBody>
                  <a:tcPr marL="35083" marR="35083"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endParaRPr lang="en-US" sz="700"/>
                    </a:p>
                  </a:txBody>
                  <a:tcPr marL="35083" marR="35083"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10000"/>
                  </a:ext>
                </a:extLst>
              </a:tr>
              <a:tr h="141817">
                <a:tc>
                  <a:txBody>
                    <a:bodyPr/>
                    <a:lstStyle/>
                    <a:p>
                      <a:endParaRPr lang="en-US" sz="700"/>
                    </a:p>
                  </a:txBody>
                  <a:tcPr marL="35083" marR="35083"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endParaRPr lang="en-US" sz="700"/>
                    </a:p>
                  </a:txBody>
                  <a:tcPr marL="35083" marR="35083"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endParaRPr lang="en-US" sz="700"/>
                    </a:p>
                  </a:txBody>
                  <a:tcPr marL="35083" marR="35083"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endParaRPr lang="en-US" sz="700"/>
                    </a:p>
                  </a:txBody>
                  <a:tcPr marL="35083" marR="35083"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endParaRPr lang="en-US" sz="700"/>
                    </a:p>
                  </a:txBody>
                  <a:tcPr marL="35083" marR="35083"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endParaRPr lang="en-US" sz="700"/>
                    </a:p>
                  </a:txBody>
                  <a:tcPr marL="35083" marR="35083"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10001"/>
                  </a:ext>
                </a:extLst>
              </a:tr>
              <a:tr h="141817">
                <a:tc>
                  <a:txBody>
                    <a:bodyPr/>
                    <a:lstStyle/>
                    <a:p>
                      <a:endParaRPr lang="en-US" sz="700"/>
                    </a:p>
                  </a:txBody>
                  <a:tcPr marL="35083" marR="35083"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endParaRPr lang="en-US" sz="700"/>
                    </a:p>
                  </a:txBody>
                  <a:tcPr marL="35083" marR="35083"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endParaRPr lang="en-US" sz="700"/>
                    </a:p>
                  </a:txBody>
                  <a:tcPr marL="35083" marR="35083"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endParaRPr lang="en-US" sz="700"/>
                    </a:p>
                  </a:txBody>
                  <a:tcPr marL="35083" marR="35083"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endParaRPr lang="en-US" sz="700"/>
                    </a:p>
                  </a:txBody>
                  <a:tcPr marL="35083" marR="35083"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endParaRPr lang="en-US" sz="700"/>
                    </a:p>
                  </a:txBody>
                  <a:tcPr marL="35083" marR="35083"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10002"/>
                  </a:ext>
                </a:extLst>
              </a:tr>
              <a:tr h="141817">
                <a:tc>
                  <a:txBody>
                    <a:bodyPr/>
                    <a:lstStyle/>
                    <a:p>
                      <a:endParaRPr lang="en-US" sz="700"/>
                    </a:p>
                  </a:txBody>
                  <a:tcPr marL="35083" marR="35083"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endParaRPr lang="en-US" sz="700"/>
                    </a:p>
                  </a:txBody>
                  <a:tcPr marL="35083" marR="35083"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endParaRPr lang="en-US" sz="700"/>
                    </a:p>
                  </a:txBody>
                  <a:tcPr marL="35083" marR="35083"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endParaRPr lang="en-US" sz="700"/>
                    </a:p>
                  </a:txBody>
                  <a:tcPr marL="35083" marR="35083"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endParaRPr lang="en-US" sz="700"/>
                    </a:p>
                  </a:txBody>
                  <a:tcPr marL="35083" marR="35083"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endParaRPr lang="en-US" sz="700"/>
                    </a:p>
                  </a:txBody>
                  <a:tcPr marL="35083" marR="35083"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10003"/>
                  </a:ext>
                </a:extLst>
              </a:tr>
              <a:tr h="141817">
                <a:tc>
                  <a:txBody>
                    <a:bodyPr/>
                    <a:lstStyle/>
                    <a:p>
                      <a:endParaRPr lang="en-US" sz="700"/>
                    </a:p>
                  </a:txBody>
                  <a:tcPr marL="35083" marR="35083"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endParaRPr lang="en-US" sz="700"/>
                    </a:p>
                  </a:txBody>
                  <a:tcPr marL="35083" marR="35083"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endParaRPr lang="en-US" sz="700"/>
                    </a:p>
                  </a:txBody>
                  <a:tcPr marL="35083" marR="35083"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endParaRPr lang="en-US" sz="700"/>
                    </a:p>
                  </a:txBody>
                  <a:tcPr marL="35083" marR="35083"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endParaRPr lang="en-US" sz="700"/>
                    </a:p>
                  </a:txBody>
                  <a:tcPr marL="35083" marR="35083"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endParaRPr lang="en-US" sz="700"/>
                    </a:p>
                  </a:txBody>
                  <a:tcPr marL="35083" marR="35083"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10004"/>
                  </a:ext>
                </a:extLst>
              </a:tr>
              <a:tr h="141817">
                <a:tc>
                  <a:txBody>
                    <a:bodyPr/>
                    <a:lstStyle/>
                    <a:p>
                      <a:endParaRPr lang="en-US" sz="700"/>
                    </a:p>
                  </a:txBody>
                  <a:tcPr marL="35083" marR="35083"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endParaRPr lang="en-US" sz="700"/>
                    </a:p>
                  </a:txBody>
                  <a:tcPr marL="35083" marR="35083"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endParaRPr lang="en-US" sz="700"/>
                    </a:p>
                  </a:txBody>
                  <a:tcPr marL="35083" marR="35083"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endParaRPr lang="en-US" sz="700"/>
                    </a:p>
                  </a:txBody>
                  <a:tcPr marL="35083" marR="35083"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endParaRPr lang="en-US" sz="700"/>
                    </a:p>
                  </a:txBody>
                  <a:tcPr marL="35083" marR="35083"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endParaRPr lang="en-US" sz="700"/>
                    </a:p>
                  </a:txBody>
                  <a:tcPr marL="35083" marR="35083" marT="17548" marB="1754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10005"/>
                  </a:ext>
                </a:extLst>
              </a:tr>
            </a:tbl>
          </a:graphicData>
        </a:graphic>
      </p:graphicFrame>
      <p:sp>
        <p:nvSpPr>
          <p:cNvPr id="211083" name="TextBox 9">
            <a:extLst>
              <a:ext uri="{FF2B5EF4-FFF2-40B4-BE49-F238E27FC236}">
                <a16:creationId xmlns:a16="http://schemas.microsoft.com/office/drawing/2014/main" id="{D0105926-E6BB-AA4C-9B8D-0A8E5FF68929}"/>
              </a:ext>
            </a:extLst>
          </p:cNvPr>
          <p:cNvSpPr txBox="1">
            <a:spLocks noChangeArrowheads="1"/>
          </p:cNvSpPr>
          <p:nvPr/>
        </p:nvSpPr>
        <p:spPr bwMode="auto">
          <a:xfrm>
            <a:off x="2403475" y="2644775"/>
            <a:ext cx="6096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algn="ctr" eaLnBrk="1" hangingPunct="1"/>
            <a:r>
              <a:rPr lang="en-US" altLang="en-US" sz="2400"/>
              <a:t>=</a:t>
            </a:r>
          </a:p>
        </p:txBody>
      </p:sp>
      <p:sp>
        <p:nvSpPr>
          <p:cNvPr id="211084" name="TextBox 10">
            <a:extLst>
              <a:ext uri="{FF2B5EF4-FFF2-40B4-BE49-F238E27FC236}">
                <a16:creationId xmlns:a16="http://schemas.microsoft.com/office/drawing/2014/main" id="{8B6796F8-1D3E-3F4C-9044-8FEDB035BA03}"/>
              </a:ext>
            </a:extLst>
          </p:cNvPr>
          <p:cNvSpPr txBox="1">
            <a:spLocks noChangeArrowheads="1"/>
          </p:cNvSpPr>
          <p:nvPr/>
        </p:nvSpPr>
        <p:spPr bwMode="auto">
          <a:xfrm>
            <a:off x="3995738" y="2563813"/>
            <a:ext cx="6096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algn="ctr" eaLnBrk="1" hangingPunct="1"/>
            <a:r>
              <a:rPr lang="en-US" altLang="en-US" sz="2400"/>
              <a:t>.</a:t>
            </a:r>
          </a:p>
        </p:txBody>
      </p:sp>
      <p:sp>
        <p:nvSpPr>
          <p:cNvPr id="211085" name="TextBox 12">
            <a:extLst>
              <a:ext uri="{FF2B5EF4-FFF2-40B4-BE49-F238E27FC236}">
                <a16:creationId xmlns:a16="http://schemas.microsoft.com/office/drawing/2014/main" id="{FFD0F110-907A-4641-9DEC-F007234A11A6}"/>
              </a:ext>
            </a:extLst>
          </p:cNvPr>
          <p:cNvSpPr txBox="1">
            <a:spLocks noChangeArrowheads="1"/>
          </p:cNvSpPr>
          <p:nvPr/>
        </p:nvSpPr>
        <p:spPr bwMode="auto">
          <a:xfrm>
            <a:off x="6186488" y="2735263"/>
            <a:ext cx="29368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eaLnBrk="1" hangingPunct="1"/>
            <a:r>
              <a:rPr lang="en-US" altLang="en-US"/>
              <a:t>+ </a:t>
            </a:r>
          </a:p>
        </p:txBody>
      </p:sp>
      <p:graphicFrame>
        <p:nvGraphicFramePr>
          <p:cNvPr id="14" name="Table 13">
            <a:extLst>
              <a:ext uri="{FF2B5EF4-FFF2-40B4-BE49-F238E27FC236}">
                <a16:creationId xmlns:a16="http://schemas.microsoft.com/office/drawing/2014/main" id="{EF6C92DF-77EE-7345-A9E1-5E46B827C420}"/>
              </a:ext>
            </a:extLst>
          </p:cNvPr>
          <p:cNvGraphicFramePr>
            <a:graphicFrameLocks noGrp="1"/>
          </p:cNvGraphicFramePr>
          <p:nvPr/>
        </p:nvGraphicFramePr>
        <p:xfrm>
          <a:off x="6643688" y="2470150"/>
          <a:ext cx="908050" cy="849313"/>
        </p:xfrm>
        <a:graphic>
          <a:graphicData uri="http://schemas.openxmlformats.org/drawingml/2006/table">
            <a:tbl>
              <a:tblPr firstRow="1" bandRow="1">
                <a:tableStyleId>{C083E6E3-FA7D-4D7B-A595-EF9225AFEA82}</a:tableStyleId>
              </a:tblPr>
              <a:tblGrid>
                <a:gridCol w="908050">
                  <a:extLst>
                    <a:ext uri="{9D8B030D-6E8A-4147-A177-3AD203B41FA5}">
                      <a16:colId xmlns:a16="http://schemas.microsoft.com/office/drawing/2014/main" val="20000"/>
                    </a:ext>
                  </a:extLst>
                </a:gridCol>
              </a:tblGrid>
              <a:tr h="849313">
                <a:tc>
                  <a:txBody>
                    <a:bodyPr/>
                    <a:lstStyle/>
                    <a:p>
                      <a:endParaRPr lang="en-US" sz="700">
                        <a:latin typeface="Symbol" pitchFamily="2" charset="2"/>
                      </a:endParaRPr>
                    </a:p>
                    <a:p>
                      <a:endParaRPr lang="en-US" sz="700">
                        <a:latin typeface="Symbol" pitchFamily="2" charset="2"/>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700">
                          <a:latin typeface="Symbol" pitchFamily="2" charset="2"/>
                        </a:rPr>
                        <a:t>                </a:t>
                      </a:r>
                      <a:r>
                        <a:rPr kumimoji="0" lang="en-US" sz="2000" b="1" i="0" u="none" strike="noStrike" kern="1200" cap="none" spc="0" normalizeH="0" baseline="0" noProof="0" err="1">
                          <a:ln>
                            <a:noFill/>
                          </a:ln>
                          <a:solidFill>
                            <a:srgbClr val="000000"/>
                          </a:solidFill>
                          <a:effectLst/>
                          <a:uLnTx/>
                          <a:uFillTx/>
                          <a:latin typeface="Symbol" pitchFamily="2" charset="2"/>
                          <a:ea typeface="+mn-ea"/>
                          <a:cs typeface="+mn-cs"/>
                        </a:rPr>
                        <a:t>e</a:t>
                      </a:r>
                      <a:r>
                        <a:rPr kumimoji="0" lang="en-US" sz="2000" b="1" i="0" u="none" strike="noStrike" kern="1200" cap="none" spc="0" normalizeH="0" baseline="-25000" noProof="0" err="1">
                          <a:ln>
                            <a:noFill/>
                          </a:ln>
                          <a:solidFill>
                            <a:srgbClr val="000000"/>
                          </a:solidFill>
                          <a:effectLst/>
                          <a:uLnTx/>
                          <a:uFillTx/>
                          <a:latin typeface="Calibri" panose="020F0502020204030204" pitchFamily="34" charset="0"/>
                          <a:ea typeface="+mn-ea"/>
                          <a:cs typeface="Calibri" panose="020F0502020204030204" pitchFamily="34" charset="0"/>
                        </a:rPr>
                        <a:t>Y</a:t>
                      </a:r>
                      <a:endParaRPr lang="en-US" sz="700">
                        <a:latin typeface="Symbol" pitchFamily="2" charset="2"/>
                      </a:endParaRPr>
                    </a:p>
                  </a:txBody>
                  <a:tcPr marL="35085" marR="35085" marT="17549" marB="1754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10000"/>
                  </a:ext>
                </a:extLst>
              </a:tr>
            </a:tbl>
          </a:graphicData>
        </a:graphic>
      </p:graphicFrame>
      <p:sp>
        <p:nvSpPr>
          <p:cNvPr id="211092" name="TextBox 14">
            <a:extLst>
              <a:ext uri="{FF2B5EF4-FFF2-40B4-BE49-F238E27FC236}">
                <a16:creationId xmlns:a16="http://schemas.microsoft.com/office/drawing/2014/main" id="{DA535AC4-683B-9C46-8394-6FE5EC7342DC}"/>
              </a:ext>
            </a:extLst>
          </p:cNvPr>
          <p:cNvSpPr txBox="1">
            <a:spLocks noChangeArrowheads="1"/>
          </p:cNvSpPr>
          <p:nvPr/>
        </p:nvSpPr>
        <p:spPr bwMode="auto">
          <a:xfrm>
            <a:off x="3468688" y="2100263"/>
            <a:ext cx="6604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eaLnBrk="1" hangingPunct="1"/>
            <a:r>
              <a:rPr lang="en-US" altLang="en-US"/>
              <a:t>X</a:t>
            </a:r>
          </a:p>
        </p:txBody>
      </p:sp>
      <p:sp>
        <p:nvSpPr>
          <p:cNvPr id="211093" name="TextBox 15">
            <a:extLst>
              <a:ext uri="{FF2B5EF4-FFF2-40B4-BE49-F238E27FC236}">
                <a16:creationId xmlns:a16="http://schemas.microsoft.com/office/drawing/2014/main" id="{7D564301-829E-D042-BB56-F736483CD09E}"/>
              </a:ext>
            </a:extLst>
          </p:cNvPr>
          <p:cNvSpPr txBox="1">
            <a:spLocks noChangeArrowheads="1"/>
          </p:cNvSpPr>
          <p:nvPr/>
        </p:nvSpPr>
        <p:spPr bwMode="auto">
          <a:xfrm>
            <a:off x="1654175" y="2090738"/>
            <a:ext cx="6604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eaLnBrk="1" hangingPunct="1"/>
            <a:r>
              <a:rPr lang="en-US" altLang="en-US"/>
              <a:t>Y</a:t>
            </a:r>
          </a:p>
        </p:txBody>
      </p:sp>
      <p:sp>
        <p:nvSpPr>
          <p:cNvPr id="211094" name="TextBox 16">
            <a:extLst>
              <a:ext uri="{FF2B5EF4-FFF2-40B4-BE49-F238E27FC236}">
                <a16:creationId xmlns:a16="http://schemas.microsoft.com/office/drawing/2014/main" id="{F2E36653-237C-3849-8A15-78A29B546056}"/>
              </a:ext>
            </a:extLst>
          </p:cNvPr>
          <p:cNvSpPr txBox="1">
            <a:spLocks noChangeArrowheads="1"/>
          </p:cNvSpPr>
          <p:nvPr/>
        </p:nvSpPr>
        <p:spPr bwMode="auto">
          <a:xfrm>
            <a:off x="4465638" y="2082800"/>
            <a:ext cx="6604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eaLnBrk="1" hangingPunct="1"/>
            <a:r>
              <a:rPr lang="en-US" altLang="en-US"/>
              <a:t>A</a:t>
            </a:r>
          </a:p>
        </p:txBody>
      </p:sp>
      <p:sp>
        <p:nvSpPr>
          <p:cNvPr id="211095" name="TextBox 17">
            <a:extLst>
              <a:ext uri="{FF2B5EF4-FFF2-40B4-BE49-F238E27FC236}">
                <a16:creationId xmlns:a16="http://schemas.microsoft.com/office/drawing/2014/main" id="{D062AB32-4314-BE47-B4B7-7EBA89CF6460}"/>
              </a:ext>
            </a:extLst>
          </p:cNvPr>
          <p:cNvSpPr txBox="1">
            <a:spLocks noChangeArrowheads="1"/>
          </p:cNvSpPr>
          <p:nvPr/>
        </p:nvSpPr>
        <p:spPr bwMode="auto">
          <a:xfrm>
            <a:off x="5292725" y="2071688"/>
            <a:ext cx="6604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eaLnBrk="1" hangingPunct="1"/>
            <a:r>
              <a:rPr lang="en-US" altLang="en-US"/>
              <a:t>B</a:t>
            </a:r>
          </a:p>
        </p:txBody>
      </p:sp>
      <p:pic>
        <p:nvPicPr>
          <p:cNvPr id="211096" name="Picture 18">
            <a:extLst>
              <a:ext uri="{FF2B5EF4-FFF2-40B4-BE49-F238E27FC236}">
                <a16:creationId xmlns:a16="http://schemas.microsoft.com/office/drawing/2014/main" id="{2820C179-C105-4841-94FF-FCD2CC42F00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06575" y="3883025"/>
            <a:ext cx="5092700" cy="60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69" name="Slide Number Placeholder 1">
            <a:extLst>
              <a:ext uri="{FF2B5EF4-FFF2-40B4-BE49-F238E27FC236}">
                <a16:creationId xmlns:a16="http://schemas.microsoft.com/office/drawing/2014/main" id="{ED34227A-4BB7-E04D-A877-A2B5D9150295}"/>
              </a:ext>
            </a:extLst>
          </p:cNvPr>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r>
              <a:rPr lang="fr-FR" altLang="en-US">
                <a:solidFill>
                  <a:schemeClr val="bg1"/>
                </a:solidFill>
                <a:latin typeface="Arial" panose="020B0604020202020204" pitchFamily="34" charset="0"/>
              </a:rPr>
              <a:t>- </a:t>
            </a:r>
            <a:fld id="{E8949859-5254-9648-900D-E9925333F9AF}" type="slidenum">
              <a:rPr lang="fr-FR" altLang="en-US">
                <a:solidFill>
                  <a:schemeClr val="bg1"/>
                </a:solidFill>
                <a:latin typeface="Arial" panose="020B0604020202020204" pitchFamily="34" charset="0"/>
              </a:rPr>
              <a:pPr/>
              <a:t>36</a:t>
            </a:fld>
            <a:endParaRPr lang="fr-FR" altLang="en-US">
              <a:solidFill>
                <a:schemeClr val="bg1"/>
              </a:solidFill>
              <a:latin typeface="Arial" panose="020B0604020202020204" pitchFamily="34" charset="0"/>
            </a:endParaRPr>
          </a:p>
        </p:txBody>
      </p:sp>
      <p:pic>
        <p:nvPicPr>
          <p:cNvPr id="211970" name="Picture 2">
            <a:extLst>
              <a:ext uri="{FF2B5EF4-FFF2-40B4-BE49-F238E27FC236}">
                <a16:creationId xmlns:a16="http://schemas.microsoft.com/office/drawing/2014/main" id="{82E0CCF2-AA87-1144-837E-4579B7CD87B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57450" y="1208088"/>
            <a:ext cx="40005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1971" name="Rectangle 79">
            <a:extLst>
              <a:ext uri="{FF2B5EF4-FFF2-40B4-BE49-F238E27FC236}">
                <a16:creationId xmlns:a16="http://schemas.microsoft.com/office/drawing/2014/main" id="{5A1EB2B5-4E89-7A40-89CF-9B37EA87D348}"/>
              </a:ext>
            </a:extLst>
          </p:cNvPr>
          <p:cNvSpPr>
            <a:spLocks noChangeArrowheads="1"/>
          </p:cNvSpPr>
          <p:nvPr/>
        </p:nvSpPr>
        <p:spPr bwMode="auto">
          <a:xfrm>
            <a:off x="973138" y="130175"/>
            <a:ext cx="69691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algn="ctr" eaLnBrk="1" hangingPunct="1"/>
            <a:r>
              <a:rPr lang="en-US" altLang="en-US" sz="2400" b="1"/>
              <a:t>Reduced Rank Regression</a:t>
            </a:r>
          </a:p>
        </p:txBody>
      </p:sp>
      <p:sp>
        <p:nvSpPr>
          <p:cNvPr id="211972" name="TextBox 8">
            <a:extLst>
              <a:ext uri="{FF2B5EF4-FFF2-40B4-BE49-F238E27FC236}">
                <a16:creationId xmlns:a16="http://schemas.microsoft.com/office/drawing/2014/main" id="{671AA254-2A3A-4247-960C-702B9C24843E}"/>
              </a:ext>
            </a:extLst>
          </p:cNvPr>
          <p:cNvSpPr txBox="1">
            <a:spLocks noChangeArrowheads="1"/>
          </p:cNvSpPr>
          <p:nvPr/>
        </p:nvSpPr>
        <p:spPr bwMode="auto">
          <a:xfrm>
            <a:off x="454025" y="765175"/>
            <a:ext cx="68040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eaLnBrk="1" hangingPunct="1"/>
            <a:r>
              <a:rPr lang="en-US" altLang="en-US"/>
              <a:t>Solution associated to the eigen-decomposition of the matrix</a:t>
            </a:r>
          </a:p>
        </p:txBody>
      </p:sp>
      <p:sp>
        <p:nvSpPr>
          <p:cNvPr id="10" name="Oval 9">
            <a:extLst>
              <a:ext uri="{FF2B5EF4-FFF2-40B4-BE49-F238E27FC236}">
                <a16:creationId xmlns:a16="http://schemas.microsoft.com/office/drawing/2014/main" id="{4C0AA2D7-4631-EF43-99F2-F5DC843B5AB2}"/>
              </a:ext>
            </a:extLst>
          </p:cNvPr>
          <p:cNvSpPr/>
          <p:nvPr/>
        </p:nvSpPr>
        <p:spPr>
          <a:xfrm>
            <a:off x="5726113" y="1196975"/>
            <a:ext cx="827087" cy="584200"/>
          </a:xfrm>
          <a:prstGeom prst="ellipse">
            <a:avLst/>
          </a:prstGeom>
          <a:noFill/>
        </p:spPr>
        <p:style>
          <a:lnRef idx="2">
            <a:schemeClr val="accent2"/>
          </a:lnRef>
          <a:fillRef idx="1">
            <a:schemeClr val="lt1"/>
          </a:fillRef>
          <a:effectRef idx="0">
            <a:schemeClr val="accent2"/>
          </a:effectRef>
          <a:fontRef idx="minor">
            <a:schemeClr val="dk1"/>
          </a:fontRef>
        </p:style>
        <p:txBody>
          <a:bodyPr anchor="ctr"/>
          <a:lstStyle/>
          <a:p>
            <a:pPr algn="ctr" eaLnBrk="1" hangingPunct="1">
              <a:defRPr/>
            </a:pPr>
            <a:endParaRPr lang="en-US"/>
          </a:p>
        </p:txBody>
      </p:sp>
      <p:cxnSp>
        <p:nvCxnSpPr>
          <p:cNvPr id="12" name="Straight Connector 11">
            <a:extLst>
              <a:ext uri="{FF2B5EF4-FFF2-40B4-BE49-F238E27FC236}">
                <a16:creationId xmlns:a16="http://schemas.microsoft.com/office/drawing/2014/main" id="{9CE7A559-A984-274A-907A-B20C6EA3EA4F}"/>
              </a:ext>
            </a:extLst>
          </p:cNvPr>
          <p:cNvCxnSpPr>
            <a:stCxn id="10" idx="6"/>
          </p:cNvCxnSpPr>
          <p:nvPr/>
        </p:nvCxnSpPr>
        <p:spPr>
          <a:xfrm>
            <a:off x="6553200" y="1489075"/>
            <a:ext cx="468313" cy="11113"/>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sp>
        <p:nvSpPr>
          <p:cNvPr id="211975" name="TextBox 12">
            <a:extLst>
              <a:ext uri="{FF2B5EF4-FFF2-40B4-BE49-F238E27FC236}">
                <a16:creationId xmlns:a16="http://schemas.microsoft.com/office/drawing/2014/main" id="{7475AA0D-D1B9-BA40-AD4C-B37B8E6B0753}"/>
              </a:ext>
            </a:extLst>
          </p:cNvPr>
          <p:cNvSpPr txBox="1">
            <a:spLocks noChangeArrowheads="1"/>
          </p:cNvSpPr>
          <p:nvPr/>
        </p:nvSpPr>
        <p:spPr bwMode="auto">
          <a:xfrm>
            <a:off x="6996113" y="1023938"/>
            <a:ext cx="1916112"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eaLnBrk="1" hangingPunct="1"/>
            <a:r>
              <a:rPr lang="en-US" altLang="en-US" b="1">
                <a:solidFill>
                  <a:schemeClr val="accent2"/>
                </a:solidFill>
              </a:rPr>
              <a:t>Matrix encoding prior knowledge on Y</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3" name="Slide Number Placeholder 1">
            <a:extLst>
              <a:ext uri="{FF2B5EF4-FFF2-40B4-BE49-F238E27FC236}">
                <a16:creationId xmlns:a16="http://schemas.microsoft.com/office/drawing/2014/main" id="{7D754FBE-2228-9543-96FB-C26C938A6929}"/>
              </a:ext>
            </a:extLst>
          </p:cNvPr>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r>
              <a:rPr lang="fr-FR" altLang="en-US">
                <a:solidFill>
                  <a:schemeClr val="bg1"/>
                </a:solidFill>
                <a:latin typeface="Arial" panose="020B0604020202020204" pitchFamily="34" charset="0"/>
              </a:rPr>
              <a:t>- </a:t>
            </a:r>
            <a:fld id="{80902D3E-2EE3-D948-B6FF-8A67AA00E1BD}" type="slidenum">
              <a:rPr lang="fr-FR" altLang="en-US">
                <a:solidFill>
                  <a:schemeClr val="bg1"/>
                </a:solidFill>
                <a:latin typeface="Arial" panose="020B0604020202020204" pitchFamily="34" charset="0"/>
              </a:rPr>
              <a:pPr/>
              <a:t>37</a:t>
            </a:fld>
            <a:endParaRPr lang="fr-FR" altLang="en-US">
              <a:solidFill>
                <a:schemeClr val="bg1"/>
              </a:solidFill>
              <a:latin typeface="Arial" panose="020B0604020202020204" pitchFamily="34" charset="0"/>
            </a:endParaRPr>
          </a:p>
        </p:txBody>
      </p:sp>
      <p:pic>
        <p:nvPicPr>
          <p:cNvPr id="212994" name="Picture 2">
            <a:extLst>
              <a:ext uri="{FF2B5EF4-FFF2-40B4-BE49-F238E27FC236}">
                <a16:creationId xmlns:a16="http://schemas.microsoft.com/office/drawing/2014/main" id="{CF950234-F78A-AC4C-914A-1FF68D300B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57450" y="1208088"/>
            <a:ext cx="40005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2995" name="Picture 3">
            <a:extLst>
              <a:ext uri="{FF2B5EF4-FFF2-40B4-BE49-F238E27FC236}">
                <a16:creationId xmlns:a16="http://schemas.microsoft.com/office/drawing/2014/main" id="{283AECD6-9980-F84B-9B9C-0110ECFA2B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9700" y="2598738"/>
            <a:ext cx="6096000" cy="69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2996" name="Picture 4">
            <a:extLst>
              <a:ext uri="{FF2B5EF4-FFF2-40B4-BE49-F238E27FC236}">
                <a16:creationId xmlns:a16="http://schemas.microsoft.com/office/drawing/2014/main" id="{29F2E01A-155D-DB4B-9FE8-A57DCB923B8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14513" y="3989388"/>
            <a:ext cx="14478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ight Arrow 5">
            <a:extLst>
              <a:ext uri="{FF2B5EF4-FFF2-40B4-BE49-F238E27FC236}">
                <a16:creationId xmlns:a16="http://schemas.microsoft.com/office/drawing/2014/main" id="{DC8397D0-A49B-4541-9D07-FE8D2DDAC044}"/>
              </a:ext>
            </a:extLst>
          </p:cNvPr>
          <p:cNvSpPr/>
          <p:nvPr/>
        </p:nvSpPr>
        <p:spPr>
          <a:xfrm>
            <a:off x="3979863" y="4068763"/>
            <a:ext cx="987425" cy="244475"/>
          </a:xfrm>
          <a:prstGeom prst="rightArrow">
            <a:avLst/>
          </a:prstGeom>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sp>
        <p:nvSpPr>
          <p:cNvPr id="212998" name="TextBox 6">
            <a:extLst>
              <a:ext uri="{FF2B5EF4-FFF2-40B4-BE49-F238E27FC236}">
                <a16:creationId xmlns:a16="http://schemas.microsoft.com/office/drawing/2014/main" id="{828F606B-CEA6-1E49-AE6E-163CBAB645C6}"/>
              </a:ext>
            </a:extLst>
          </p:cNvPr>
          <p:cNvSpPr txBox="1">
            <a:spLocks noChangeArrowheads="1"/>
          </p:cNvSpPr>
          <p:nvPr/>
        </p:nvSpPr>
        <p:spPr bwMode="auto">
          <a:xfrm>
            <a:off x="5521325" y="3959225"/>
            <a:ext cx="12652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algn="ctr" eaLnBrk="1" hangingPunct="1"/>
            <a:r>
              <a:rPr lang="en-US" altLang="en-US" sz="2400"/>
              <a:t>CCA</a:t>
            </a:r>
          </a:p>
        </p:txBody>
      </p:sp>
      <p:sp>
        <p:nvSpPr>
          <p:cNvPr id="212999" name="Rectangle 79">
            <a:extLst>
              <a:ext uri="{FF2B5EF4-FFF2-40B4-BE49-F238E27FC236}">
                <a16:creationId xmlns:a16="http://schemas.microsoft.com/office/drawing/2014/main" id="{FBB4742B-5F2B-774F-BE02-3DD968EA5592}"/>
              </a:ext>
            </a:extLst>
          </p:cNvPr>
          <p:cNvSpPr>
            <a:spLocks noChangeArrowheads="1"/>
          </p:cNvSpPr>
          <p:nvPr/>
        </p:nvSpPr>
        <p:spPr bwMode="auto">
          <a:xfrm>
            <a:off x="973138" y="130175"/>
            <a:ext cx="69691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algn="ctr" eaLnBrk="1" hangingPunct="1"/>
            <a:r>
              <a:rPr lang="en-US" altLang="en-US" sz="2400" b="1"/>
              <a:t>Reduced Rank Regression</a:t>
            </a:r>
          </a:p>
        </p:txBody>
      </p:sp>
      <p:sp>
        <p:nvSpPr>
          <p:cNvPr id="213000" name="TextBox 8">
            <a:extLst>
              <a:ext uri="{FF2B5EF4-FFF2-40B4-BE49-F238E27FC236}">
                <a16:creationId xmlns:a16="http://schemas.microsoft.com/office/drawing/2014/main" id="{3B3313EE-803F-C145-85AA-E9630FAC7F7A}"/>
              </a:ext>
            </a:extLst>
          </p:cNvPr>
          <p:cNvSpPr txBox="1">
            <a:spLocks noChangeArrowheads="1"/>
          </p:cNvSpPr>
          <p:nvPr/>
        </p:nvSpPr>
        <p:spPr bwMode="auto">
          <a:xfrm>
            <a:off x="454025" y="765175"/>
            <a:ext cx="68040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eaLnBrk="1" hangingPunct="1"/>
            <a:r>
              <a:rPr lang="en-US" altLang="en-US"/>
              <a:t>Solution associated to the eigen-decomposition of the matrix</a:t>
            </a:r>
          </a:p>
        </p:txBody>
      </p:sp>
      <p:sp>
        <p:nvSpPr>
          <p:cNvPr id="10" name="Oval 9">
            <a:extLst>
              <a:ext uri="{FF2B5EF4-FFF2-40B4-BE49-F238E27FC236}">
                <a16:creationId xmlns:a16="http://schemas.microsoft.com/office/drawing/2014/main" id="{E81FDAAF-3C6F-8643-8881-18DE0E79676F}"/>
              </a:ext>
            </a:extLst>
          </p:cNvPr>
          <p:cNvSpPr/>
          <p:nvPr/>
        </p:nvSpPr>
        <p:spPr>
          <a:xfrm>
            <a:off x="5726113" y="1196975"/>
            <a:ext cx="827087" cy="584200"/>
          </a:xfrm>
          <a:prstGeom prst="ellipse">
            <a:avLst/>
          </a:prstGeom>
          <a:noFill/>
        </p:spPr>
        <p:style>
          <a:lnRef idx="2">
            <a:schemeClr val="accent2"/>
          </a:lnRef>
          <a:fillRef idx="1">
            <a:schemeClr val="lt1"/>
          </a:fillRef>
          <a:effectRef idx="0">
            <a:schemeClr val="accent2"/>
          </a:effectRef>
          <a:fontRef idx="minor">
            <a:schemeClr val="dk1"/>
          </a:fontRef>
        </p:style>
        <p:txBody>
          <a:bodyPr anchor="ctr"/>
          <a:lstStyle/>
          <a:p>
            <a:pPr algn="ctr" eaLnBrk="1" hangingPunct="1">
              <a:defRPr/>
            </a:pPr>
            <a:endParaRPr lang="en-US"/>
          </a:p>
        </p:txBody>
      </p:sp>
      <p:cxnSp>
        <p:nvCxnSpPr>
          <p:cNvPr id="12" name="Straight Connector 11">
            <a:extLst>
              <a:ext uri="{FF2B5EF4-FFF2-40B4-BE49-F238E27FC236}">
                <a16:creationId xmlns:a16="http://schemas.microsoft.com/office/drawing/2014/main" id="{F75C501B-F045-4746-88C9-CF21FA2E994A}"/>
              </a:ext>
            </a:extLst>
          </p:cNvPr>
          <p:cNvCxnSpPr>
            <a:stCxn id="10" idx="6"/>
          </p:cNvCxnSpPr>
          <p:nvPr/>
        </p:nvCxnSpPr>
        <p:spPr>
          <a:xfrm>
            <a:off x="6553200" y="1489075"/>
            <a:ext cx="468313" cy="11113"/>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sp>
        <p:nvSpPr>
          <p:cNvPr id="213003" name="TextBox 12">
            <a:extLst>
              <a:ext uri="{FF2B5EF4-FFF2-40B4-BE49-F238E27FC236}">
                <a16:creationId xmlns:a16="http://schemas.microsoft.com/office/drawing/2014/main" id="{C1941FD1-EA8B-6A4B-8A66-831C5AD34FAE}"/>
              </a:ext>
            </a:extLst>
          </p:cNvPr>
          <p:cNvSpPr txBox="1">
            <a:spLocks noChangeArrowheads="1"/>
          </p:cNvSpPr>
          <p:nvPr/>
        </p:nvSpPr>
        <p:spPr bwMode="auto">
          <a:xfrm>
            <a:off x="6996113" y="1023938"/>
            <a:ext cx="1916112"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eaLnBrk="1" hangingPunct="1"/>
            <a:r>
              <a:rPr lang="en-US" altLang="en-US" b="1">
                <a:solidFill>
                  <a:schemeClr val="accent2"/>
                </a:solidFill>
              </a:rPr>
              <a:t>Matrix encoding prior knowledge on Y</a:t>
            </a:r>
          </a:p>
        </p:txBody>
      </p:sp>
      <p:sp>
        <p:nvSpPr>
          <p:cNvPr id="213004" name="TextBox 13">
            <a:extLst>
              <a:ext uri="{FF2B5EF4-FFF2-40B4-BE49-F238E27FC236}">
                <a16:creationId xmlns:a16="http://schemas.microsoft.com/office/drawing/2014/main" id="{093B2E63-FA03-4A4D-83EF-18170C440B83}"/>
              </a:ext>
            </a:extLst>
          </p:cNvPr>
          <p:cNvSpPr txBox="1">
            <a:spLocks noChangeArrowheads="1"/>
          </p:cNvSpPr>
          <p:nvPr/>
        </p:nvSpPr>
        <p:spPr bwMode="auto">
          <a:xfrm>
            <a:off x="454025" y="3557588"/>
            <a:ext cx="435768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eaLnBrk="1" hangingPunct="1"/>
            <a:r>
              <a:rPr lang="en-US" altLang="en-US"/>
              <a:t>Special case:</a:t>
            </a:r>
          </a:p>
        </p:txBody>
      </p:sp>
      <p:sp>
        <p:nvSpPr>
          <p:cNvPr id="213005" name="TextBox 14">
            <a:extLst>
              <a:ext uri="{FF2B5EF4-FFF2-40B4-BE49-F238E27FC236}">
                <a16:creationId xmlns:a16="http://schemas.microsoft.com/office/drawing/2014/main" id="{DA63F87E-C6D7-4E4B-A82B-BE351B516717}"/>
              </a:ext>
            </a:extLst>
          </p:cNvPr>
          <p:cNvSpPr txBox="1">
            <a:spLocks noChangeArrowheads="1"/>
          </p:cNvSpPr>
          <p:nvPr/>
        </p:nvSpPr>
        <p:spPr bwMode="auto">
          <a:xfrm>
            <a:off x="454025" y="2360613"/>
            <a:ext cx="435768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eaLnBrk="1" hangingPunct="1"/>
            <a:r>
              <a:rPr lang="en-US" altLang="en-US"/>
              <a:t>RRR solutions:</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7" name="Slide Number Placeholder 1">
            <a:extLst>
              <a:ext uri="{FF2B5EF4-FFF2-40B4-BE49-F238E27FC236}">
                <a16:creationId xmlns:a16="http://schemas.microsoft.com/office/drawing/2014/main" id="{66D64ECE-D0D4-CA45-B8FB-BAF3C2CDDF00}"/>
              </a:ext>
            </a:extLst>
          </p:cNvPr>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r>
              <a:rPr lang="fr-FR" altLang="en-US">
                <a:solidFill>
                  <a:schemeClr val="bg1"/>
                </a:solidFill>
                <a:latin typeface="Arial" panose="020B0604020202020204" pitchFamily="34" charset="0"/>
              </a:rPr>
              <a:t>- </a:t>
            </a:r>
            <a:fld id="{3365FD6B-F394-5B40-AADC-472486F18723}" type="slidenum">
              <a:rPr lang="fr-FR" altLang="en-US">
                <a:solidFill>
                  <a:schemeClr val="bg1"/>
                </a:solidFill>
                <a:latin typeface="Arial" panose="020B0604020202020204" pitchFamily="34" charset="0"/>
              </a:rPr>
              <a:pPr/>
              <a:t>38</a:t>
            </a:fld>
            <a:endParaRPr lang="fr-FR" altLang="en-US">
              <a:solidFill>
                <a:schemeClr val="bg1"/>
              </a:solidFill>
              <a:latin typeface="Arial" panose="020B0604020202020204" pitchFamily="34" charset="0"/>
            </a:endParaRPr>
          </a:p>
        </p:txBody>
      </p:sp>
      <p:sp>
        <p:nvSpPr>
          <p:cNvPr id="214018" name="Rectangle 79">
            <a:extLst>
              <a:ext uri="{FF2B5EF4-FFF2-40B4-BE49-F238E27FC236}">
                <a16:creationId xmlns:a16="http://schemas.microsoft.com/office/drawing/2014/main" id="{1B02ACB0-5047-BC4A-A91A-45B737D09C74}"/>
              </a:ext>
            </a:extLst>
          </p:cNvPr>
          <p:cNvSpPr>
            <a:spLocks noChangeArrowheads="1"/>
          </p:cNvSpPr>
          <p:nvPr/>
        </p:nvSpPr>
        <p:spPr bwMode="auto">
          <a:xfrm>
            <a:off x="973138" y="130175"/>
            <a:ext cx="69691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algn="ctr" eaLnBrk="1" hangingPunct="1"/>
            <a:r>
              <a:rPr lang="en-US" altLang="en-US" sz="2400" b="1"/>
              <a:t>Sparsity in latent variable models</a:t>
            </a:r>
          </a:p>
        </p:txBody>
      </p:sp>
      <p:pic>
        <p:nvPicPr>
          <p:cNvPr id="214019" name="Picture 3">
            <a:extLst>
              <a:ext uri="{FF2B5EF4-FFF2-40B4-BE49-F238E27FC236}">
                <a16:creationId xmlns:a16="http://schemas.microsoft.com/office/drawing/2014/main" id="{4BE542B8-EA58-3E42-BF0E-BD645412DE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3138" y="820738"/>
            <a:ext cx="2601912" cy="64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4020" name="Picture 4">
            <a:extLst>
              <a:ext uri="{FF2B5EF4-FFF2-40B4-BE49-F238E27FC236}">
                <a16:creationId xmlns:a16="http://schemas.microsoft.com/office/drawing/2014/main" id="{8E156A5F-B6FD-E146-9B1B-76DEB4F5E4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27600" y="817563"/>
            <a:ext cx="2767013"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4021" name="Picture 6">
            <a:extLst>
              <a:ext uri="{FF2B5EF4-FFF2-40B4-BE49-F238E27FC236}">
                <a16:creationId xmlns:a16="http://schemas.microsoft.com/office/drawing/2014/main" id="{CB3A8028-B02B-5F47-B7D8-0EC175EEE53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76375" y="1528763"/>
            <a:ext cx="5589588" cy="3195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1" name="Slide Number Placeholder 1">
            <a:extLst>
              <a:ext uri="{FF2B5EF4-FFF2-40B4-BE49-F238E27FC236}">
                <a16:creationId xmlns:a16="http://schemas.microsoft.com/office/drawing/2014/main" id="{874C1189-8427-C34C-893B-3736E7F8C7AA}"/>
              </a:ext>
            </a:extLst>
          </p:cNvPr>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r>
              <a:rPr lang="fr-FR" altLang="en-US">
                <a:solidFill>
                  <a:schemeClr val="bg1"/>
                </a:solidFill>
                <a:latin typeface="Arial" panose="020B0604020202020204" pitchFamily="34" charset="0"/>
              </a:rPr>
              <a:t>- </a:t>
            </a:r>
            <a:fld id="{8E8D31AD-1ED6-294B-BF4E-6BA089C0A6CD}" type="slidenum">
              <a:rPr lang="fr-FR" altLang="en-US">
                <a:solidFill>
                  <a:schemeClr val="bg1"/>
                </a:solidFill>
                <a:latin typeface="Arial" panose="020B0604020202020204" pitchFamily="34" charset="0"/>
              </a:rPr>
              <a:pPr/>
              <a:t>39</a:t>
            </a:fld>
            <a:endParaRPr lang="fr-FR" altLang="en-US">
              <a:solidFill>
                <a:schemeClr val="bg1"/>
              </a:solidFill>
              <a:latin typeface="Arial" panose="020B0604020202020204" pitchFamily="34" charset="0"/>
            </a:endParaRPr>
          </a:p>
        </p:txBody>
      </p:sp>
      <p:pic>
        <p:nvPicPr>
          <p:cNvPr id="215042" name="Picture 4">
            <a:extLst>
              <a:ext uri="{FF2B5EF4-FFF2-40B4-BE49-F238E27FC236}">
                <a16:creationId xmlns:a16="http://schemas.microsoft.com/office/drawing/2014/main" id="{924EDFEC-7866-104B-8071-280A0475EE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7500" y="927100"/>
            <a:ext cx="5203825"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043" name="Picture 5">
            <a:extLst>
              <a:ext uri="{FF2B5EF4-FFF2-40B4-BE49-F238E27FC236}">
                <a16:creationId xmlns:a16="http://schemas.microsoft.com/office/drawing/2014/main" id="{CF891953-7D91-3C4F-B7A5-E86E5637F6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11288" y="2054225"/>
            <a:ext cx="5510212" cy="779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044" name="Picture 6">
            <a:extLst>
              <a:ext uri="{FF2B5EF4-FFF2-40B4-BE49-F238E27FC236}">
                <a16:creationId xmlns:a16="http://schemas.microsoft.com/office/drawing/2014/main" id="{6BC00B37-9BBB-AF47-A50E-EE236246F66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24050" y="3459163"/>
            <a:ext cx="4616450"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045" name="TextBox 7">
            <a:extLst>
              <a:ext uri="{FF2B5EF4-FFF2-40B4-BE49-F238E27FC236}">
                <a16:creationId xmlns:a16="http://schemas.microsoft.com/office/drawing/2014/main" id="{6EAA9569-0701-7C4A-B93E-31D5A700155F}"/>
              </a:ext>
            </a:extLst>
          </p:cNvPr>
          <p:cNvSpPr txBox="1">
            <a:spLocks noChangeArrowheads="1"/>
          </p:cNvSpPr>
          <p:nvPr/>
        </p:nvSpPr>
        <p:spPr bwMode="auto">
          <a:xfrm>
            <a:off x="261938" y="163513"/>
            <a:ext cx="52022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eaLnBrk="1" hangingPunct="1"/>
            <a:r>
              <a:rPr lang="en-US" altLang="en-US" sz="2000" b="1"/>
              <a:t>Worked example: Ridge linear regression </a:t>
            </a:r>
          </a:p>
        </p:txBody>
      </p:sp>
      <p:sp>
        <p:nvSpPr>
          <p:cNvPr id="9" name="Oval 8">
            <a:extLst>
              <a:ext uri="{FF2B5EF4-FFF2-40B4-BE49-F238E27FC236}">
                <a16:creationId xmlns:a16="http://schemas.microsoft.com/office/drawing/2014/main" id="{17755459-6A05-404C-860C-B4CA3AADD0BA}"/>
              </a:ext>
            </a:extLst>
          </p:cNvPr>
          <p:cNvSpPr/>
          <p:nvPr/>
        </p:nvSpPr>
        <p:spPr>
          <a:xfrm>
            <a:off x="4221163" y="3394075"/>
            <a:ext cx="577850" cy="584200"/>
          </a:xfrm>
          <a:prstGeom prst="ellipse">
            <a:avLst/>
          </a:prstGeom>
          <a:noFill/>
          <a:ln w="28575"/>
        </p:spPr>
        <p:style>
          <a:lnRef idx="2">
            <a:schemeClr val="accent2"/>
          </a:lnRef>
          <a:fillRef idx="1">
            <a:schemeClr val="lt1"/>
          </a:fillRef>
          <a:effectRef idx="0">
            <a:schemeClr val="accent2"/>
          </a:effectRef>
          <a:fontRef idx="minor">
            <a:schemeClr val="dk1"/>
          </a:fontRef>
        </p:style>
        <p:txBody>
          <a:bodyPr anchor="ctr"/>
          <a:lstStyle/>
          <a:p>
            <a:pPr algn="ctr" eaLnBrk="1" hangingPunct="1">
              <a:defRPr/>
            </a:pPr>
            <a:endParaRPr lang="en-US" b="1"/>
          </a:p>
        </p:txBody>
      </p:sp>
      <p:cxnSp>
        <p:nvCxnSpPr>
          <p:cNvPr id="10" name="Straight Connector 9">
            <a:extLst>
              <a:ext uri="{FF2B5EF4-FFF2-40B4-BE49-F238E27FC236}">
                <a16:creationId xmlns:a16="http://schemas.microsoft.com/office/drawing/2014/main" id="{A016B56F-8EAB-F845-A669-E19BA4E2E238}"/>
              </a:ext>
            </a:extLst>
          </p:cNvPr>
          <p:cNvCxnSpPr>
            <a:cxnSpLocks/>
            <a:endCxn id="9" idx="4"/>
          </p:cNvCxnSpPr>
          <p:nvPr/>
        </p:nvCxnSpPr>
        <p:spPr>
          <a:xfrm flipV="1">
            <a:off x="4510088" y="3978275"/>
            <a:ext cx="0" cy="439738"/>
          </a:xfrm>
          <a:prstGeom prst="line">
            <a:avLst/>
          </a:prstGeom>
          <a:ln>
            <a:solidFill>
              <a:schemeClr val="accent2"/>
            </a:solidFill>
          </a:ln>
        </p:spPr>
        <p:style>
          <a:lnRef idx="2">
            <a:schemeClr val="accent1"/>
          </a:lnRef>
          <a:fillRef idx="0">
            <a:schemeClr val="accent1"/>
          </a:fillRef>
          <a:effectRef idx="1">
            <a:schemeClr val="accent1"/>
          </a:effectRef>
          <a:fontRef idx="minor">
            <a:schemeClr val="tx1"/>
          </a:fontRef>
        </p:style>
      </p:cxnSp>
      <p:sp>
        <p:nvSpPr>
          <p:cNvPr id="215048" name="TextBox 10">
            <a:extLst>
              <a:ext uri="{FF2B5EF4-FFF2-40B4-BE49-F238E27FC236}">
                <a16:creationId xmlns:a16="http://schemas.microsoft.com/office/drawing/2014/main" id="{3DD741EB-583F-DC43-A9D6-F5DA5DDDF854}"/>
              </a:ext>
            </a:extLst>
          </p:cNvPr>
          <p:cNvSpPr txBox="1">
            <a:spLocks noChangeArrowheads="1"/>
          </p:cNvSpPr>
          <p:nvPr/>
        </p:nvSpPr>
        <p:spPr bwMode="auto">
          <a:xfrm>
            <a:off x="1260475" y="4418013"/>
            <a:ext cx="707548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algn="ctr" eaLnBrk="1" hangingPunct="1"/>
            <a:r>
              <a:rPr lang="en-US" altLang="en-US" b="1">
                <a:solidFill>
                  <a:schemeClr val="accent2"/>
                </a:solidFill>
              </a:rPr>
              <a:t>Shrinkage parameter towards zero solutions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p:cNvSpPr txBox="1"/>
          <p:nvPr/>
        </p:nvSpPr>
        <p:spPr>
          <a:xfrm>
            <a:off x="339494" y="1429130"/>
            <a:ext cx="8273307" cy="1754326"/>
          </a:xfrm>
          <a:prstGeom prst="rect">
            <a:avLst/>
          </a:prstGeom>
          <a:noFill/>
        </p:spPr>
        <p:txBody>
          <a:bodyPr wrap="square" rtlCol="0">
            <a:spAutoFit/>
          </a:bodyPr>
          <a:lstStyle/>
          <a:p>
            <a:pPr defTabSz="457189"/>
            <a:r>
              <a:rPr lang="en-US" b="1" dirty="0">
                <a:solidFill>
                  <a:srgbClr val="000000"/>
                </a:solidFill>
                <a:cs typeface="Calibri" panose="020F0502020204030204" pitchFamily="34" charset="0"/>
              </a:rPr>
              <a:t>1. </a:t>
            </a:r>
            <a:r>
              <a:rPr lang="en-US" b="1" i="1" dirty="0">
                <a:solidFill>
                  <a:srgbClr val="000000"/>
                </a:solidFill>
                <a:cs typeface="Calibri" panose="020F0502020204030204" pitchFamily="34" charset="0"/>
              </a:rPr>
              <a:t>Multi-variate</a:t>
            </a:r>
            <a:r>
              <a:rPr lang="en-US" b="1" dirty="0">
                <a:solidFill>
                  <a:srgbClr val="000000"/>
                </a:solidFill>
                <a:cs typeface="Calibri" panose="020F0502020204030204" pitchFamily="34" charset="0"/>
              </a:rPr>
              <a:t> modeling</a:t>
            </a:r>
          </a:p>
          <a:p>
            <a:pPr marL="685800" lvl="1" indent="-342900" defTabSz="457189">
              <a:buFontTx/>
              <a:buChar char="-"/>
            </a:pPr>
            <a:endParaRPr lang="en-US" dirty="0">
              <a:solidFill>
                <a:srgbClr val="000000"/>
              </a:solidFill>
              <a:ea typeface="ＭＳ Ｐゴシック"/>
              <a:cs typeface="Calibri" panose="020F0502020204030204" pitchFamily="34" charset="0"/>
            </a:endParaRPr>
          </a:p>
          <a:p>
            <a:pPr defTabSz="457189"/>
            <a:r>
              <a:rPr lang="en-US" b="1" dirty="0">
                <a:solidFill>
                  <a:srgbClr val="000000"/>
                </a:solidFill>
                <a:cs typeface="Calibri" panose="020F0502020204030204" pitchFamily="34" charset="0"/>
              </a:rPr>
              <a:t>2. Novel scalable approaches to </a:t>
            </a:r>
            <a:r>
              <a:rPr lang="en-US" b="1" i="1" dirty="0">
                <a:solidFill>
                  <a:srgbClr val="000000"/>
                </a:solidFill>
                <a:cs typeface="Calibri" panose="020F0502020204030204" pitchFamily="34" charset="0"/>
              </a:rPr>
              <a:t>multi-view</a:t>
            </a:r>
            <a:r>
              <a:rPr lang="en-US" b="1" dirty="0">
                <a:solidFill>
                  <a:srgbClr val="000000"/>
                </a:solidFill>
                <a:cs typeface="Calibri" panose="020F0502020204030204" pitchFamily="34" charset="0"/>
              </a:rPr>
              <a:t> data</a:t>
            </a:r>
          </a:p>
          <a:p>
            <a:pPr defTabSz="457189"/>
            <a:endParaRPr lang="en-US" dirty="0">
              <a:solidFill>
                <a:srgbClr val="000000"/>
              </a:solidFill>
              <a:ea typeface="ＭＳ Ｐゴシック"/>
              <a:cs typeface="Calibri" panose="020F0502020204030204" pitchFamily="34" charset="0"/>
            </a:endParaRPr>
          </a:p>
          <a:p>
            <a:pPr marL="600075" lvl="1" indent="-257175">
              <a:buFontTx/>
              <a:buChar char="-"/>
            </a:pPr>
            <a:endParaRPr lang="en-GB" b="1" kern="900" dirty="0">
              <a:solidFill>
                <a:srgbClr val="000000"/>
              </a:solidFill>
              <a:ea typeface="ＭＳ Ｐゴシック" charset="0"/>
              <a:cs typeface="Calibri" panose="020F0502020204030204" pitchFamily="34" charset="0"/>
            </a:endParaRPr>
          </a:p>
          <a:p>
            <a:endParaRPr lang="en-US" b="1" kern="900" dirty="0">
              <a:solidFill>
                <a:srgbClr val="000000"/>
              </a:solidFill>
              <a:ea typeface="ＭＳ Ｐゴシック" charset="0"/>
              <a:cs typeface="Calibri" panose="020F0502020204030204" pitchFamily="34" charset="0"/>
            </a:endParaRPr>
          </a:p>
        </p:txBody>
      </p:sp>
      <p:sp>
        <p:nvSpPr>
          <p:cNvPr id="5" name="Espace réservé du numéro de diapositive 4"/>
          <p:cNvSpPr>
            <a:spLocks noGrp="1"/>
          </p:cNvSpPr>
          <p:nvPr>
            <p:ph type="sldNum" sz="quarter" idx="12"/>
          </p:nvPr>
        </p:nvSpPr>
        <p:spPr/>
        <p:txBody>
          <a:bodyPr/>
          <a:lstStyle/>
          <a:p>
            <a:pPr defTabSz="457189">
              <a:defRPr/>
            </a:pPr>
            <a:r>
              <a:rPr lang="fr-FR">
                <a:solidFill>
                  <a:srgbClr val="FFFFFF"/>
                </a:solidFill>
              </a:rPr>
              <a:t>- </a:t>
            </a:r>
            <a:fld id="{8D68F26B-E493-43B4-A0D1-A7C7B876D25B}" type="slidenum">
              <a:rPr lang="fr-FR">
                <a:solidFill>
                  <a:srgbClr val="FFFFFF"/>
                </a:solidFill>
              </a:rPr>
              <a:pPr defTabSz="457189">
                <a:defRPr/>
              </a:pPr>
              <a:t>4</a:t>
            </a:fld>
            <a:endParaRPr lang="fr-FR">
              <a:solidFill>
                <a:srgbClr val="FFFFFF"/>
              </a:solidFill>
            </a:endParaRPr>
          </a:p>
        </p:txBody>
      </p:sp>
      <p:sp>
        <p:nvSpPr>
          <p:cNvPr id="69" name="Rectangle 68"/>
          <p:cNvSpPr/>
          <p:nvPr/>
        </p:nvSpPr>
        <p:spPr>
          <a:xfrm>
            <a:off x="1301247" y="222693"/>
            <a:ext cx="6349804" cy="461665"/>
          </a:xfrm>
          <a:prstGeom prst="rect">
            <a:avLst/>
          </a:prstGeom>
        </p:spPr>
        <p:txBody>
          <a:bodyPr wrap="square">
            <a:spAutoFit/>
          </a:bodyPr>
          <a:lstStyle/>
          <a:p>
            <a:pPr algn="ctr" defTabSz="457189">
              <a:defRPr/>
            </a:pPr>
            <a:r>
              <a:rPr lang="en-US" sz="2400" b="1" kern="900">
                <a:solidFill>
                  <a:srgbClr val="000000"/>
                </a:solidFill>
                <a:ea typeface="ＭＳ Ｐゴシック" charset="0"/>
                <a:cs typeface="Calibri" panose="020F0502020204030204" pitchFamily="34" charset="0"/>
              </a:rPr>
              <a:t>Latent variable models</a:t>
            </a:r>
          </a:p>
        </p:txBody>
      </p:sp>
    </p:spTree>
    <p:extLst>
      <p:ext uri="{BB962C8B-B14F-4D97-AF65-F5344CB8AC3E}">
        <p14:creationId xmlns:p14="http://schemas.microsoft.com/office/powerpoint/2010/main" val="405556708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5" name="Slide Number Placeholder 1">
            <a:extLst>
              <a:ext uri="{FF2B5EF4-FFF2-40B4-BE49-F238E27FC236}">
                <a16:creationId xmlns:a16="http://schemas.microsoft.com/office/drawing/2014/main" id="{34301098-F133-D544-AFBA-49A2C302749E}"/>
              </a:ext>
            </a:extLst>
          </p:cNvPr>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r>
              <a:rPr lang="fr-FR" altLang="en-US">
                <a:solidFill>
                  <a:schemeClr val="bg1"/>
                </a:solidFill>
                <a:latin typeface="Arial" panose="020B0604020202020204" pitchFamily="34" charset="0"/>
              </a:rPr>
              <a:t>- </a:t>
            </a:r>
            <a:fld id="{5891B119-8F9A-1F48-B8A3-4D700875E947}" type="slidenum">
              <a:rPr lang="fr-FR" altLang="en-US">
                <a:solidFill>
                  <a:schemeClr val="bg1"/>
                </a:solidFill>
                <a:latin typeface="Arial" panose="020B0604020202020204" pitchFamily="34" charset="0"/>
              </a:rPr>
              <a:pPr/>
              <a:t>40</a:t>
            </a:fld>
            <a:endParaRPr lang="fr-FR" altLang="en-US">
              <a:solidFill>
                <a:schemeClr val="bg1"/>
              </a:solidFill>
              <a:latin typeface="Arial" panose="020B0604020202020204" pitchFamily="34" charset="0"/>
            </a:endParaRPr>
          </a:p>
        </p:txBody>
      </p:sp>
      <p:grpSp>
        <p:nvGrpSpPr>
          <p:cNvPr id="216066" name="Group 4">
            <a:extLst>
              <a:ext uri="{FF2B5EF4-FFF2-40B4-BE49-F238E27FC236}">
                <a16:creationId xmlns:a16="http://schemas.microsoft.com/office/drawing/2014/main" id="{B3EC0C93-33C7-4C48-8718-2777D2C260B8}"/>
              </a:ext>
            </a:extLst>
          </p:cNvPr>
          <p:cNvGrpSpPr>
            <a:grpSpLocks/>
          </p:cNvGrpSpPr>
          <p:nvPr/>
        </p:nvGrpSpPr>
        <p:grpSpPr bwMode="auto">
          <a:xfrm>
            <a:off x="998538" y="211138"/>
            <a:ext cx="7146925" cy="3621087"/>
            <a:chOff x="190334" y="657771"/>
            <a:chExt cx="7146637" cy="3621357"/>
          </a:xfrm>
        </p:grpSpPr>
        <p:pic>
          <p:nvPicPr>
            <p:cNvPr id="216068" name="Picture 2">
              <a:extLst>
                <a:ext uri="{FF2B5EF4-FFF2-40B4-BE49-F238E27FC236}">
                  <a16:creationId xmlns:a16="http://schemas.microsoft.com/office/drawing/2014/main" id="{CB602B2B-BE17-FB46-80F5-68BD0C99ED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334" y="657771"/>
              <a:ext cx="7146637" cy="36213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a:extLst>
                <a:ext uri="{FF2B5EF4-FFF2-40B4-BE49-F238E27FC236}">
                  <a16:creationId xmlns:a16="http://schemas.microsoft.com/office/drawing/2014/main" id="{60A6F421-8B6C-6A42-B960-A74904577762}"/>
                </a:ext>
              </a:extLst>
            </p:cNvPr>
            <p:cNvSpPr/>
            <p:nvPr/>
          </p:nvSpPr>
          <p:spPr>
            <a:xfrm>
              <a:off x="1393611" y="886388"/>
              <a:ext cx="195254" cy="1794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grpSp>
      <p:sp>
        <p:nvSpPr>
          <p:cNvPr id="216067" name="Rectangle 5">
            <a:extLst>
              <a:ext uri="{FF2B5EF4-FFF2-40B4-BE49-F238E27FC236}">
                <a16:creationId xmlns:a16="http://schemas.microsoft.com/office/drawing/2014/main" id="{DA918801-9972-194E-86BE-DAC6297A6639}"/>
              </a:ext>
            </a:extLst>
          </p:cNvPr>
          <p:cNvSpPr>
            <a:spLocks noChangeArrowheads="1"/>
          </p:cNvSpPr>
          <p:nvPr/>
        </p:nvSpPr>
        <p:spPr bwMode="auto">
          <a:xfrm>
            <a:off x="998538" y="4060825"/>
            <a:ext cx="77755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algn="ctr" eaLnBrk="1" hangingPunct="1"/>
            <a:r>
              <a:rPr lang="en-GB" altLang="en-US" sz="1400" i="1">
                <a:cs typeface="Calibri" panose="020F0502020204030204" pitchFamily="34" charset="0"/>
              </a:rPr>
              <a:t>S. Waaijenborg, A. H. Zwinderman, Penalized canonical correlation analysis to quantify the association</a:t>
            </a:r>
          </a:p>
          <a:p>
            <a:pPr algn="ctr" eaLnBrk="1" hangingPunct="1"/>
            <a:r>
              <a:rPr lang="en-GB" altLang="en-US" sz="1400" i="1">
                <a:cs typeface="Calibri" panose="020F0502020204030204" pitchFamily="34" charset="0"/>
              </a:rPr>
              <a:t>between gene expression and dna markers, in: BMC proceedings, Vol. 1, BioMed Central, 2007</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89" name="Slide Number Placeholder 1">
            <a:extLst>
              <a:ext uri="{FF2B5EF4-FFF2-40B4-BE49-F238E27FC236}">
                <a16:creationId xmlns:a16="http://schemas.microsoft.com/office/drawing/2014/main" id="{545BCF02-B749-C74E-8973-21FA0101D033}"/>
              </a:ext>
            </a:extLst>
          </p:cNvPr>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r>
              <a:rPr lang="fr-FR" altLang="en-US">
                <a:solidFill>
                  <a:schemeClr val="bg1"/>
                </a:solidFill>
                <a:latin typeface="Arial" panose="020B0604020202020204" pitchFamily="34" charset="0"/>
              </a:rPr>
              <a:t>- </a:t>
            </a:r>
            <a:fld id="{EDF95849-7E72-C549-BFA0-967C0D20E35D}" type="slidenum">
              <a:rPr lang="fr-FR" altLang="en-US">
                <a:solidFill>
                  <a:schemeClr val="bg1"/>
                </a:solidFill>
                <a:latin typeface="Arial" panose="020B0604020202020204" pitchFamily="34" charset="0"/>
              </a:rPr>
              <a:pPr/>
              <a:t>41</a:t>
            </a:fld>
            <a:endParaRPr lang="fr-FR" altLang="en-US">
              <a:solidFill>
                <a:schemeClr val="bg1"/>
              </a:solidFill>
              <a:latin typeface="Arial" panose="020B0604020202020204" pitchFamily="34" charset="0"/>
            </a:endParaRPr>
          </a:p>
        </p:txBody>
      </p:sp>
      <p:pic>
        <p:nvPicPr>
          <p:cNvPr id="217090" name="Picture 2">
            <a:extLst>
              <a:ext uri="{FF2B5EF4-FFF2-40B4-BE49-F238E27FC236}">
                <a16:creationId xmlns:a16="http://schemas.microsoft.com/office/drawing/2014/main" id="{D6021B88-EA91-234A-A89B-032129AB51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8363" y="2987675"/>
            <a:ext cx="4327525" cy="904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7091" name="Rectangle 79">
            <a:extLst>
              <a:ext uri="{FF2B5EF4-FFF2-40B4-BE49-F238E27FC236}">
                <a16:creationId xmlns:a16="http://schemas.microsoft.com/office/drawing/2014/main" id="{BEFF8C54-F0F9-1643-BE89-CABB8681D993}"/>
              </a:ext>
            </a:extLst>
          </p:cNvPr>
          <p:cNvSpPr>
            <a:spLocks noChangeArrowheads="1"/>
          </p:cNvSpPr>
          <p:nvPr/>
        </p:nvSpPr>
        <p:spPr bwMode="auto">
          <a:xfrm>
            <a:off x="973138" y="130175"/>
            <a:ext cx="69691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algn="ctr" eaLnBrk="1" hangingPunct="1"/>
            <a:r>
              <a:rPr lang="en-US" altLang="en-US" sz="2400" b="1"/>
              <a:t>Group-wise penalization</a:t>
            </a:r>
          </a:p>
        </p:txBody>
      </p:sp>
      <p:pic>
        <p:nvPicPr>
          <p:cNvPr id="217092" name="Picture 41">
            <a:extLst>
              <a:ext uri="{FF2B5EF4-FFF2-40B4-BE49-F238E27FC236}">
                <a16:creationId xmlns:a16="http://schemas.microsoft.com/office/drawing/2014/main" id="{D80B27A0-4A30-3642-B315-164E9984EF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72225" y="1104900"/>
            <a:ext cx="2411413" cy="230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7093" name="Picture 42">
            <a:extLst>
              <a:ext uri="{FF2B5EF4-FFF2-40B4-BE49-F238E27FC236}">
                <a16:creationId xmlns:a16="http://schemas.microsoft.com/office/drawing/2014/main" id="{D536190D-9125-054F-8061-797B8159E2C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72225" y="1568450"/>
            <a:ext cx="2411413"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7094" name="TextBox 43">
            <a:extLst>
              <a:ext uri="{FF2B5EF4-FFF2-40B4-BE49-F238E27FC236}">
                <a16:creationId xmlns:a16="http://schemas.microsoft.com/office/drawing/2014/main" id="{D31615F2-F71E-4141-B15E-BC3B6033F859}"/>
              </a:ext>
            </a:extLst>
          </p:cNvPr>
          <p:cNvSpPr txBox="1">
            <a:spLocks noChangeArrowheads="1"/>
          </p:cNvSpPr>
          <p:nvPr/>
        </p:nvSpPr>
        <p:spPr bwMode="auto">
          <a:xfrm>
            <a:off x="1260475" y="4459288"/>
            <a:ext cx="699770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eaLnBrk="1" hangingPunct="1"/>
            <a:r>
              <a:rPr lang="en-US" altLang="en-US" sz="1600" i="1"/>
              <a:t>Vonou et al, NeuroImage 2010; Silver et al, NeuroImage, 2012; Zhu et al, 2017; …</a:t>
            </a:r>
          </a:p>
        </p:txBody>
      </p:sp>
      <p:pic>
        <p:nvPicPr>
          <p:cNvPr id="217095" name="Picture 44">
            <a:extLst>
              <a:ext uri="{FF2B5EF4-FFF2-40B4-BE49-F238E27FC236}">
                <a16:creationId xmlns:a16="http://schemas.microsoft.com/office/drawing/2014/main" id="{9DE8D0F4-AE8D-8F40-98EE-0D75F14A027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7325" y="746125"/>
            <a:ext cx="5872163" cy="181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Number Placeholder 1">
            <a:extLst>
              <a:ext uri="{FF2B5EF4-FFF2-40B4-BE49-F238E27FC236}">
                <a16:creationId xmlns:a16="http://schemas.microsoft.com/office/drawing/2014/main" id="{30409F91-BEC1-B04A-B809-90E3853EA3E6}"/>
              </a:ext>
            </a:extLst>
          </p:cNvPr>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r>
              <a:rPr lang="fr-FR" altLang="en-US">
                <a:solidFill>
                  <a:schemeClr val="bg1"/>
                </a:solidFill>
                <a:latin typeface="Arial" panose="020B0604020202020204" pitchFamily="34" charset="0"/>
              </a:rPr>
              <a:t>- </a:t>
            </a:r>
            <a:fld id="{3215DE4E-0FFC-1D49-9D66-4D6733A3DCEE}" type="slidenum">
              <a:rPr lang="fr-FR" altLang="en-US">
                <a:solidFill>
                  <a:schemeClr val="bg1"/>
                </a:solidFill>
                <a:latin typeface="Arial" panose="020B0604020202020204" pitchFamily="34" charset="0"/>
              </a:rPr>
              <a:pPr/>
              <a:t>42</a:t>
            </a:fld>
            <a:endParaRPr lang="fr-FR" altLang="en-US">
              <a:solidFill>
                <a:schemeClr val="bg1"/>
              </a:solidFill>
              <a:latin typeface="Arial" panose="020B0604020202020204" pitchFamily="34" charset="0"/>
            </a:endParaRPr>
          </a:p>
        </p:txBody>
      </p:sp>
      <p:pic>
        <p:nvPicPr>
          <p:cNvPr id="218114" name="Picture 2">
            <a:extLst>
              <a:ext uri="{FF2B5EF4-FFF2-40B4-BE49-F238E27FC236}">
                <a16:creationId xmlns:a16="http://schemas.microsoft.com/office/drawing/2014/main" id="{3CCD5352-E76A-7C4E-A528-FB1C58C893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3397250"/>
            <a:ext cx="7924800" cy="1077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8115" name="Picture 3">
            <a:extLst>
              <a:ext uri="{FF2B5EF4-FFF2-40B4-BE49-F238E27FC236}">
                <a16:creationId xmlns:a16="http://schemas.microsoft.com/office/drawing/2014/main" id="{4A89D78A-0431-F246-99F6-F13DA13426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3138" y="1795463"/>
            <a:ext cx="6969125" cy="998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8116" name="Rectangle 79">
            <a:extLst>
              <a:ext uri="{FF2B5EF4-FFF2-40B4-BE49-F238E27FC236}">
                <a16:creationId xmlns:a16="http://schemas.microsoft.com/office/drawing/2014/main" id="{6275239C-2FB0-FB40-9352-0858AFD937DA}"/>
              </a:ext>
            </a:extLst>
          </p:cNvPr>
          <p:cNvSpPr>
            <a:spLocks noChangeArrowheads="1"/>
          </p:cNvSpPr>
          <p:nvPr/>
        </p:nvSpPr>
        <p:spPr bwMode="auto">
          <a:xfrm>
            <a:off x="973138" y="130175"/>
            <a:ext cx="69691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algn="ctr" eaLnBrk="1" hangingPunct="1"/>
            <a:r>
              <a:rPr lang="en-US" altLang="en-US" sz="2400" b="1"/>
              <a:t>Group-wise penalization</a:t>
            </a:r>
          </a:p>
        </p:txBody>
      </p:sp>
      <p:sp>
        <p:nvSpPr>
          <p:cNvPr id="218117" name="TextBox 5">
            <a:extLst>
              <a:ext uri="{FF2B5EF4-FFF2-40B4-BE49-F238E27FC236}">
                <a16:creationId xmlns:a16="http://schemas.microsoft.com/office/drawing/2014/main" id="{5282069D-E1F3-5840-9D1D-8BA445FD12FC}"/>
              </a:ext>
            </a:extLst>
          </p:cNvPr>
          <p:cNvSpPr txBox="1">
            <a:spLocks noChangeArrowheads="1"/>
          </p:cNvSpPr>
          <p:nvPr/>
        </p:nvSpPr>
        <p:spPr bwMode="auto">
          <a:xfrm>
            <a:off x="346075" y="825500"/>
            <a:ext cx="61626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eaLnBrk="1" hangingPunct="1"/>
            <a:r>
              <a:rPr lang="en-US" altLang="en-US"/>
              <a:t>Reduced-rank regression proposed by Silver et al, 2012:</a:t>
            </a:r>
          </a:p>
        </p:txBody>
      </p:sp>
      <p:sp>
        <p:nvSpPr>
          <p:cNvPr id="218118" name="TextBox 6">
            <a:extLst>
              <a:ext uri="{FF2B5EF4-FFF2-40B4-BE49-F238E27FC236}">
                <a16:creationId xmlns:a16="http://schemas.microsoft.com/office/drawing/2014/main" id="{DCAE0CA2-9031-2040-9C9E-B39B14AC26E9}"/>
              </a:ext>
            </a:extLst>
          </p:cNvPr>
          <p:cNvSpPr txBox="1">
            <a:spLocks noChangeArrowheads="1"/>
          </p:cNvSpPr>
          <p:nvPr/>
        </p:nvSpPr>
        <p:spPr bwMode="auto">
          <a:xfrm>
            <a:off x="3729038" y="1427163"/>
            <a:ext cx="15827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algn="ctr" eaLnBrk="1" hangingPunct="1"/>
            <a:r>
              <a:rPr lang="en-US" altLang="en-US"/>
              <a:t>genetic data</a:t>
            </a:r>
          </a:p>
        </p:txBody>
      </p:sp>
      <p:sp>
        <p:nvSpPr>
          <p:cNvPr id="218119" name="TextBox 7">
            <a:extLst>
              <a:ext uri="{FF2B5EF4-FFF2-40B4-BE49-F238E27FC236}">
                <a16:creationId xmlns:a16="http://schemas.microsoft.com/office/drawing/2014/main" id="{A9CA98E1-30A6-B645-83D7-48B6335F7459}"/>
              </a:ext>
            </a:extLst>
          </p:cNvPr>
          <p:cNvSpPr txBox="1">
            <a:spLocks noChangeArrowheads="1"/>
          </p:cNvSpPr>
          <p:nvPr/>
        </p:nvSpPr>
        <p:spPr bwMode="auto">
          <a:xfrm>
            <a:off x="1450975" y="1427163"/>
            <a:ext cx="218281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algn="ctr" eaLnBrk="1" hangingPunct="1"/>
            <a:r>
              <a:rPr lang="en-US" altLang="en-US"/>
              <a:t>Imaging features</a:t>
            </a:r>
          </a:p>
        </p:txBody>
      </p:sp>
      <p:sp>
        <p:nvSpPr>
          <p:cNvPr id="218120" name="TextBox 8">
            <a:extLst>
              <a:ext uri="{FF2B5EF4-FFF2-40B4-BE49-F238E27FC236}">
                <a16:creationId xmlns:a16="http://schemas.microsoft.com/office/drawing/2014/main" id="{057F529D-0763-784E-9220-48F22B84B857}"/>
              </a:ext>
            </a:extLst>
          </p:cNvPr>
          <p:cNvSpPr txBox="1">
            <a:spLocks noChangeArrowheads="1"/>
          </p:cNvSpPr>
          <p:nvPr/>
        </p:nvSpPr>
        <p:spPr bwMode="auto">
          <a:xfrm>
            <a:off x="2362200" y="2727325"/>
            <a:ext cx="468153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eaLnBrk="1" hangingPunct="1"/>
            <a:r>
              <a:rPr lang="en-US" altLang="en-US"/>
              <a:t>Mapping from genetics to latent space</a:t>
            </a:r>
          </a:p>
        </p:txBody>
      </p:sp>
      <p:cxnSp>
        <p:nvCxnSpPr>
          <p:cNvPr id="11" name="Straight Connector 10">
            <a:extLst>
              <a:ext uri="{FF2B5EF4-FFF2-40B4-BE49-F238E27FC236}">
                <a16:creationId xmlns:a16="http://schemas.microsoft.com/office/drawing/2014/main" id="{31061A0A-663D-234F-A33F-C951AA468B0C}"/>
              </a:ext>
            </a:extLst>
          </p:cNvPr>
          <p:cNvCxnSpPr/>
          <p:nvPr/>
        </p:nvCxnSpPr>
        <p:spPr>
          <a:xfrm flipH="1" flipV="1">
            <a:off x="3863975" y="2397125"/>
            <a:ext cx="185738" cy="396875"/>
          </a:xfrm>
          <a:prstGeom prst="line">
            <a:avLst/>
          </a:prstGeom>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6AA6DA7C-6F3D-004F-BEEB-57A28982D9E6}"/>
              </a:ext>
            </a:extLst>
          </p:cNvPr>
          <p:cNvCxnSpPr>
            <a:cxnSpLocks/>
          </p:cNvCxnSpPr>
          <p:nvPr/>
        </p:nvCxnSpPr>
        <p:spPr>
          <a:xfrm flipH="1" flipV="1">
            <a:off x="2543175" y="1700213"/>
            <a:ext cx="482600" cy="423862"/>
          </a:xfrm>
          <a:prstGeom prst="line">
            <a:avLst/>
          </a:prstGeom>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BA16C530-2148-ED42-AB5A-6B4235BC6A28}"/>
              </a:ext>
            </a:extLst>
          </p:cNvPr>
          <p:cNvCxnSpPr>
            <a:cxnSpLocks/>
            <a:endCxn id="218118" idx="2"/>
          </p:cNvCxnSpPr>
          <p:nvPr/>
        </p:nvCxnSpPr>
        <p:spPr>
          <a:xfrm flipV="1">
            <a:off x="3670300" y="1795463"/>
            <a:ext cx="849313" cy="328612"/>
          </a:xfrm>
          <a:prstGeom prst="line">
            <a:avLst/>
          </a:prstGeom>
        </p:spPr>
        <p:style>
          <a:lnRef idx="2">
            <a:schemeClr val="accent1"/>
          </a:lnRef>
          <a:fillRef idx="0">
            <a:schemeClr val="accent1"/>
          </a:fillRef>
          <a:effectRef idx="1">
            <a:schemeClr val="accent1"/>
          </a:effectRef>
          <a:fontRef idx="minor">
            <a:schemeClr val="tx1"/>
          </a:fontRef>
        </p:style>
      </p:cxn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929" name="Slide Number Placeholder 3">
            <a:extLst>
              <a:ext uri="{FF2B5EF4-FFF2-40B4-BE49-F238E27FC236}">
                <a16:creationId xmlns:a16="http://schemas.microsoft.com/office/drawing/2014/main" id="{9A326A3D-8957-E44D-A1AA-C9DD5C5F9192}"/>
              </a:ext>
            </a:extLst>
          </p:cNvPr>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r>
              <a:rPr lang="fr-FR" altLang="en-US">
                <a:solidFill>
                  <a:schemeClr val="bg1"/>
                </a:solidFill>
                <a:latin typeface="Arial" panose="020B0604020202020204" pitchFamily="34" charset="0"/>
              </a:rPr>
              <a:t>- </a:t>
            </a:r>
            <a:fld id="{B23E30F5-19FE-F144-B6C6-13991DAD9BAB}" type="slidenum">
              <a:rPr lang="fr-FR" altLang="en-US">
                <a:solidFill>
                  <a:schemeClr val="bg1"/>
                </a:solidFill>
                <a:latin typeface="Arial" panose="020B0604020202020204" pitchFamily="34" charset="0"/>
              </a:rPr>
              <a:pPr/>
              <a:t>43</a:t>
            </a:fld>
            <a:endParaRPr lang="fr-FR" altLang="en-US">
              <a:solidFill>
                <a:schemeClr val="bg1"/>
              </a:solidFill>
              <a:latin typeface="Arial" panose="020B0604020202020204" pitchFamily="34" charset="0"/>
            </a:endParaRPr>
          </a:p>
        </p:txBody>
      </p:sp>
      <p:sp>
        <p:nvSpPr>
          <p:cNvPr id="5" name="Titre 1">
            <a:extLst>
              <a:ext uri="{FF2B5EF4-FFF2-40B4-BE49-F238E27FC236}">
                <a16:creationId xmlns:a16="http://schemas.microsoft.com/office/drawing/2014/main" id="{EFAF3B45-440D-8B48-93B3-30097C6EB8D3}"/>
              </a:ext>
            </a:extLst>
          </p:cNvPr>
          <p:cNvSpPr txBox="1">
            <a:spLocks/>
          </p:cNvSpPr>
          <p:nvPr/>
        </p:nvSpPr>
        <p:spPr>
          <a:xfrm>
            <a:off x="-369888" y="1608138"/>
            <a:ext cx="9996488" cy="857250"/>
          </a:xfrm>
          <a:prstGeom prst="rect">
            <a:avLst/>
          </a:prstGeom>
        </p:spPr>
        <p:txBody>
          <a:bodyPr>
            <a:normAutofit fontScale="97500"/>
          </a:bodyPr>
          <a:lstStyle>
            <a:lvl1pPr algn="l" rtl="0" eaLnBrk="1" fontAlgn="base" hangingPunct="1">
              <a:spcBef>
                <a:spcPct val="0"/>
              </a:spcBef>
              <a:spcAft>
                <a:spcPct val="0"/>
              </a:spcAft>
              <a:defRPr sz="3300" b="1">
                <a:solidFill>
                  <a:schemeClr val="tx2"/>
                </a:solidFill>
                <a:latin typeface="+mj-lt"/>
                <a:ea typeface="+mj-ea"/>
                <a:cs typeface="+mj-cs"/>
              </a:defRPr>
            </a:lvl1pPr>
            <a:lvl2pPr algn="l" rtl="0" eaLnBrk="1" fontAlgn="base" hangingPunct="1">
              <a:spcBef>
                <a:spcPct val="0"/>
              </a:spcBef>
              <a:spcAft>
                <a:spcPct val="0"/>
              </a:spcAft>
              <a:defRPr sz="3300" b="1">
                <a:solidFill>
                  <a:schemeClr val="tx2"/>
                </a:solidFill>
                <a:latin typeface="Arial" charset="0"/>
                <a:ea typeface="ＭＳ Ｐゴシック" charset="0"/>
                <a:cs typeface="Arial" charset="0"/>
              </a:defRPr>
            </a:lvl2pPr>
            <a:lvl3pPr algn="l" rtl="0" eaLnBrk="1" fontAlgn="base" hangingPunct="1">
              <a:spcBef>
                <a:spcPct val="0"/>
              </a:spcBef>
              <a:spcAft>
                <a:spcPct val="0"/>
              </a:spcAft>
              <a:defRPr sz="3300" b="1">
                <a:solidFill>
                  <a:schemeClr val="tx2"/>
                </a:solidFill>
                <a:latin typeface="Arial" charset="0"/>
                <a:ea typeface="ＭＳ Ｐゴシック" charset="0"/>
                <a:cs typeface="Arial" charset="0"/>
              </a:defRPr>
            </a:lvl3pPr>
            <a:lvl4pPr algn="l" rtl="0" eaLnBrk="1" fontAlgn="base" hangingPunct="1">
              <a:spcBef>
                <a:spcPct val="0"/>
              </a:spcBef>
              <a:spcAft>
                <a:spcPct val="0"/>
              </a:spcAft>
              <a:defRPr sz="3300" b="1">
                <a:solidFill>
                  <a:schemeClr val="tx2"/>
                </a:solidFill>
                <a:latin typeface="Arial" charset="0"/>
                <a:ea typeface="ＭＳ Ｐゴシック" charset="0"/>
                <a:cs typeface="Arial" charset="0"/>
              </a:defRPr>
            </a:lvl4pPr>
            <a:lvl5pPr algn="l" rtl="0" eaLnBrk="1" fontAlgn="base" hangingPunct="1">
              <a:spcBef>
                <a:spcPct val="0"/>
              </a:spcBef>
              <a:spcAft>
                <a:spcPct val="0"/>
              </a:spcAft>
              <a:defRPr sz="3300" b="1">
                <a:solidFill>
                  <a:schemeClr val="tx2"/>
                </a:solidFill>
                <a:latin typeface="Arial" charset="0"/>
                <a:ea typeface="ＭＳ Ｐゴシック" charset="0"/>
                <a:cs typeface="Arial" charset="0"/>
              </a:defRPr>
            </a:lvl5pPr>
            <a:lvl6pPr marL="457200" algn="l" rtl="0" eaLnBrk="1" fontAlgn="base" hangingPunct="1">
              <a:spcBef>
                <a:spcPct val="0"/>
              </a:spcBef>
              <a:spcAft>
                <a:spcPct val="0"/>
              </a:spcAft>
              <a:defRPr sz="3300" b="1">
                <a:solidFill>
                  <a:schemeClr val="tx2"/>
                </a:solidFill>
                <a:latin typeface="Arial" charset="0"/>
                <a:ea typeface="ＭＳ Ｐゴシック" charset="0"/>
                <a:cs typeface="Arial" charset="0"/>
              </a:defRPr>
            </a:lvl6pPr>
            <a:lvl7pPr marL="914400" algn="l" rtl="0" eaLnBrk="1" fontAlgn="base" hangingPunct="1">
              <a:spcBef>
                <a:spcPct val="0"/>
              </a:spcBef>
              <a:spcAft>
                <a:spcPct val="0"/>
              </a:spcAft>
              <a:defRPr sz="3300" b="1">
                <a:solidFill>
                  <a:schemeClr val="tx2"/>
                </a:solidFill>
                <a:latin typeface="Arial" charset="0"/>
                <a:ea typeface="ＭＳ Ｐゴシック" charset="0"/>
                <a:cs typeface="Arial" charset="0"/>
              </a:defRPr>
            </a:lvl7pPr>
            <a:lvl8pPr marL="1371600" algn="l" rtl="0" eaLnBrk="1" fontAlgn="base" hangingPunct="1">
              <a:spcBef>
                <a:spcPct val="0"/>
              </a:spcBef>
              <a:spcAft>
                <a:spcPct val="0"/>
              </a:spcAft>
              <a:defRPr sz="3300" b="1">
                <a:solidFill>
                  <a:schemeClr val="tx2"/>
                </a:solidFill>
                <a:latin typeface="Arial" charset="0"/>
                <a:ea typeface="ＭＳ Ｐゴシック" charset="0"/>
                <a:cs typeface="Arial" charset="0"/>
              </a:defRPr>
            </a:lvl8pPr>
            <a:lvl9pPr marL="1828800" algn="l" rtl="0" eaLnBrk="1" fontAlgn="base" hangingPunct="1">
              <a:spcBef>
                <a:spcPct val="0"/>
              </a:spcBef>
              <a:spcAft>
                <a:spcPct val="0"/>
              </a:spcAft>
              <a:defRPr sz="3300" b="1">
                <a:solidFill>
                  <a:schemeClr val="tx2"/>
                </a:solidFill>
                <a:latin typeface="Arial" charset="0"/>
                <a:ea typeface="ＭＳ Ｐゴシック" charset="0"/>
                <a:cs typeface="Arial" charset="0"/>
              </a:defRPr>
            </a:lvl9pPr>
          </a:lstStyle>
          <a:p>
            <a:pPr algn="ctr">
              <a:defRPr/>
            </a:pPr>
            <a:r>
              <a:rPr lang="fr-FR" sz="2700">
                <a:solidFill>
                  <a:schemeClr val="tx1"/>
                </a:solidFill>
                <a:latin typeface="Calibri"/>
                <a:cs typeface="Calibri"/>
              </a:rPr>
              <a:t>An </a:t>
            </a:r>
            <a:r>
              <a:rPr lang="fr-FR" sz="2700" err="1">
                <a:solidFill>
                  <a:schemeClr val="tx1"/>
                </a:solidFill>
                <a:latin typeface="Calibri"/>
                <a:cs typeface="Calibri"/>
              </a:rPr>
              <a:t>example</a:t>
            </a:r>
            <a:r>
              <a:rPr lang="fr-FR" sz="2700">
                <a:solidFill>
                  <a:schemeClr val="tx1"/>
                </a:solidFill>
                <a:latin typeface="Calibri"/>
                <a:cs typeface="Calibri"/>
              </a:rPr>
              <a:t> of PLS in </a:t>
            </a:r>
            <a:r>
              <a:rPr lang="fr-FR" sz="2700" err="1">
                <a:solidFill>
                  <a:schemeClr val="tx1"/>
                </a:solidFill>
                <a:latin typeface="Calibri"/>
                <a:cs typeface="Calibri"/>
              </a:rPr>
              <a:t>imaging-genetics</a:t>
            </a:r>
            <a:endParaRPr lang="fr-FR" sz="2700">
              <a:solidFill>
                <a:schemeClr val="tx1"/>
              </a:solidFill>
              <a:latin typeface="Calibri"/>
              <a:cs typeface="Calibri"/>
            </a:endParaRPr>
          </a:p>
        </p:txBody>
      </p:sp>
    </p:spTree>
    <p:extLst>
      <p:ext uri="{BB962C8B-B14F-4D97-AF65-F5344CB8AC3E}">
        <p14:creationId xmlns:p14="http://schemas.microsoft.com/office/powerpoint/2010/main" val="378541577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3" name="Rectangle 9">
            <a:extLst>
              <a:ext uri="{FF2B5EF4-FFF2-40B4-BE49-F238E27FC236}">
                <a16:creationId xmlns:a16="http://schemas.microsoft.com/office/drawing/2014/main" id="{EE38692D-9476-364B-B9D1-7966CBC3F65F}"/>
              </a:ext>
            </a:extLst>
          </p:cNvPr>
          <p:cNvSpPr>
            <a:spLocks noChangeArrowheads="1"/>
          </p:cNvSpPr>
          <p:nvPr/>
        </p:nvSpPr>
        <p:spPr bwMode="auto">
          <a:xfrm>
            <a:off x="12700" y="336550"/>
            <a:ext cx="63500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eaLnBrk="1" hangingPunct="1"/>
            <a:r>
              <a:rPr lang="en-US" altLang="en-US" sz="2000" b="1">
                <a:solidFill>
                  <a:schemeClr val="bg1"/>
                </a:solidFill>
              </a:rPr>
              <a:t>Introduction </a:t>
            </a:r>
          </a:p>
        </p:txBody>
      </p:sp>
      <p:sp>
        <p:nvSpPr>
          <p:cNvPr id="253954" name="Rectangle 2">
            <a:extLst>
              <a:ext uri="{FF2B5EF4-FFF2-40B4-BE49-F238E27FC236}">
                <a16:creationId xmlns:a16="http://schemas.microsoft.com/office/drawing/2014/main" id="{431AABB1-6F7F-BE41-A3C4-4AF7F3C376AC}"/>
              </a:ext>
            </a:extLst>
          </p:cNvPr>
          <p:cNvSpPr>
            <a:spLocks noChangeArrowheads="1"/>
          </p:cNvSpPr>
          <p:nvPr/>
        </p:nvSpPr>
        <p:spPr bwMode="auto">
          <a:xfrm>
            <a:off x="-19050" y="706438"/>
            <a:ext cx="891698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algn="ctr" eaLnBrk="1" hangingPunct="1"/>
            <a:r>
              <a:rPr lang="en-US" altLang="en-US"/>
              <a:t>Maximizing the joint relationship</a:t>
            </a:r>
            <a:r>
              <a:rPr lang="en-US" altLang="en-US" b="1"/>
              <a:t> </a:t>
            </a:r>
            <a:r>
              <a:rPr lang="en-US" altLang="en-US"/>
              <a:t>between genetic variants and brain features</a:t>
            </a:r>
          </a:p>
        </p:txBody>
      </p:sp>
      <p:sp>
        <p:nvSpPr>
          <p:cNvPr id="253955" name="Rectangle 11">
            <a:extLst>
              <a:ext uri="{FF2B5EF4-FFF2-40B4-BE49-F238E27FC236}">
                <a16:creationId xmlns:a16="http://schemas.microsoft.com/office/drawing/2014/main" id="{AB370577-2D6C-C54A-BFED-B0AF5CD3F651}"/>
              </a:ext>
            </a:extLst>
          </p:cNvPr>
          <p:cNvSpPr>
            <a:spLocks noChangeArrowheads="1"/>
          </p:cNvSpPr>
          <p:nvPr/>
        </p:nvSpPr>
        <p:spPr bwMode="auto">
          <a:xfrm>
            <a:off x="1016000" y="4556125"/>
            <a:ext cx="8143875"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algn="ctr" eaLnBrk="1" hangingPunct="1"/>
            <a:r>
              <a:rPr lang="en-US" altLang="en-US" sz="1200" i="1">
                <a:solidFill>
                  <a:srgbClr val="7F7F7F"/>
                </a:solidFill>
              </a:rPr>
              <a:t>Liu et al, Front in Neuroinformatics, 2014; Silver et al, NeuroImage 2012; S</a:t>
            </a:r>
            <a:r>
              <a:rPr lang="en-US" altLang="en-US" sz="1200">
                <a:solidFill>
                  <a:srgbClr val="7F7F7F"/>
                </a:solidFill>
              </a:rPr>
              <a:t>zymczak </a:t>
            </a:r>
            <a:r>
              <a:rPr lang="en-US" altLang="en-US" sz="1200" i="1">
                <a:solidFill>
                  <a:srgbClr val="7F7F7F"/>
                </a:solidFill>
              </a:rPr>
              <a:t>et al, Genetic Epidemiology 2009; … </a:t>
            </a:r>
            <a:endParaRPr lang="fr-FR" altLang="en-US" sz="1200" i="1">
              <a:solidFill>
                <a:srgbClr val="7F7F7F"/>
              </a:solidFill>
            </a:endParaRPr>
          </a:p>
        </p:txBody>
      </p:sp>
      <p:sp>
        <p:nvSpPr>
          <p:cNvPr id="14" name="TextBox 13">
            <a:extLst>
              <a:ext uri="{FF2B5EF4-FFF2-40B4-BE49-F238E27FC236}">
                <a16:creationId xmlns:a16="http://schemas.microsoft.com/office/drawing/2014/main" id="{5BEBD2A4-CABD-3346-B561-1512FC9C6BE0}"/>
              </a:ext>
            </a:extLst>
          </p:cNvPr>
          <p:cNvSpPr txBox="1"/>
          <p:nvPr/>
        </p:nvSpPr>
        <p:spPr>
          <a:xfrm>
            <a:off x="177800" y="1477963"/>
            <a:ext cx="1636713" cy="369887"/>
          </a:xfrm>
          <a:prstGeom prst="rect">
            <a:avLst/>
          </a:prstGeom>
          <a:noFill/>
        </p:spPr>
        <p:txBody>
          <a:bodyPr>
            <a:spAutoFit/>
          </a:bodyPr>
          <a:lstStyle/>
          <a:p>
            <a:pPr eaLnBrk="1" hangingPunct="1">
              <a:defRPr/>
            </a:pPr>
            <a:r>
              <a:rPr lang="en-US" b="1">
                <a:solidFill>
                  <a:schemeClr val="accent1">
                    <a:lumMod val="75000"/>
                  </a:schemeClr>
                </a:solidFill>
                <a:latin typeface="Calibri" charset="0"/>
                <a:ea typeface="ＭＳ Ｐゴシック" charset="-128"/>
              </a:rPr>
              <a:t>X</a:t>
            </a:r>
            <a:r>
              <a:rPr lang="en-US" b="1">
                <a:latin typeface="Calibri" charset="0"/>
                <a:ea typeface="ＭＳ Ｐゴシック" charset="-128"/>
              </a:rPr>
              <a:t> = </a:t>
            </a:r>
          </a:p>
        </p:txBody>
      </p:sp>
      <p:sp>
        <p:nvSpPr>
          <p:cNvPr id="253957" name="TextBox 16">
            <a:extLst>
              <a:ext uri="{FF2B5EF4-FFF2-40B4-BE49-F238E27FC236}">
                <a16:creationId xmlns:a16="http://schemas.microsoft.com/office/drawing/2014/main" id="{3185528C-8D5D-E843-881F-9EEC3E1C5B07}"/>
              </a:ext>
            </a:extLst>
          </p:cNvPr>
          <p:cNvSpPr txBox="1">
            <a:spLocks noChangeArrowheads="1"/>
          </p:cNvSpPr>
          <p:nvPr/>
        </p:nvSpPr>
        <p:spPr bwMode="auto">
          <a:xfrm>
            <a:off x="2801938" y="1539875"/>
            <a:ext cx="21494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eaLnBrk="1" hangingPunct="1"/>
            <a:r>
              <a:rPr lang="en-US" altLang="en-US" sz="1400">
                <a:latin typeface="Arial" panose="020B0604020202020204" pitchFamily="34" charset="0"/>
              </a:rPr>
              <a:t>N individuals</a:t>
            </a:r>
          </a:p>
        </p:txBody>
      </p:sp>
      <p:sp>
        <p:nvSpPr>
          <p:cNvPr id="253958" name="TextBox 17">
            <a:extLst>
              <a:ext uri="{FF2B5EF4-FFF2-40B4-BE49-F238E27FC236}">
                <a16:creationId xmlns:a16="http://schemas.microsoft.com/office/drawing/2014/main" id="{612B2F8D-DEAE-C646-9C4A-B52FA71BF429}"/>
              </a:ext>
            </a:extLst>
          </p:cNvPr>
          <p:cNvSpPr txBox="1">
            <a:spLocks noChangeArrowheads="1"/>
          </p:cNvSpPr>
          <p:nvPr/>
        </p:nvSpPr>
        <p:spPr bwMode="auto">
          <a:xfrm>
            <a:off x="650875" y="1169988"/>
            <a:ext cx="215106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algn="ctr" eaLnBrk="1" hangingPunct="1"/>
            <a:r>
              <a:rPr lang="en-US" altLang="en-US" sz="1400">
                <a:latin typeface="Arial" panose="020B0604020202020204" pitchFamily="34" charset="0"/>
              </a:rPr>
              <a:t>~10</a:t>
            </a:r>
            <a:r>
              <a:rPr lang="en-US" altLang="en-US" sz="1400" baseline="30000">
                <a:latin typeface="Arial" panose="020B0604020202020204" pitchFamily="34" charset="0"/>
              </a:rPr>
              <a:t>6</a:t>
            </a:r>
            <a:r>
              <a:rPr lang="en-US" altLang="en-US" sz="1400">
                <a:latin typeface="Arial" panose="020B0604020202020204" pitchFamily="34" charset="0"/>
              </a:rPr>
              <a:t> SNPs</a:t>
            </a:r>
          </a:p>
        </p:txBody>
      </p:sp>
      <p:graphicFrame>
        <p:nvGraphicFramePr>
          <p:cNvPr id="20" name="Table 19">
            <a:extLst>
              <a:ext uri="{FF2B5EF4-FFF2-40B4-BE49-F238E27FC236}">
                <a16:creationId xmlns:a16="http://schemas.microsoft.com/office/drawing/2014/main" id="{42EE8182-C4FE-D740-ADFE-61BE456FF05B}"/>
              </a:ext>
            </a:extLst>
          </p:cNvPr>
          <p:cNvGraphicFramePr>
            <a:graphicFrameLocks noGrp="1"/>
          </p:cNvGraphicFramePr>
          <p:nvPr/>
        </p:nvGraphicFramePr>
        <p:xfrm>
          <a:off x="725767" y="1448205"/>
          <a:ext cx="2021256" cy="466436"/>
        </p:xfrm>
        <a:graphic>
          <a:graphicData uri="http://schemas.openxmlformats.org/drawingml/2006/table">
            <a:tbl>
              <a:tblPr bandRow="1" bandCol="1">
                <a:tableStyleId>{69012ECD-51FC-41F1-AA8D-1B2483CD663E}</a:tableStyleId>
              </a:tblPr>
              <a:tblGrid>
                <a:gridCol w="50531">
                  <a:extLst>
                    <a:ext uri="{9D8B030D-6E8A-4147-A177-3AD203B41FA5}">
                      <a16:colId xmlns:a16="http://schemas.microsoft.com/office/drawing/2014/main" val="20000"/>
                    </a:ext>
                  </a:extLst>
                </a:gridCol>
                <a:gridCol w="50532">
                  <a:extLst>
                    <a:ext uri="{9D8B030D-6E8A-4147-A177-3AD203B41FA5}">
                      <a16:colId xmlns:a16="http://schemas.microsoft.com/office/drawing/2014/main" val="20001"/>
                    </a:ext>
                  </a:extLst>
                </a:gridCol>
                <a:gridCol w="50531">
                  <a:extLst>
                    <a:ext uri="{9D8B030D-6E8A-4147-A177-3AD203B41FA5}">
                      <a16:colId xmlns:a16="http://schemas.microsoft.com/office/drawing/2014/main" val="20002"/>
                    </a:ext>
                  </a:extLst>
                </a:gridCol>
                <a:gridCol w="50532">
                  <a:extLst>
                    <a:ext uri="{9D8B030D-6E8A-4147-A177-3AD203B41FA5}">
                      <a16:colId xmlns:a16="http://schemas.microsoft.com/office/drawing/2014/main" val="20003"/>
                    </a:ext>
                  </a:extLst>
                </a:gridCol>
                <a:gridCol w="50531">
                  <a:extLst>
                    <a:ext uri="{9D8B030D-6E8A-4147-A177-3AD203B41FA5}">
                      <a16:colId xmlns:a16="http://schemas.microsoft.com/office/drawing/2014/main" val="20004"/>
                    </a:ext>
                  </a:extLst>
                </a:gridCol>
                <a:gridCol w="50531">
                  <a:extLst>
                    <a:ext uri="{9D8B030D-6E8A-4147-A177-3AD203B41FA5}">
                      <a16:colId xmlns:a16="http://schemas.microsoft.com/office/drawing/2014/main" val="20005"/>
                    </a:ext>
                  </a:extLst>
                </a:gridCol>
                <a:gridCol w="50532">
                  <a:extLst>
                    <a:ext uri="{9D8B030D-6E8A-4147-A177-3AD203B41FA5}">
                      <a16:colId xmlns:a16="http://schemas.microsoft.com/office/drawing/2014/main" val="20006"/>
                    </a:ext>
                  </a:extLst>
                </a:gridCol>
                <a:gridCol w="50531">
                  <a:extLst>
                    <a:ext uri="{9D8B030D-6E8A-4147-A177-3AD203B41FA5}">
                      <a16:colId xmlns:a16="http://schemas.microsoft.com/office/drawing/2014/main" val="20007"/>
                    </a:ext>
                  </a:extLst>
                </a:gridCol>
                <a:gridCol w="50532">
                  <a:extLst>
                    <a:ext uri="{9D8B030D-6E8A-4147-A177-3AD203B41FA5}">
                      <a16:colId xmlns:a16="http://schemas.microsoft.com/office/drawing/2014/main" val="20008"/>
                    </a:ext>
                  </a:extLst>
                </a:gridCol>
                <a:gridCol w="50531">
                  <a:extLst>
                    <a:ext uri="{9D8B030D-6E8A-4147-A177-3AD203B41FA5}">
                      <a16:colId xmlns:a16="http://schemas.microsoft.com/office/drawing/2014/main" val="20009"/>
                    </a:ext>
                  </a:extLst>
                </a:gridCol>
                <a:gridCol w="50531">
                  <a:extLst>
                    <a:ext uri="{9D8B030D-6E8A-4147-A177-3AD203B41FA5}">
                      <a16:colId xmlns:a16="http://schemas.microsoft.com/office/drawing/2014/main" val="20010"/>
                    </a:ext>
                  </a:extLst>
                </a:gridCol>
                <a:gridCol w="50532">
                  <a:extLst>
                    <a:ext uri="{9D8B030D-6E8A-4147-A177-3AD203B41FA5}">
                      <a16:colId xmlns:a16="http://schemas.microsoft.com/office/drawing/2014/main" val="20011"/>
                    </a:ext>
                  </a:extLst>
                </a:gridCol>
                <a:gridCol w="50531">
                  <a:extLst>
                    <a:ext uri="{9D8B030D-6E8A-4147-A177-3AD203B41FA5}">
                      <a16:colId xmlns:a16="http://schemas.microsoft.com/office/drawing/2014/main" val="20012"/>
                    </a:ext>
                  </a:extLst>
                </a:gridCol>
                <a:gridCol w="50532">
                  <a:extLst>
                    <a:ext uri="{9D8B030D-6E8A-4147-A177-3AD203B41FA5}">
                      <a16:colId xmlns:a16="http://schemas.microsoft.com/office/drawing/2014/main" val="20013"/>
                    </a:ext>
                  </a:extLst>
                </a:gridCol>
                <a:gridCol w="50531">
                  <a:extLst>
                    <a:ext uri="{9D8B030D-6E8A-4147-A177-3AD203B41FA5}">
                      <a16:colId xmlns:a16="http://schemas.microsoft.com/office/drawing/2014/main" val="20014"/>
                    </a:ext>
                  </a:extLst>
                </a:gridCol>
                <a:gridCol w="50531">
                  <a:extLst>
                    <a:ext uri="{9D8B030D-6E8A-4147-A177-3AD203B41FA5}">
                      <a16:colId xmlns:a16="http://schemas.microsoft.com/office/drawing/2014/main" val="20015"/>
                    </a:ext>
                  </a:extLst>
                </a:gridCol>
                <a:gridCol w="50532">
                  <a:extLst>
                    <a:ext uri="{9D8B030D-6E8A-4147-A177-3AD203B41FA5}">
                      <a16:colId xmlns:a16="http://schemas.microsoft.com/office/drawing/2014/main" val="20016"/>
                    </a:ext>
                  </a:extLst>
                </a:gridCol>
                <a:gridCol w="50531">
                  <a:extLst>
                    <a:ext uri="{9D8B030D-6E8A-4147-A177-3AD203B41FA5}">
                      <a16:colId xmlns:a16="http://schemas.microsoft.com/office/drawing/2014/main" val="20017"/>
                    </a:ext>
                  </a:extLst>
                </a:gridCol>
                <a:gridCol w="50532">
                  <a:extLst>
                    <a:ext uri="{9D8B030D-6E8A-4147-A177-3AD203B41FA5}">
                      <a16:colId xmlns:a16="http://schemas.microsoft.com/office/drawing/2014/main" val="20018"/>
                    </a:ext>
                  </a:extLst>
                </a:gridCol>
                <a:gridCol w="50531">
                  <a:extLst>
                    <a:ext uri="{9D8B030D-6E8A-4147-A177-3AD203B41FA5}">
                      <a16:colId xmlns:a16="http://schemas.microsoft.com/office/drawing/2014/main" val="20019"/>
                    </a:ext>
                  </a:extLst>
                </a:gridCol>
                <a:gridCol w="50531">
                  <a:extLst>
                    <a:ext uri="{9D8B030D-6E8A-4147-A177-3AD203B41FA5}">
                      <a16:colId xmlns:a16="http://schemas.microsoft.com/office/drawing/2014/main" val="20020"/>
                    </a:ext>
                  </a:extLst>
                </a:gridCol>
                <a:gridCol w="50532">
                  <a:extLst>
                    <a:ext uri="{9D8B030D-6E8A-4147-A177-3AD203B41FA5}">
                      <a16:colId xmlns:a16="http://schemas.microsoft.com/office/drawing/2014/main" val="20021"/>
                    </a:ext>
                  </a:extLst>
                </a:gridCol>
                <a:gridCol w="50531">
                  <a:extLst>
                    <a:ext uri="{9D8B030D-6E8A-4147-A177-3AD203B41FA5}">
                      <a16:colId xmlns:a16="http://schemas.microsoft.com/office/drawing/2014/main" val="20022"/>
                    </a:ext>
                  </a:extLst>
                </a:gridCol>
                <a:gridCol w="50532">
                  <a:extLst>
                    <a:ext uri="{9D8B030D-6E8A-4147-A177-3AD203B41FA5}">
                      <a16:colId xmlns:a16="http://schemas.microsoft.com/office/drawing/2014/main" val="20023"/>
                    </a:ext>
                  </a:extLst>
                </a:gridCol>
                <a:gridCol w="50531">
                  <a:extLst>
                    <a:ext uri="{9D8B030D-6E8A-4147-A177-3AD203B41FA5}">
                      <a16:colId xmlns:a16="http://schemas.microsoft.com/office/drawing/2014/main" val="20024"/>
                    </a:ext>
                  </a:extLst>
                </a:gridCol>
                <a:gridCol w="50531">
                  <a:extLst>
                    <a:ext uri="{9D8B030D-6E8A-4147-A177-3AD203B41FA5}">
                      <a16:colId xmlns:a16="http://schemas.microsoft.com/office/drawing/2014/main" val="20025"/>
                    </a:ext>
                  </a:extLst>
                </a:gridCol>
                <a:gridCol w="50532">
                  <a:extLst>
                    <a:ext uri="{9D8B030D-6E8A-4147-A177-3AD203B41FA5}">
                      <a16:colId xmlns:a16="http://schemas.microsoft.com/office/drawing/2014/main" val="20026"/>
                    </a:ext>
                  </a:extLst>
                </a:gridCol>
                <a:gridCol w="50531">
                  <a:extLst>
                    <a:ext uri="{9D8B030D-6E8A-4147-A177-3AD203B41FA5}">
                      <a16:colId xmlns:a16="http://schemas.microsoft.com/office/drawing/2014/main" val="20027"/>
                    </a:ext>
                  </a:extLst>
                </a:gridCol>
                <a:gridCol w="50532">
                  <a:extLst>
                    <a:ext uri="{9D8B030D-6E8A-4147-A177-3AD203B41FA5}">
                      <a16:colId xmlns:a16="http://schemas.microsoft.com/office/drawing/2014/main" val="20028"/>
                    </a:ext>
                  </a:extLst>
                </a:gridCol>
                <a:gridCol w="50531">
                  <a:extLst>
                    <a:ext uri="{9D8B030D-6E8A-4147-A177-3AD203B41FA5}">
                      <a16:colId xmlns:a16="http://schemas.microsoft.com/office/drawing/2014/main" val="20029"/>
                    </a:ext>
                  </a:extLst>
                </a:gridCol>
                <a:gridCol w="50531">
                  <a:extLst>
                    <a:ext uri="{9D8B030D-6E8A-4147-A177-3AD203B41FA5}">
                      <a16:colId xmlns:a16="http://schemas.microsoft.com/office/drawing/2014/main" val="20030"/>
                    </a:ext>
                  </a:extLst>
                </a:gridCol>
                <a:gridCol w="50532">
                  <a:extLst>
                    <a:ext uri="{9D8B030D-6E8A-4147-A177-3AD203B41FA5}">
                      <a16:colId xmlns:a16="http://schemas.microsoft.com/office/drawing/2014/main" val="20031"/>
                    </a:ext>
                  </a:extLst>
                </a:gridCol>
                <a:gridCol w="50531">
                  <a:extLst>
                    <a:ext uri="{9D8B030D-6E8A-4147-A177-3AD203B41FA5}">
                      <a16:colId xmlns:a16="http://schemas.microsoft.com/office/drawing/2014/main" val="20032"/>
                    </a:ext>
                  </a:extLst>
                </a:gridCol>
                <a:gridCol w="50532">
                  <a:extLst>
                    <a:ext uri="{9D8B030D-6E8A-4147-A177-3AD203B41FA5}">
                      <a16:colId xmlns:a16="http://schemas.microsoft.com/office/drawing/2014/main" val="20033"/>
                    </a:ext>
                  </a:extLst>
                </a:gridCol>
                <a:gridCol w="50531">
                  <a:extLst>
                    <a:ext uri="{9D8B030D-6E8A-4147-A177-3AD203B41FA5}">
                      <a16:colId xmlns:a16="http://schemas.microsoft.com/office/drawing/2014/main" val="20034"/>
                    </a:ext>
                  </a:extLst>
                </a:gridCol>
                <a:gridCol w="50531">
                  <a:extLst>
                    <a:ext uri="{9D8B030D-6E8A-4147-A177-3AD203B41FA5}">
                      <a16:colId xmlns:a16="http://schemas.microsoft.com/office/drawing/2014/main" val="20035"/>
                    </a:ext>
                  </a:extLst>
                </a:gridCol>
                <a:gridCol w="50532">
                  <a:extLst>
                    <a:ext uri="{9D8B030D-6E8A-4147-A177-3AD203B41FA5}">
                      <a16:colId xmlns:a16="http://schemas.microsoft.com/office/drawing/2014/main" val="20036"/>
                    </a:ext>
                  </a:extLst>
                </a:gridCol>
                <a:gridCol w="50531">
                  <a:extLst>
                    <a:ext uri="{9D8B030D-6E8A-4147-A177-3AD203B41FA5}">
                      <a16:colId xmlns:a16="http://schemas.microsoft.com/office/drawing/2014/main" val="20037"/>
                    </a:ext>
                  </a:extLst>
                </a:gridCol>
                <a:gridCol w="50532">
                  <a:extLst>
                    <a:ext uri="{9D8B030D-6E8A-4147-A177-3AD203B41FA5}">
                      <a16:colId xmlns:a16="http://schemas.microsoft.com/office/drawing/2014/main" val="20038"/>
                    </a:ext>
                  </a:extLst>
                </a:gridCol>
                <a:gridCol w="50531">
                  <a:extLst>
                    <a:ext uri="{9D8B030D-6E8A-4147-A177-3AD203B41FA5}">
                      <a16:colId xmlns:a16="http://schemas.microsoft.com/office/drawing/2014/main" val="20039"/>
                    </a:ext>
                  </a:extLst>
                </a:gridCol>
              </a:tblGrid>
              <a:tr h="116609">
                <a:tc>
                  <a:txBody>
                    <a:bodyPr/>
                    <a:lstStyle/>
                    <a:p>
                      <a:endParaRPr lang="en-US" sz="1400" kern="0"/>
                    </a:p>
                  </a:txBody>
                  <a:tcPr marL="0" marR="0" marT="0" marB="0" vert="wordArtVert">
                    <a:solidFill>
                      <a:schemeClr val="accent1"/>
                    </a:solidFill>
                  </a:tcPr>
                </a:tc>
                <a:tc>
                  <a:txBody>
                    <a:bodyPr/>
                    <a:lstStyle/>
                    <a:p>
                      <a:endParaRPr lang="en-US" sz="1400" kern="0"/>
                    </a:p>
                  </a:txBody>
                  <a:tcPr marL="0" marR="0" marT="0" marB="0" vert="wordArtVert">
                    <a:solidFill>
                      <a:schemeClr val="accent1"/>
                    </a:solidFill>
                  </a:tcPr>
                </a:tc>
                <a:tc>
                  <a:txBody>
                    <a:bodyPr/>
                    <a:lstStyle/>
                    <a:p>
                      <a:endParaRPr lang="en-US" sz="1400" kern="0"/>
                    </a:p>
                  </a:txBody>
                  <a:tcPr marL="0" marR="0" marT="0" marB="0" vert="wordArtVert">
                    <a:solidFill>
                      <a:schemeClr val="accent1"/>
                    </a:solidFill>
                  </a:tcPr>
                </a:tc>
                <a:tc>
                  <a:txBody>
                    <a:bodyPr/>
                    <a:lstStyle/>
                    <a:p>
                      <a:endParaRPr lang="en-US" sz="1400" kern="0"/>
                    </a:p>
                  </a:txBody>
                  <a:tcPr marL="0" marR="0" marT="0" marB="0" vert="wordArtVert">
                    <a:solidFill>
                      <a:schemeClr val="accent1"/>
                    </a:solidFill>
                  </a:tcPr>
                </a:tc>
                <a:tc>
                  <a:txBody>
                    <a:bodyPr/>
                    <a:lstStyle/>
                    <a:p>
                      <a:endParaRPr lang="en-US" sz="1400" kern="0"/>
                    </a:p>
                  </a:txBody>
                  <a:tcPr marL="0" marR="0" marT="0" marB="0" vert="wordArtVert">
                    <a:solidFill>
                      <a:schemeClr val="accent1"/>
                    </a:solidFill>
                  </a:tcPr>
                </a:tc>
                <a:tc>
                  <a:txBody>
                    <a:bodyPr/>
                    <a:lstStyle/>
                    <a:p>
                      <a:endParaRPr lang="en-US" sz="1400" kern="0"/>
                    </a:p>
                  </a:txBody>
                  <a:tcPr marL="0" marR="0" marT="0" marB="0" vert="wordArtVert">
                    <a:solidFill>
                      <a:schemeClr val="accent1"/>
                    </a:solidFill>
                  </a:tcPr>
                </a:tc>
                <a:tc>
                  <a:txBody>
                    <a:bodyPr/>
                    <a:lstStyle/>
                    <a:p>
                      <a:endParaRPr lang="en-US" sz="1400" kern="0"/>
                    </a:p>
                  </a:txBody>
                  <a:tcPr marL="0" marR="0" marT="0" marB="0" vert="wordArtVert">
                    <a:solidFill>
                      <a:schemeClr val="accent1"/>
                    </a:solidFill>
                  </a:tcPr>
                </a:tc>
                <a:tc>
                  <a:txBody>
                    <a:bodyPr/>
                    <a:lstStyle/>
                    <a:p>
                      <a:endParaRPr lang="en-US" sz="1400" kern="0"/>
                    </a:p>
                  </a:txBody>
                  <a:tcPr marL="0" marR="0" marT="0" marB="0" vert="wordArtVert">
                    <a:solidFill>
                      <a:schemeClr val="accent1"/>
                    </a:solidFill>
                  </a:tcPr>
                </a:tc>
                <a:tc>
                  <a:txBody>
                    <a:bodyPr/>
                    <a:lstStyle/>
                    <a:p>
                      <a:endParaRPr lang="en-US" sz="1400" kern="0"/>
                    </a:p>
                  </a:txBody>
                  <a:tcPr marL="0" marR="0" marT="0" marB="0" vert="wordArtVert">
                    <a:solidFill>
                      <a:schemeClr val="accent1"/>
                    </a:solidFill>
                  </a:tcPr>
                </a:tc>
                <a:tc>
                  <a:txBody>
                    <a:bodyPr/>
                    <a:lstStyle/>
                    <a:p>
                      <a:endParaRPr lang="en-US" sz="1400" kern="0"/>
                    </a:p>
                  </a:txBody>
                  <a:tcPr marL="0" marR="0" marT="0" marB="0" vert="wordArtVert">
                    <a:solidFill>
                      <a:schemeClr val="accent1"/>
                    </a:solidFill>
                  </a:tcPr>
                </a:tc>
                <a:tc>
                  <a:txBody>
                    <a:bodyPr/>
                    <a:lstStyle/>
                    <a:p>
                      <a:endParaRPr lang="en-US" sz="1400" kern="0"/>
                    </a:p>
                  </a:txBody>
                  <a:tcPr marL="0" marR="0" marT="0" marB="0" vert="wordArtVert">
                    <a:solidFill>
                      <a:schemeClr val="accent1"/>
                    </a:solidFill>
                  </a:tcPr>
                </a:tc>
                <a:tc>
                  <a:txBody>
                    <a:bodyPr/>
                    <a:lstStyle/>
                    <a:p>
                      <a:endParaRPr lang="en-US" sz="1400" kern="0"/>
                    </a:p>
                  </a:txBody>
                  <a:tcPr marL="0" marR="0" marT="0" marB="0" vert="wordArtVert">
                    <a:solidFill>
                      <a:schemeClr val="accent1"/>
                    </a:solidFill>
                  </a:tcPr>
                </a:tc>
                <a:tc>
                  <a:txBody>
                    <a:bodyPr/>
                    <a:lstStyle/>
                    <a:p>
                      <a:endParaRPr lang="en-US" sz="1400" kern="0"/>
                    </a:p>
                  </a:txBody>
                  <a:tcPr marL="0" marR="0" marT="0" marB="0" vert="wordArtVert">
                    <a:solidFill>
                      <a:schemeClr val="accent1"/>
                    </a:solidFill>
                  </a:tcPr>
                </a:tc>
                <a:tc>
                  <a:txBody>
                    <a:bodyPr/>
                    <a:lstStyle/>
                    <a:p>
                      <a:endParaRPr lang="en-US" sz="1400" kern="0"/>
                    </a:p>
                  </a:txBody>
                  <a:tcPr marL="0" marR="0" marT="0" marB="0" vert="wordArtVert">
                    <a:solidFill>
                      <a:schemeClr val="accent1"/>
                    </a:solidFill>
                  </a:tcPr>
                </a:tc>
                <a:tc>
                  <a:txBody>
                    <a:bodyPr/>
                    <a:lstStyle/>
                    <a:p>
                      <a:endParaRPr lang="en-US" sz="1400" kern="0"/>
                    </a:p>
                  </a:txBody>
                  <a:tcPr marL="0" marR="0" marT="0" marB="0" vert="wordArtVert">
                    <a:solidFill>
                      <a:schemeClr val="accent1"/>
                    </a:solidFill>
                  </a:tcPr>
                </a:tc>
                <a:tc>
                  <a:txBody>
                    <a:bodyPr/>
                    <a:lstStyle/>
                    <a:p>
                      <a:endParaRPr lang="en-US" sz="1400" kern="0"/>
                    </a:p>
                  </a:txBody>
                  <a:tcPr marL="0" marR="0" marT="0" marB="0" vert="wordArtVert">
                    <a:solidFill>
                      <a:schemeClr val="accent1"/>
                    </a:solidFill>
                  </a:tcPr>
                </a:tc>
                <a:tc>
                  <a:txBody>
                    <a:bodyPr/>
                    <a:lstStyle/>
                    <a:p>
                      <a:endParaRPr lang="en-US" sz="1400" kern="0"/>
                    </a:p>
                  </a:txBody>
                  <a:tcPr marL="0" marR="0" marT="0" marB="0" vert="wordArtVert">
                    <a:solidFill>
                      <a:schemeClr val="accent1"/>
                    </a:solidFill>
                  </a:tcPr>
                </a:tc>
                <a:tc>
                  <a:txBody>
                    <a:bodyPr/>
                    <a:lstStyle/>
                    <a:p>
                      <a:endParaRPr lang="en-US" sz="1400" kern="0"/>
                    </a:p>
                  </a:txBody>
                  <a:tcPr marL="0" marR="0" marT="0" marB="0" vert="wordArtVert">
                    <a:solidFill>
                      <a:schemeClr val="accent1"/>
                    </a:solidFill>
                  </a:tcPr>
                </a:tc>
                <a:tc>
                  <a:txBody>
                    <a:bodyPr/>
                    <a:lstStyle/>
                    <a:p>
                      <a:endParaRPr lang="en-US" sz="1400" kern="0"/>
                    </a:p>
                  </a:txBody>
                  <a:tcPr marL="0" marR="0" marT="0" marB="0" vert="wordArtVert">
                    <a:solidFill>
                      <a:schemeClr val="accent1"/>
                    </a:solidFill>
                  </a:tcPr>
                </a:tc>
                <a:tc>
                  <a:txBody>
                    <a:bodyPr/>
                    <a:lstStyle/>
                    <a:p>
                      <a:endParaRPr lang="en-US" sz="1400" kern="0"/>
                    </a:p>
                  </a:txBody>
                  <a:tcPr marL="0" marR="0" marT="0" marB="0" vert="wordArtVert">
                    <a:solidFill>
                      <a:schemeClr val="accent1"/>
                    </a:solidFill>
                  </a:tcPr>
                </a:tc>
                <a:tc>
                  <a:txBody>
                    <a:bodyPr/>
                    <a:lstStyle/>
                    <a:p>
                      <a:endParaRPr lang="en-US" sz="1400" kern="0"/>
                    </a:p>
                  </a:txBody>
                  <a:tcPr marL="0" marR="0" marT="0" marB="0" vert="wordArtVert">
                    <a:solidFill>
                      <a:schemeClr val="accent1"/>
                    </a:solidFill>
                  </a:tcPr>
                </a:tc>
                <a:tc>
                  <a:txBody>
                    <a:bodyPr/>
                    <a:lstStyle/>
                    <a:p>
                      <a:endParaRPr lang="en-US" sz="1400" kern="0"/>
                    </a:p>
                  </a:txBody>
                  <a:tcPr marL="0" marR="0" marT="0" marB="0" vert="wordArtVert">
                    <a:solidFill>
                      <a:schemeClr val="accent1"/>
                    </a:solidFill>
                  </a:tcPr>
                </a:tc>
                <a:tc>
                  <a:txBody>
                    <a:bodyPr/>
                    <a:lstStyle/>
                    <a:p>
                      <a:endParaRPr lang="en-US" sz="1400" kern="0"/>
                    </a:p>
                  </a:txBody>
                  <a:tcPr marL="0" marR="0" marT="0" marB="0" vert="wordArtVert">
                    <a:solidFill>
                      <a:schemeClr val="accent1"/>
                    </a:solidFill>
                  </a:tcPr>
                </a:tc>
                <a:tc>
                  <a:txBody>
                    <a:bodyPr/>
                    <a:lstStyle/>
                    <a:p>
                      <a:endParaRPr lang="en-US" sz="1400" kern="0"/>
                    </a:p>
                  </a:txBody>
                  <a:tcPr marL="0" marR="0" marT="0" marB="0" vert="wordArtVert">
                    <a:solidFill>
                      <a:schemeClr val="accent1"/>
                    </a:solidFill>
                  </a:tcPr>
                </a:tc>
                <a:tc>
                  <a:txBody>
                    <a:bodyPr/>
                    <a:lstStyle/>
                    <a:p>
                      <a:endParaRPr lang="en-US" sz="1400" kern="0"/>
                    </a:p>
                  </a:txBody>
                  <a:tcPr marL="0" marR="0" marT="0" marB="0" vert="wordArtVert">
                    <a:solidFill>
                      <a:schemeClr val="accent1"/>
                    </a:solidFill>
                  </a:tcPr>
                </a:tc>
                <a:tc>
                  <a:txBody>
                    <a:bodyPr/>
                    <a:lstStyle/>
                    <a:p>
                      <a:endParaRPr lang="en-US" sz="1400" kern="0"/>
                    </a:p>
                  </a:txBody>
                  <a:tcPr marL="0" marR="0" marT="0" marB="0" vert="wordArtVert">
                    <a:solidFill>
                      <a:schemeClr val="accent1"/>
                    </a:solidFill>
                  </a:tcPr>
                </a:tc>
                <a:tc>
                  <a:txBody>
                    <a:bodyPr/>
                    <a:lstStyle/>
                    <a:p>
                      <a:endParaRPr lang="en-US" sz="1400" kern="0"/>
                    </a:p>
                  </a:txBody>
                  <a:tcPr marL="0" marR="0" marT="0" marB="0" vert="wordArtVert">
                    <a:solidFill>
                      <a:schemeClr val="accent1"/>
                    </a:solidFill>
                  </a:tcPr>
                </a:tc>
                <a:tc>
                  <a:txBody>
                    <a:bodyPr/>
                    <a:lstStyle/>
                    <a:p>
                      <a:endParaRPr lang="en-US" sz="1400" kern="0"/>
                    </a:p>
                  </a:txBody>
                  <a:tcPr marL="0" marR="0" marT="0" marB="0" vert="wordArtVert">
                    <a:solidFill>
                      <a:schemeClr val="accent1"/>
                    </a:solidFill>
                  </a:tcPr>
                </a:tc>
                <a:tc>
                  <a:txBody>
                    <a:bodyPr/>
                    <a:lstStyle/>
                    <a:p>
                      <a:endParaRPr lang="en-US" sz="1400" kern="0"/>
                    </a:p>
                  </a:txBody>
                  <a:tcPr marL="0" marR="0" marT="0" marB="0" vert="wordArtVert">
                    <a:solidFill>
                      <a:schemeClr val="accent1"/>
                    </a:solidFill>
                  </a:tcPr>
                </a:tc>
                <a:tc>
                  <a:txBody>
                    <a:bodyPr/>
                    <a:lstStyle/>
                    <a:p>
                      <a:endParaRPr lang="en-US" sz="1400" kern="0"/>
                    </a:p>
                  </a:txBody>
                  <a:tcPr marL="0" marR="0" marT="0" marB="0" vert="wordArtVert">
                    <a:solidFill>
                      <a:schemeClr val="accent1"/>
                    </a:solidFill>
                  </a:tcPr>
                </a:tc>
                <a:tc>
                  <a:txBody>
                    <a:bodyPr/>
                    <a:lstStyle/>
                    <a:p>
                      <a:endParaRPr lang="en-US" sz="1400" kern="0"/>
                    </a:p>
                  </a:txBody>
                  <a:tcPr marL="0" marR="0" marT="0" marB="0" vert="wordArtVert">
                    <a:solidFill>
                      <a:schemeClr val="accent1"/>
                    </a:solidFill>
                  </a:tcPr>
                </a:tc>
                <a:tc>
                  <a:txBody>
                    <a:bodyPr/>
                    <a:lstStyle/>
                    <a:p>
                      <a:endParaRPr lang="en-US" sz="1400" kern="0"/>
                    </a:p>
                  </a:txBody>
                  <a:tcPr marL="0" marR="0" marT="0" marB="0" vert="wordArtVert">
                    <a:solidFill>
                      <a:schemeClr val="accent1"/>
                    </a:solidFill>
                  </a:tcPr>
                </a:tc>
                <a:tc>
                  <a:txBody>
                    <a:bodyPr/>
                    <a:lstStyle/>
                    <a:p>
                      <a:endParaRPr lang="en-US" sz="1400" kern="0"/>
                    </a:p>
                  </a:txBody>
                  <a:tcPr marL="0" marR="0" marT="0" marB="0" vert="wordArtVert">
                    <a:solidFill>
                      <a:schemeClr val="accent1"/>
                    </a:solidFill>
                  </a:tcPr>
                </a:tc>
                <a:tc>
                  <a:txBody>
                    <a:bodyPr/>
                    <a:lstStyle/>
                    <a:p>
                      <a:endParaRPr lang="en-US" sz="1400" kern="0"/>
                    </a:p>
                  </a:txBody>
                  <a:tcPr marL="0" marR="0" marT="0" marB="0" vert="wordArtVert">
                    <a:solidFill>
                      <a:schemeClr val="accent1"/>
                    </a:solidFill>
                  </a:tcPr>
                </a:tc>
                <a:tc>
                  <a:txBody>
                    <a:bodyPr/>
                    <a:lstStyle/>
                    <a:p>
                      <a:endParaRPr lang="en-US" sz="1400" kern="0"/>
                    </a:p>
                  </a:txBody>
                  <a:tcPr marL="0" marR="0" marT="0" marB="0" vert="wordArtVert">
                    <a:solidFill>
                      <a:schemeClr val="accent1"/>
                    </a:solidFill>
                  </a:tcPr>
                </a:tc>
                <a:tc>
                  <a:txBody>
                    <a:bodyPr/>
                    <a:lstStyle/>
                    <a:p>
                      <a:endParaRPr lang="en-US" sz="1400" kern="0"/>
                    </a:p>
                  </a:txBody>
                  <a:tcPr marL="0" marR="0" marT="0" marB="0" vert="wordArtVert">
                    <a:solidFill>
                      <a:schemeClr val="accent1"/>
                    </a:solidFill>
                  </a:tcPr>
                </a:tc>
                <a:tc>
                  <a:txBody>
                    <a:bodyPr/>
                    <a:lstStyle/>
                    <a:p>
                      <a:endParaRPr lang="en-US" sz="1400" kern="0"/>
                    </a:p>
                  </a:txBody>
                  <a:tcPr marL="0" marR="0" marT="0" marB="0" vert="wordArtVert">
                    <a:solidFill>
                      <a:schemeClr val="accent1"/>
                    </a:solidFill>
                  </a:tcPr>
                </a:tc>
                <a:tc>
                  <a:txBody>
                    <a:bodyPr/>
                    <a:lstStyle/>
                    <a:p>
                      <a:endParaRPr lang="en-US" sz="1400" kern="0"/>
                    </a:p>
                  </a:txBody>
                  <a:tcPr marL="0" marR="0" marT="0" marB="0" vert="wordArtVert">
                    <a:solidFill>
                      <a:schemeClr val="accent1"/>
                    </a:solidFill>
                  </a:tcPr>
                </a:tc>
                <a:tc>
                  <a:txBody>
                    <a:bodyPr/>
                    <a:lstStyle/>
                    <a:p>
                      <a:endParaRPr lang="en-US" sz="1400" kern="0"/>
                    </a:p>
                  </a:txBody>
                  <a:tcPr marL="0" marR="0" marT="0" marB="0" vert="wordArtVert">
                    <a:solidFill>
                      <a:schemeClr val="accent1"/>
                    </a:solidFill>
                  </a:tcPr>
                </a:tc>
                <a:tc>
                  <a:txBody>
                    <a:bodyPr/>
                    <a:lstStyle/>
                    <a:p>
                      <a:endParaRPr lang="en-US" sz="1400" kern="0"/>
                    </a:p>
                  </a:txBody>
                  <a:tcPr marL="0" marR="0" marT="0" marB="0" vert="wordArtVert">
                    <a:solidFill>
                      <a:schemeClr val="accent1"/>
                    </a:solidFill>
                  </a:tcPr>
                </a:tc>
                <a:extLst>
                  <a:ext uri="{0D108BD9-81ED-4DB2-BD59-A6C34878D82A}">
                    <a16:rowId xmlns:a16="http://schemas.microsoft.com/office/drawing/2014/main" val="10000"/>
                  </a:ext>
                </a:extLst>
              </a:tr>
              <a:tr h="116609">
                <a:tc>
                  <a:txBody>
                    <a:bodyPr/>
                    <a:lstStyle/>
                    <a:p>
                      <a:endParaRPr lang="en-US" sz="1400" kern="0"/>
                    </a:p>
                  </a:txBody>
                  <a:tcPr marL="0" marR="0" marT="0" marB="0" vert="wordArtVert">
                    <a:solidFill>
                      <a:schemeClr val="accent1"/>
                    </a:solidFill>
                  </a:tcPr>
                </a:tc>
                <a:tc>
                  <a:txBody>
                    <a:bodyPr/>
                    <a:lstStyle/>
                    <a:p>
                      <a:endParaRPr lang="en-US" sz="1400" kern="0"/>
                    </a:p>
                  </a:txBody>
                  <a:tcPr marL="0" marR="0" marT="0" marB="0" vert="wordArtVert">
                    <a:solidFill>
                      <a:schemeClr val="accent1"/>
                    </a:solidFill>
                  </a:tcPr>
                </a:tc>
                <a:tc>
                  <a:txBody>
                    <a:bodyPr/>
                    <a:lstStyle/>
                    <a:p>
                      <a:endParaRPr lang="en-US" sz="1400" kern="0"/>
                    </a:p>
                  </a:txBody>
                  <a:tcPr marL="0" marR="0" marT="0" marB="0" vert="wordArtVert">
                    <a:solidFill>
                      <a:schemeClr val="accent1"/>
                    </a:solidFill>
                  </a:tcPr>
                </a:tc>
                <a:tc>
                  <a:txBody>
                    <a:bodyPr/>
                    <a:lstStyle/>
                    <a:p>
                      <a:endParaRPr lang="en-US" sz="1400" kern="0"/>
                    </a:p>
                  </a:txBody>
                  <a:tcPr marL="0" marR="0" marT="0" marB="0" vert="wordArtVert">
                    <a:solidFill>
                      <a:schemeClr val="accent1"/>
                    </a:solidFill>
                  </a:tcPr>
                </a:tc>
                <a:tc>
                  <a:txBody>
                    <a:bodyPr/>
                    <a:lstStyle/>
                    <a:p>
                      <a:endParaRPr lang="en-US" sz="1400" kern="0"/>
                    </a:p>
                  </a:txBody>
                  <a:tcPr marL="0" marR="0" marT="0" marB="0" vert="wordArtVert">
                    <a:solidFill>
                      <a:schemeClr val="accent1"/>
                    </a:solidFill>
                  </a:tcPr>
                </a:tc>
                <a:tc>
                  <a:txBody>
                    <a:bodyPr/>
                    <a:lstStyle/>
                    <a:p>
                      <a:endParaRPr lang="en-US" sz="1400" kern="0"/>
                    </a:p>
                  </a:txBody>
                  <a:tcPr marL="0" marR="0" marT="0" marB="0" vert="wordArtVert">
                    <a:solidFill>
                      <a:schemeClr val="accent1"/>
                    </a:solidFill>
                  </a:tcPr>
                </a:tc>
                <a:tc>
                  <a:txBody>
                    <a:bodyPr/>
                    <a:lstStyle/>
                    <a:p>
                      <a:endParaRPr lang="en-US" sz="1400" kern="0"/>
                    </a:p>
                  </a:txBody>
                  <a:tcPr marL="0" marR="0" marT="0" marB="0" vert="wordArtVert">
                    <a:solidFill>
                      <a:schemeClr val="accent1"/>
                    </a:solidFill>
                  </a:tcPr>
                </a:tc>
                <a:tc>
                  <a:txBody>
                    <a:bodyPr/>
                    <a:lstStyle/>
                    <a:p>
                      <a:endParaRPr lang="en-US" sz="1400" kern="0"/>
                    </a:p>
                  </a:txBody>
                  <a:tcPr marL="0" marR="0" marT="0" marB="0" vert="wordArtVert">
                    <a:solidFill>
                      <a:schemeClr val="accent1"/>
                    </a:solidFill>
                  </a:tcPr>
                </a:tc>
                <a:tc>
                  <a:txBody>
                    <a:bodyPr/>
                    <a:lstStyle/>
                    <a:p>
                      <a:endParaRPr lang="en-US" sz="1400" kern="0"/>
                    </a:p>
                  </a:txBody>
                  <a:tcPr marL="0" marR="0" marT="0" marB="0" vert="wordArtVert">
                    <a:solidFill>
                      <a:schemeClr val="accent1"/>
                    </a:solidFill>
                  </a:tcPr>
                </a:tc>
                <a:tc>
                  <a:txBody>
                    <a:bodyPr/>
                    <a:lstStyle/>
                    <a:p>
                      <a:endParaRPr lang="en-US" sz="1400" kern="0"/>
                    </a:p>
                  </a:txBody>
                  <a:tcPr marL="0" marR="0" marT="0" marB="0" vert="wordArtVert">
                    <a:solidFill>
                      <a:schemeClr val="accent1"/>
                    </a:solidFill>
                  </a:tcPr>
                </a:tc>
                <a:tc>
                  <a:txBody>
                    <a:bodyPr/>
                    <a:lstStyle/>
                    <a:p>
                      <a:endParaRPr lang="en-US" sz="1400" kern="0"/>
                    </a:p>
                  </a:txBody>
                  <a:tcPr marL="0" marR="0" marT="0" marB="0" vert="wordArtVert">
                    <a:solidFill>
                      <a:schemeClr val="accent1"/>
                    </a:solidFill>
                  </a:tcPr>
                </a:tc>
                <a:tc>
                  <a:txBody>
                    <a:bodyPr/>
                    <a:lstStyle/>
                    <a:p>
                      <a:endParaRPr lang="en-US" sz="1400" kern="0"/>
                    </a:p>
                  </a:txBody>
                  <a:tcPr marL="0" marR="0" marT="0" marB="0" vert="wordArtVert">
                    <a:solidFill>
                      <a:schemeClr val="accent1"/>
                    </a:solidFill>
                  </a:tcPr>
                </a:tc>
                <a:tc>
                  <a:txBody>
                    <a:bodyPr/>
                    <a:lstStyle/>
                    <a:p>
                      <a:endParaRPr lang="en-US" sz="1400" kern="0"/>
                    </a:p>
                  </a:txBody>
                  <a:tcPr marL="0" marR="0" marT="0" marB="0" vert="wordArtVert">
                    <a:solidFill>
                      <a:schemeClr val="accent1"/>
                    </a:solidFill>
                  </a:tcPr>
                </a:tc>
                <a:tc>
                  <a:txBody>
                    <a:bodyPr/>
                    <a:lstStyle/>
                    <a:p>
                      <a:endParaRPr lang="en-US" sz="1400" kern="0"/>
                    </a:p>
                  </a:txBody>
                  <a:tcPr marL="0" marR="0" marT="0" marB="0" vert="wordArtVert">
                    <a:solidFill>
                      <a:schemeClr val="accent1"/>
                    </a:solidFill>
                  </a:tcPr>
                </a:tc>
                <a:tc>
                  <a:txBody>
                    <a:bodyPr/>
                    <a:lstStyle/>
                    <a:p>
                      <a:endParaRPr lang="en-US" sz="1400" kern="0"/>
                    </a:p>
                  </a:txBody>
                  <a:tcPr marL="0" marR="0" marT="0" marB="0" vert="wordArtVert">
                    <a:solidFill>
                      <a:schemeClr val="accent1"/>
                    </a:solidFill>
                  </a:tcPr>
                </a:tc>
                <a:tc>
                  <a:txBody>
                    <a:bodyPr/>
                    <a:lstStyle/>
                    <a:p>
                      <a:endParaRPr lang="en-US" sz="1400" kern="0"/>
                    </a:p>
                  </a:txBody>
                  <a:tcPr marL="0" marR="0" marT="0" marB="0" vert="wordArtVert">
                    <a:solidFill>
                      <a:schemeClr val="accent1"/>
                    </a:solidFill>
                  </a:tcPr>
                </a:tc>
                <a:tc>
                  <a:txBody>
                    <a:bodyPr/>
                    <a:lstStyle/>
                    <a:p>
                      <a:endParaRPr lang="en-US" sz="1400" kern="0"/>
                    </a:p>
                  </a:txBody>
                  <a:tcPr marL="0" marR="0" marT="0" marB="0" vert="wordArtVert">
                    <a:solidFill>
                      <a:schemeClr val="accent1"/>
                    </a:solidFill>
                  </a:tcPr>
                </a:tc>
                <a:tc>
                  <a:txBody>
                    <a:bodyPr/>
                    <a:lstStyle/>
                    <a:p>
                      <a:endParaRPr lang="en-US" sz="1400" kern="0"/>
                    </a:p>
                  </a:txBody>
                  <a:tcPr marL="0" marR="0" marT="0" marB="0" vert="wordArtVert">
                    <a:solidFill>
                      <a:schemeClr val="accent1"/>
                    </a:solidFill>
                  </a:tcPr>
                </a:tc>
                <a:tc>
                  <a:txBody>
                    <a:bodyPr/>
                    <a:lstStyle/>
                    <a:p>
                      <a:endParaRPr lang="en-US" sz="1400" kern="0"/>
                    </a:p>
                  </a:txBody>
                  <a:tcPr marL="0" marR="0" marT="0" marB="0" vert="wordArtVert">
                    <a:solidFill>
                      <a:schemeClr val="accent1"/>
                    </a:solidFill>
                  </a:tcPr>
                </a:tc>
                <a:tc>
                  <a:txBody>
                    <a:bodyPr/>
                    <a:lstStyle/>
                    <a:p>
                      <a:endParaRPr lang="en-US" sz="1400" kern="0"/>
                    </a:p>
                  </a:txBody>
                  <a:tcPr marL="0" marR="0" marT="0" marB="0" vert="wordArtVert">
                    <a:solidFill>
                      <a:schemeClr val="accent1"/>
                    </a:solidFill>
                  </a:tcPr>
                </a:tc>
                <a:tc>
                  <a:txBody>
                    <a:bodyPr/>
                    <a:lstStyle/>
                    <a:p>
                      <a:endParaRPr lang="en-US" sz="1400" kern="0"/>
                    </a:p>
                  </a:txBody>
                  <a:tcPr marL="0" marR="0" marT="0" marB="0" vert="wordArtVert">
                    <a:solidFill>
                      <a:schemeClr val="accent1"/>
                    </a:solidFill>
                  </a:tcPr>
                </a:tc>
                <a:tc>
                  <a:txBody>
                    <a:bodyPr/>
                    <a:lstStyle/>
                    <a:p>
                      <a:endParaRPr lang="en-US" sz="1400" kern="0"/>
                    </a:p>
                  </a:txBody>
                  <a:tcPr marL="0" marR="0" marT="0" marB="0" vert="wordArtVert">
                    <a:solidFill>
                      <a:schemeClr val="accent1"/>
                    </a:solidFill>
                  </a:tcPr>
                </a:tc>
                <a:tc>
                  <a:txBody>
                    <a:bodyPr/>
                    <a:lstStyle/>
                    <a:p>
                      <a:endParaRPr lang="en-US" sz="1400" kern="0"/>
                    </a:p>
                  </a:txBody>
                  <a:tcPr marL="0" marR="0" marT="0" marB="0" vert="wordArtVert">
                    <a:solidFill>
                      <a:schemeClr val="accent1"/>
                    </a:solidFill>
                  </a:tcPr>
                </a:tc>
                <a:tc>
                  <a:txBody>
                    <a:bodyPr/>
                    <a:lstStyle/>
                    <a:p>
                      <a:endParaRPr lang="en-US" sz="1400" kern="0"/>
                    </a:p>
                  </a:txBody>
                  <a:tcPr marL="0" marR="0" marT="0" marB="0" vert="wordArtVert">
                    <a:solidFill>
                      <a:schemeClr val="accent1"/>
                    </a:solidFill>
                  </a:tcPr>
                </a:tc>
                <a:tc>
                  <a:txBody>
                    <a:bodyPr/>
                    <a:lstStyle/>
                    <a:p>
                      <a:endParaRPr lang="en-US" sz="1400" kern="0"/>
                    </a:p>
                  </a:txBody>
                  <a:tcPr marL="0" marR="0" marT="0" marB="0" vert="wordArtVert">
                    <a:solidFill>
                      <a:schemeClr val="accent1"/>
                    </a:solidFill>
                  </a:tcPr>
                </a:tc>
                <a:tc>
                  <a:txBody>
                    <a:bodyPr/>
                    <a:lstStyle/>
                    <a:p>
                      <a:endParaRPr lang="en-US" sz="1400" kern="0"/>
                    </a:p>
                  </a:txBody>
                  <a:tcPr marL="0" marR="0" marT="0" marB="0" vert="wordArtVert">
                    <a:solidFill>
                      <a:schemeClr val="accent1"/>
                    </a:solidFill>
                  </a:tcPr>
                </a:tc>
                <a:tc>
                  <a:txBody>
                    <a:bodyPr/>
                    <a:lstStyle/>
                    <a:p>
                      <a:endParaRPr lang="en-US" sz="1400" kern="0"/>
                    </a:p>
                  </a:txBody>
                  <a:tcPr marL="0" marR="0" marT="0" marB="0" vert="wordArtVert">
                    <a:solidFill>
                      <a:schemeClr val="accent1"/>
                    </a:solidFill>
                  </a:tcPr>
                </a:tc>
                <a:tc>
                  <a:txBody>
                    <a:bodyPr/>
                    <a:lstStyle/>
                    <a:p>
                      <a:endParaRPr lang="en-US" sz="1400" kern="0"/>
                    </a:p>
                  </a:txBody>
                  <a:tcPr marL="0" marR="0" marT="0" marB="0" vert="wordArtVert">
                    <a:solidFill>
                      <a:schemeClr val="accent1"/>
                    </a:solidFill>
                  </a:tcPr>
                </a:tc>
                <a:tc>
                  <a:txBody>
                    <a:bodyPr/>
                    <a:lstStyle/>
                    <a:p>
                      <a:endParaRPr lang="en-US" sz="1400" kern="0"/>
                    </a:p>
                  </a:txBody>
                  <a:tcPr marL="0" marR="0" marT="0" marB="0" vert="wordArtVert">
                    <a:solidFill>
                      <a:schemeClr val="accent1"/>
                    </a:solidFill>
                  </a:tcPr>
                </a:tc>
                <a:tc>
                  <a:txBody>
                    <a:bodyPr/>
                    <a:lstStyle/>
                    <a:p>
                      <a:endParaRPr lang="en-US" sz="1400" kern="0"/>
                    </a:p>
                  </a:txBody>
                  <a:tcPr marL="0" marR="0" marT="0" marB="0" vert="wordArtVert">
                    <a:solidFill>
                      <a:schemeClr val="accent1"/>
                    </a:solidFill>
                  </a:tcPr>
                </a:tc>
                <a:tc>
                  <a:txBody>
                    <a:bodyPr/>
                    <a:lstStyle/>
                    <a:p>
                      <a:endParaRPr lang="en-US" sz="1400" kern="0"/>
                    </a:p>
                  </a:txBody>
                  <a:tcPr marL="0" marR="0" marT="0" marB="0" vert="wordArtVert">
                    <a:solidFill>
                      <a:schemeClr val="accent1"/>
                    </a:solidFill>
                  </a:tcPr>
                </a:tc>
                <a:tc>
                  <a:txBody>
                    <a:bodyPr/>
                    <a:lstStyle/>
                    <a:p>
                      <a:endParaRPr lang="en-US" sz="1400" kern="0"/>
                    </a:p>
                  </a:txBody>
                  <a:tcPr marL="0" marR="0" marT="0" marB="0" vert="wordArtVert">
                    <a:solidFill>
                      <a:schemeClr val="accent1"/>
                    </a:solidFill>
                  </a:tcPr>
                </a:tc>
                <a:tc>
                  <a:txBody>
                    <a:bodyPr/>
                    <a:lstStyle/>
                    <a:p>
                      <a:endParaRPr lang="en-US" sz="1400" kern="0"/>
                    </a:p>
                  </a:txBody>
                  <a:tcPr marL="0" marR="0" marT="0" marB="0" vert="wordArtVert">
                    <a:solidFill>
                      <a:schemeClr val="accent1"/>
                    </a:solidFill>
                  </a:tcPr>
                </a:tc>
                <a:tc>
                  <a:txBody>
                    <a:bodyPr/>
                    <a:lstStyle/>
                    <a:p>
                      <a:endParaRPr lang="en-US" sz="1400" kern="0"/>
                    </a:p>
                  </a:txBody>
                  <a:tcPr marL="0" marR="0" marT="0" marB="0" vert="wordArtVert">
                    <a:solidFill>
                      <a:schemeClr val="accent1"/>
                    </a:solidFill>
                  </a:tcPr>
                </a:tc>
                <a:tc>
                  <a:txBody>
                    <a:bodyPr/>
                    <a:lstStyle/>
                    <a:p>
                      <a:endParaRPr lang="en-US" sz="1400" kern="0"/>
                    </a:p>
                  </a:txBody>
                  <a:tcPr marL="0" marR="0" marT="0" marB="0" vert="wordArtVert">
                    <a:solidFill>
                      <a:schemeClr val="accent1"/>
                    </a:solidFill>
                  </a:tcPr>
                </a:tc>
                <a:tc>
                  <a:txBody>
                    <a:bodyPr/>
                    <a:lstStyle/>
                    <a:p>
                      <a:endParaRPr lang="en-US" sz="1400" kern="0"/>
                    </a:p>
                  </a:txBody>
                  <a:tcPr marL="0" marR="0" marT="0" marB="0" vert="wordArtVert">
                    <a:solidFill>
                      <a:schemeClr val="accent1"/>
                    </a:solidFill>
                  </a:tcPr>
                </a:tc>
                <a:tc>
                  <a:txBody>
                    <a:bodyPr/>
                    <a:lstStyle/>
                    <a:p>
                      <a:endParaRPr lang="en-US" sz="1400" kern="0"/>
                    </a:p>
                  </a:txBody>
                  <a:tcPr marL="0" marR="0" marT="0" marB="0" vert="wordArtVert">
                    <a:solidFill>
                      <a:schemeClr val="accent1"/>
                    </a:solidFill>
                  </a:tcPr>
                </a:tc>
                <a:tc>
                  <a:txBody>
                    <a:bodyPr/>
                    <a:lstStyle/>
                    <a:p>
                      <a:endParaRPr lang="en-US" sz="1400" kern="0"/>
                    </a:p>
                  </a:txBody>
                  <a:tcPr marL="0" marR="0" marT="0" marB="0" vert="wordArtVert">
                    <a:solidFill>
                      <a:schemeClr val="accent1"/>
                    </a:solidFill>
                  </a:tcPr>
                </a:tc>
                <a:tc>
                  <a:txBody>
                    <a:bodyPr/>
                    <a:lstStyle/>
                    <a:p>
                      <a:endParaRPr lang="en-US" sz="1400" kern="0"/>
                    </a:p>
                  </a:txBody>
                  <a:tcPr marL="0" marR="0" marT="0" marB="0" vert="wordArtVert">
                    <a:solidFill>
                      <a:schemeClr val="accent1"/>
                    </a:solidFill>
                  </a:tcPr>
                </a:tc>
                <a:tc>
                  <a:txBody>
                    <a:bodyPr/>
                    <a:lstStyle/>
                    <a:p>
                      <a:endParaRPr lang="en-US" sz="1400" kern="0"/>
                    </a:p>
                  </a:txBody>
                  <a:tcPr marL="0" marR="0" marT="0" marB="0" vert="wordArtVert">
                    <a:solidFill>
                      <a:schemeClr val="accent1"/>
                    </a:solidFill>
                  </a:tcPr>
                </a:tc>
                <a:extLst>
                  <a:ext uri="{0D108BD9-81ED-4DB2-BD59-A6C34878D82A}">
                    <a16:rowId xmlns:a16="http://schemas.microsoft.com/office/drawing/2014/main" val="10001"/>
                  </a:ext>
                </a:extLst>
              </a:tr>
              <a:tr h="116609">
                <a:tc>
                  <a:txBody>
                    <a:bodyPr/>
                    <a:lstStyle/>
                    <a:p>
                      <a:endParaRPr lang="en-US" sz="1400" kern="0"/>
                    </a:p>
                  </a:txBody>
                  <a:tcPr marL="0" marR="0" marT="0" marB="0" vert="wordArtVert">
                    <a:solidFill>
                      <a:schemeClr val="accent1"/>
                    </a:solidFill>
                  </a:tcPr>
                </a:tc>
                <a:tc>
                  <a:txBody>
                    <a:bodyPr/>
                    <a:lstStyle/>
                    <a:p>
                      <a:endParaRPr lang="en-US" sz="1400" kern="0"/>
                    </a:p>
                  </a:txBody>
                  <a:tcPr marL="0" marR="0" marT="0" marB="0" vert="wordArtVert">
                    <a:solidFill>
                      <a:schemeClr val="accent1"/>
                    </a:solidFill>
                  </a:tcPr>
                </a:tc>
                <a:tc>
                  <a:txBody>
                    <a:bodyPr/>
                    <a:lstStyle/>
                    <a:p>
                      <a:endParaRPr lang="en-US" sz="1400" kern="0"/>
                    </a:p>
                  </a:txBody>
                  <a:tcPr marL="0" marR="0" marT="0" marB="0" vert="wordArtVert">
                    <a:solidFill>
                      <a:schemeClr val="accent1"/>
                    </a:solidFill>
                  </a:tcPr>
                </a:tc>
                <a:tc>
                  <a:txBody>
                    <a:bodyPr/>
                    <a:lstStyle/>
                    <a:p>
                      <a:endParaRPr lang="en-US" sz="1400" kern="0"/>
                    </a:p>
                  </a:txBody>
                  <a:tcPr marL="0" marR="0" marT="0" marB="0" vert="wordArtVert">
                    <a:solidFill>
                      <a:schemeClr val="accent1"/>
                    </a:solidFill>
                  </a:tcPr>
                </a:tc>
                <a:tc>
                  <a:txBody>
                    <a:bodyPr/>
                    <a:lstStyle/>
                    <a:p>
                      <a:endParaRPr lang="en-US" sz="1400" kern="0"/>
                    </a:p>
                  </a:txBody>
                  <a:tcPr marL="0" marR="0" marT="0" marB="0" vert="wordArtVert">
                    <a:solidFill>
                      <a:schemeClr val="accent1"/>
                    </a:solidFill>
                  </a:tcPr>
                </a:tc>
                <a:tc>
                  <a:txBody>
                    <a:bodyPr/>
                    <a:lstStyle/>
                    <a:p>
                      <a:endParaRPr lang="en-US" sz="1400" kern="0"/>
                    </a:p>
                  </a:txBody>
                  <a:tcPr marL="0" marR="0" marT="0" marB="0" vert="wordArtVert">
                    <a:solidFill>
                      <a:schemeClr val="accent1"/>
                    </a:solidFill>
                  </a:tcPr>
                </a:tc>
                <a:tc>
                  <a:txBody>
                    <a:bodyPr/>
                    <a:lstStyle/>
                    <a:p>
                      <a:endParaRPr lang="en-US" sz="1400" kern="0"/>
                    </a:p>
                  </a:txBody>
                  <a:tcPr marL="0" marR="0" marT="0" marB="0" vert="wordArtVert">
                    <a:solidFill>
                      <a:schemeClr val="accent1"/>
                    </a:solidFill>
                  </a:tcPr>
                </a:tc>
                <a:tc>
                  <a:txBody>
                    <a:bodyPr/>
                    <a:lstStyle/>
                    <a:p>
                      <a:endParaRPr lang="en-US" sz="1400" kern="0"/>
                    </a:p>
                  </a:txBody>
                  <a:tcPr marL="0" marR="0" marT="0" marB="0" vert="wordArtVert">
                    <a:solidFill>
                      <a:schemeClr val="accent1"/>
                    </a:solidFill>
                  </a:tcPr>
                </a:tc>
                <a:tc>
                  <a:txBody>
                    <a:bodyPr/>
                    <a:lstStyle/>
                    <a:p>
                      <a:endParaRPr lang="en-US" sz="1400" kern="0"/>
                    </a:p>
                  </a:txBody>
                  <a:tcPr marL="0" marR="0" marT="0" marB="0" vert="wordArtVert">
                    <a:solidFill>
                      <a:schemeClr val="accent1"/>
                    </a:solidFill>
                  </a:tcPr>
                </a:tc>
                <a:tc>
                  <a:txBody>
                    <a:bodyPr/>
                    <a:lstStyle/>
                    <a:p>
                      <a:endParaRPr lang="en-US" sz="1400" kern="0"/>
                    </a:p>
                  </a:txBody>
                  <a:tcPr marL="0" marR="0" marT="0" marB="0" vert="wordArtVert">
                    <a:solidFill>
                      <a:schemeClr val="accent1"/>
                    </a:solidFill>
                  </a:tcPr>
                </a:tc>
                <a:tc>
                  <a:txBody>
                    <a:bodyPr/>
                    <a:lstStyle/>
                    <a:p>
                      <a:endParaRPr lang="en-US" sz="1400" kern="0"/>
                    </a:p>
                  </a:txBody>
                  <a:tcPr marL="0" marR="0" marT="0" marB="0" vert="wordArtVert">
                    <a:solidFill>
                      <a:schemeClr val="accent1"/>
                    </a:solidFill>
                  </a:tcPr>
                </a:tc>
                <a:tc>
                  <a:txBody>
                    <a:bodyPr/>
                    <a:lstStyle/>
                    <a:p>
                      <a:endParaRPr lang="en-US" sz="1400" kern="0"/>
                    </a:p>
                  </a:txBody>
                  <a:tcPr marL="0" marR="0" marT="0" marB="0" vert="wordArtVert">
                    <a:solidFill>
                      <a:schemeClr val="accent1"/>
                    </a:solidFill>
                  </a:tcPr>
                </a:tc>
                <a:tc>
                  <a:txBody>
                    <a:bodyPr/>
                    <a:lstStyle/>
                    <a:p>
                      <a:endParaRPr lang="en-US" sz="1400" kern="0"/>
                    </a:p>
                  </a:txBody>
                  <a:tcPr marL="0" marR="0" marT="0" marB="0" vert="wordArtVert">
                    <a:solidFill>
                      <a:schemeClr val="accent1"/>
                    </a:solidFill>
                  </a:tcPr>
                </a:tc>
                <a:tc>
                  <a:txBody>
                    <a:bodyPr/>
                    <a:lstStyle/>
                    <a:p>
                      <a:endParaRPr lang="en-US" sz="1400" kern="0"/>
                    </a:p>
                  </a:txBody>
                  <a:tcPr marL="0" marR="0" marT="0" marB="0" vert="wordArtVert">
                    <a:solidFill>
                      <a:schemeClr val="accent1"/>
                    </a:solidFill>
                  </a:tcPr>
                </a:tc>
                <a:tc>
                  <a:txBody>
                    <a:bodyPr/>
                    <a:lstStyle/>
                    <a:p>
                      <a:endParaRPr lang="en-US" sz="1400" kern="0"/>
                    </a:p>
                  </a:txBody>
                  <a:tcPr marL="0" marR="0" marT="0" marB="0" vert="wordArtVert">
                    <a:solidFill>
                      <a:schemeClr val="accent1"/>
                    </a:solidFill>
                  </a:tcPr>
                </a:tc>
                <a:tc>
                  <a:txBody>
                    <a:bodyPr/>
                    <a:lstStyle/>
                    <a:p>
                      <a:endParaRPr lang="en-US" sz="1400" kern="0"/>
                    </a:p>
                  </a:txBody>
                  <a:tcPr marL="0" marR="0" marT="0" marB="0" vert="wordArtVert">
                    <a:solidFill>
                      <a:schemeClr val="accent1"/>
                    </a:solidFill>
                  </a:tcPr>
                </a:tc>
                <a:tc>
                  <a:txBody>
                    <a:bodyPr/>
                    <a:lstStyle/>
                    <a:p>
                      <a:endParaRPr lang="en-US" sz="1400" kern="0"/>
                    </a:p>
                  </a:txBody>
                  <a:tcPr marL="0" marR="0" marT="0" marB="0" vert="wordArtVert">
                    <a:solidFill>
                      <a:schemeClr val="accent1"/>
                    </a:solidFill>
                  </a:tcPr>
                </a:tc>
                <a:tc>
                  <a:txBody>
                    <a:bodyPr/>
                    <a:lstStyle/>
                    <a:p>
                      <a:endParaRPr lang="en-US" sz="1400" kern="0"/>
                    </a:p>
                  </a:txBody>
                  <a:tcPr marL="0" marR="0" marT="0" marB="0" vert="wordArtVert">
                    <a:solidFill>
                      <a:schemeClr val="accent1"/>
                    </a:solidFill>
                  </a:tcPr>
                </a:tc>
                <a:tc>
                  <a:txBody>
                    <a:bodyPr/>
                    <a:lstStyle/>
                    <a:p>
                      <a:endParaRPr lang="en-US" sz="1400" kern="0"/>
                    </a:p>
                  </a:txBody>
                  <a:tcPr marL="0" marR="0" marT="0" marB="0" vert="wordArtVert">
                    <a:solidFill>
                      <a:schemeClr val="accent1"/>
                    </a:solidFill>
                  </a:tcPr>
                </a:tc>
                <a:tc>
                  <a:txBody>
                    <a:bodyPr/>
                    <a:lstStyle/>
                    <a:p>
                      <a:endParaRPr lang="en-US" sz="1400" kern="0"/>
                    </a:p>
                  </a:txBody>
                  <a:tcPr marL="0" marR="0" marT="0" marB="0" vert="wordArtVert">
                    <a:solidFill>
                      <a:schemeClr val="accent1"/>
                    </a:solidFill>
                  </a:tcPr>
                </a:tc>
                <a:tc>
                  <a:txBody>
                    <a:bodyPr/>
                    <a:lstStyle/>
                    <a:p>
                      <a:endParaRPr lang="en-US" sz="1400" kern="0"/>
                    </a:p>
                  </a:txBody>
                  <a:tcPr marL="0" marR="0" marT="0" marB="0" vert="wordArtVert">
                    <a:solidFill>
                      <a:schemeClr val="accent1"/>
                    </a:solidFill>
                  </a:tcPr>
                </a:tc>
                <a:tc>
                  <a:txBody>
                    <a:bodyPr/>
                    <a:lstStyle/>
                    <a:p>
                      <a:endParaRPr lang="en-US" sz="1400" kern="0"/>
                    </a:p>
                  </a:txBody>
                  <a:tcPr marL="0" marR="0" marT="0" marB="0" vert="wordArtVert">
                    <a:solidFill>
                      <a:schemeClr val="accent1"/>
                    </a:solidFill>
                  </a:tcPr>
                </a:tc>
                <a:tc>
                  <a:txBody>
                    <a:bodyPr/>
                    <a:lstStyle/>
                    <a:p>
                      <a:endParaRPr lang="en-US" sz="1400" kern="0"/>
                    </a:p>
                  </a:txBody>
                  <a:tcPr marL="0" marR="0" marT="0" marB="0" vert="wordArtVert">
                    <a:solidFill>
                      <a:schemeClr val="accent1"/>
                    </a:solidFill>
                  </a:tcPr>
                </a:tc>
                <a:tc>
                  <a:txBody>
                    <a:bodyPr/>
                    <a:lstStyle/>
                    <a:p>
                      <a:endParaRPr lang="en-US" sz="1400" kern="0"/>
                    </a:p>
                  </a:txBody>
                  <a:tcPr marL="0" marR="0" marT="0" marB="0" vert="wordArtVert">
                    <a:solidFill>
                      <a:schemeClr val="accent1"/>
                    </a:solidFill>
                  </a:tcPr>
                </a:tc>
                <a:tc>
                  <a:txBody>
                    <a:bodyPr/>
                    <a:lstStyle/>
                    <a:p>
                      <a:endParaRPr lang="en-US" sz="1400" kern="0"/>
                    </a:p>
                  </a:txBody>
                  <a:tcPr marL="0" marR="0" marT="0" marB="0" vert="wordArtVert">
                    <a:solidFill>
                      <a:schemeClr val="accent1"/>
                    </a:solidFill>
                  </a:tcPr>
                </a:tc>
                <a:tc>
                  <a:txBody>
                    <a:bodyPr/>
                    <a:lstStyle/>
                    <a:p>
                      <a:endParaRPr lang="en-US" sz="1400" kern="0"/>
                    </a:p>
                  </a:txBody>
                  <a:tcPr marL="0" marR="0" marT="0" marB="0" vert="wordArtVert">
                    <a:solidFill>
                      <a:schemeClr val="accent1"/>
                    </a:solidFill>
                  </a:tcPr>
                </a:tc>
                <a:tc>
                  <a:txBody>
                    <a:bodyPr/>
                    <a:lstStyle/>
                    <a:p>
                      <a:endParaRPr lang="en-US" sz="1400" kern="0"/>
                    </a:p>
                  </a:txBody>
                  <a:tcPr marL="0" marR="0" marT="0" marB="0" vert="wordArtVert">
                    <a:solidFill>
                      <a:schemeClr val="accent1"/>
                    </a:solidFill>
                  </a:tcPr>
                </a:tc>
                <a:tc>
                  <a:txBody>
                    <a:bodyPr/>
                    <a:lstStyle/>
                    <a:p>
                      <a:endParaRPr lang="en-US" sz="1400" kern="0"/>
                    </a:p>
                  </a:txBody>
                  <a:tcPr marL="0" marR="0" marT="0" marB="0" vert="wordArtVert">
                    <a:solidFill>
                      <a:schemeClr val="accent1"/>
                    </a:solidFill>
                  </a:tcPr>
                </a:tc>
                <a:tc>
                  <a:txBody>
                    <a:bodyPr/>
                    <a:lstStyle/>
                    <a:p>
                      <a:endParaRPr lang="en-US" sz="1400" kern="0"/>
                    </a:p>
                  </a:txBody>
                  <a:tcPr marL="0" marR="0" marT="0" marB="0" vert="wordArtVert">
                    <a:solidFill>
                      <a:schemeClr val="accent1"/>
                    </a:solidFill>
                  </a:tcPr>
                </a:tc>
                <a:tc>
                  <a:txBody>
                    <a:bodyPr/>
                    <a:lstStyle/>
                    <a:p>
                      <a:endParaRPr lang="en-US" sz="1400" kern="0"/>
                    </a:p>
                  </a:txBody>
                  <a:tcPr marL="0" marR="0" marT="0" marB="0" vert="wordArtVert">
                    <a:solidFill>
                      <a:schemeClr val="accent1"/>
                    </a:solidFill>
                  </a:tcPr>
                </a:tc>
                <a:tc>
                  <a:txBody>
                    <a:bodyPr/>
                    <a:lstStyle/>
                    <a:p>
                      <a:endParaRPr lang="en-US" sz="1400" kern="0"/>
                    </a:p>
                  </a:txBody>
                  <a:tcPr marL="0" marR="0" marT="0" marB="0" vert="wordArtVert">
                    <a:solidFill>
                      <a:schemeClr val="accent1"/>
                    </a:solidFill>
                  </a:tcPr>
                </a:tc>
                <a:tc>
                  <a:txBody>
                    <a:bodyPr/>
                    <a:lstStyle/>
                    <a:p>
                      <a:endParaRPr lang="en-US" sz="1400" kern="0"/>
                    </a:p>
                  </a:txBody>
                  <a:tcPr marL="0" marR="0" marT="0" marB="0" vert="wordArtVert">
                    <a:solidFill>
                      <a:schemeClr val="accent1"/>
                    </a:solidFill>
                  </a:tcPr>
                </a:tc>
                <a:tc>
                  <a:txBody>
                    <a:bodyPr/>
                    <a:lstStyle/>
                    <a:p>
                      <a:endParaRPr lang="en-US" sz="1400" kern="0"/>
                    </a:p>
                  </a:txBody>
                  <a:tcPr marL="0" marR="0" marT="0" marB="0" vert="wordArtVert">
                    <a:solidFill>
                      <a:schemeClr val="accent1"/>
                    </a:solidFill>
                  </a:tcPr>
                </a:tc>
                <a:tc>
                  <a:txBody>
                    <a:bodyPr/>
                    <a:lstStyle/>
                    <a:p>
                      <a:endParaRPr lang="en-US" sz="1400" kern="0"/>
                    </a:p>
                  </a:txBody>
                  <a:tcPr marL="0" marR="0" marT="0" marB="0" vert="wordArtVert">
                    <a:solidFill>
                      <a:schemeClr val="accent1"/>
                    </a:solidFill>
                  </a:tcPr>
                </a:tc>
                <a:tc>
                  <a:txBody>
                    <a:bodyPr/>
                    <a:lstStyle/>
                    <a:p>
                      <a:endParaRPr lang="en-US" sz="1400" kern="0"/>
                    </a:p>
                  </a:txBody>
                  <a:tcPr marL="0" marR="0" marT="0" marB="0" vert="wordArtVert">
                    <a:solidFill>
                      <a:schemeClr val="accent1"/>
                    </a:solidFill>
                  </a:tcPr>
                </a:tc>
                <a:tc>
                  <a:txBody>
                    <a:bodyPr/>
                    <a:lstStyle/>
                    <a:p>
                      <a:endParaRPr lang="en-US" sz="1400" kern="0"/>
                    </a:p>
                  </a:txBody>
                  <a:tcPr marL="0" marR="0" marT="0" marB="0" vert="wordArtVert">
                    <a:solidFill>
                      <a:schemeClr val="accent1"/>
                    </a:solidFill>
                  </a:tcPr>
                </a:tc>
                <a:tc>
                  <a:txBody>
                    <a:bodyPr/>
                    <a:lstStyle/>
                    <a:p>
                      <a:endParaRPr lang="en-US" sz="1400" kern="0"/>
                    </a:p>
                  </a:txBody>
                  <a:tcPr marL="0" marR="0" marT="0" marB="0" vert="wordArtVert">
                    <a:solidFill>
                      <a:schemeClr val="accent1"/>
                    </a:solidFill>
                  </a:tcPr>
                </a:tc>
                <a:tc>
                  <a:txBody>
                    <a:bodyPr/>
                    <a:lstStyle/>
                    <a:p>
                      <a:endParaRPr lang="en-US" sz="1400" kern="0"/>
                    </a:p>
                  </a:txBody>
                  <a:tcPr marL="0" marR="0" marT="0" marB="0" vert="wordArtVert">
                    <a:solidFill>
                      <a:schemeClr val="accent1"/>
                    </a:solidFill>
                  </a:tcPr>
                </a:tc>
                <a:tc>
                  <a:txBody>
                    <a:bodyPr/>
                    <a:lstStyle/>
                    <a:p>
                      <a:endParaRPr lang="en-US" sz="1400" kern="0"/>
                    </a:p>
                  </a:txBody>
                  <a:tcPr marL="0" marR="0" marT="0" marB="0" vert="wordArtVert">
                    <a:solidFill>
                      <a:schemeClr val="accent1"/>
                    </a:solidFill>
                  </a:tcPr>
                </a:tc>
                <a:tc>
                  <a:txBody>
                    <a:bodyPr/>
                    <a:lstStyle/>
                    <a:p>
                      <a:endParaRPr lang="en-US" sz="1400" kern="0"/>
                    </a:p>
                  </a:txBody>
                  <a:tcPr marL="0" marR="0" marT="0" marB="0" vert="wordArtVert">
                    <a:solidFill>
                      <a:schemeClr val="accent1"/>
                    </a:solidFill>
                  </a:tcPr>
                </a:tc>
                <a:extLst>
                  <a:ext uri="{0D108BD9-81ED-4DB2-BD59-A6C34878D82A}">
                    <a16:rowId xmlns:a16="http://schemas.microsoft.com/office/drawing/2014/main" val="10002"/>
                  </a:ext>
                </a:extLst>
              </a:tr>
              <a:tr h="116609">
                <a:tc>
                  <a:txBody>
                    <a:bodyPr/>
                    <a:lstStyle/>
                    <a:p>
                      <a:endParaRPr lang="en-US" sz="1400" kern="0"/>
                    </a:p>
                  </a:txBody>
                  <a:tcPr marL="0" marR="0" marT="0" marB="0" vert="wordArtVert">
                    <a:solidFill>
                      <a:schemeClr val="accent1"/>
                    </a:solidFill>
                  </a:tcPr>
                </a:tc>
                <a:tc>
                  <a:txBody>
                    <a:bodyPr/>
                    <a:lstStyle/>
                    <a:p>
                      <a:endParaRPr lang="en-US" sz="1400" kern="0"/>
                    </a:p>
                  </a:txBody>
                  <a:tcPr marL="0" marR="0" marT="0" marB="0" vert="wordArtVert">
                    <a:solidFill>
                      <a:schemeClr val="accent1"/>
                    </a:solidFill>
                  </a:tcPr>
                </a:tc>
                <a:tc>
                  <a:txBody>
                    <a:bodyPr/>
                    <a:lstStyle/>
                    <a:p>
                      <a:endParaRPr lang="en-US" sz="1400" kern="0"/>
                    </a:p>
                  </a:txBody>
                  <a:tcPr marL="0" marR="0" marT="0" marB="0" vert="wordArtVert">
                    <a:solidFill>
                      <a:schemeClr val="accent1"/>
                    </a:solidFill>
                  </a:tcPr>
                </a:tc>
                <a:tc>
                  <a:txBody>
                    <a:bodyPr/>
                    <a:lstStyle/>
                    <a:p>
                      <a:endParaRPr lang="en-US" sz="1400" kern="0"/>
                    </a:p>
                  </a:txBody>
                  <a:tcPr marL="0" marR="0" marT="0" marB="0" vert="wordArtVert">
                    <a:solidFill>
                      <a:schemeClr val="accent1"/>
                    </a:solidFill>
                  </a:tcPr>
                </a:tc>
                <a:tc>
                  <a:txBody>
                    <a:bodyPr/>
                    <a:lstStyle/>
                    <a:p>
                      <a:endParaRPr lang="en-US" sz="1400" kern="0"/>
                    </a:p>
                  </a:txBody>
                  <a:tcPr marL="0" marR="0" marT="0" marB="0" vert="wordArtVert">
                    <a:solidFill>
                      <a:schemeClr val="accent1"/>
                    </a:solidFill>
                  </a:tcPr>
                </a:tc>
                <a:tc>
                  <a:txBody>
                    <a:bodyPr/>
                    <a:lstStyle/>
                    <a:p>
                      <a:endParaRPr lang="en-US" sz="1400" kern="0"/>
                    </a:p>
                  </a:txBody>
                  <a:tcPr marL="0" marR="0" marT="0" marB="0" vert="wordArtVert">
                    <a:solidFill>
                      <a:schemeClr val="accent1"/>
                    </a:solidFill>
                  </a:tcPr>
                </a:tc>
                <a:tc>
                  <a:txBody>
                    <a:bodyPr/>
                    <a:lstStyle/>
                    <a:p>
                      <a:endParaRPr lang="en-US" sz="1400" kern="0"/>
                    </a:p>
                  </a:txBody>
                  <a:tcPr marL="0" marR="0" marT="0" marB="0" vert="wordArtVert">
                    <a:solidFill>
                      <a:schemeClr val="accent1"/>
                    </a:solidFill>
                  </a:tcPr>
                </a:tc>
                <a:tc>
                  <a:txBody>
                    <a:bodyPr/>
                    <a:lstStyle/>
                    <a:p>
                      <a:endParaRPr lang="en-US" sz="1400" kern="0"/>
                    </a:p>
                  </a:txBody>
                  <a:tcPr marL="0" marR="0" marT="0" marB="0" vert="wordArtVert">
                    <a:solidFill>
                      <a:schemeClr val="accent1"/>
                    </a:solidFill>
                  </a:tcPr>
                </a:tc>
                <a:tc>
                  <a:txBody>
                    <a:bodyPr/>
                    <a:lstStyle/>
                    <a:p>
                      <a:endParaRPr lang="en-US" sz="1400" kern="0"/>
                    </a:p>
                  </a:txBody>
                  <a:tcPr marL="0" marR="0" marT="0" marB="0" vert="wordArtVert">
                    <a:solidFill>
                      <a:schemeClr val="accent1"/>
                    </a:solidFill>
                  </a:tcPr>
                </a:tc>
                <a:tc>
                  <a:txBody>
                    <a:bodyPr/>
                    <a:lstStyle/>
                    <a:p>
                      <a:endParaRPr lang="en-US" sz="1400" kern="0"/>
                    </a:p>
                  </a:txBody>
                  <a:tcPr marL="0" marR="0" marT="0" marB="0" vert="wordArtVert">
                    <a:solidFill>
                      <a:schemeClr val="accent1"/>
                    </a:solidFill>
                  </a:tcPr>
                </a:tc>
                <a:tc>
                  <a:txBody>
                    <a:bodyPr/>
                    <a:lstStyle/>
                    <a:p>
                      <a:endParaRPr lang="en-US" sz="1400" kern="0"/>
                    </a:p>
                  </a:txBody>
                  <a:tcPr marL="0" marR="0" marT="0" marB="0" vert="wordArtVert">
                    <a:solidFill>
                      <a:schemeClr val="accent1"/>
                    </a:solidFill>
                  </a:tcPr>
                </a:tc>
                <a:tc>
                  <a:txBody>
                    <a:bodyPr/>
                    <a:lstStyle/>
                    <a:p>
                      <a:endParaRPr lang="en-US" sz="1400" kern="0"/>
                    </a:p>
                  </a:txBody>
                  <a:tcPr marL="0" marR="0" marT="0" marB="0" vert="wordArtVert">
                    <a:solidFill>
                      <a:schemeClr val="accent1"/>
                    </a:solidFill>
                  </a:tcPr>
                </a:tc>
                <a:tc>
                  <a:txBody>
                    <a:bodyPr/>
                    <a:lstStyle/>
                    <a:p>
                      <a:endParaRPr lang="en-US" sz="1400" kern="0"/>
                    </a:p>
                  </a:txBody>
                  <a:tcPr marL="0" marR="0" marT="0" marB="0" vert="wordArtVert">
                    <a:solidFill>
                      <a:schemeClr val="accent1"/>
                    </a:solidFill>
                  </a:tcPr>
                </a:tc>
                <a:tc>
                  <a:txBody>
                    <a:bodyPr/>
                    <a:lstStyle/>
                    <a:p>
                      <a:endParaRPr lang="en-US" sz="1400" kern="0"/>
                    </a:p>
                  </a:txBody>
                  <a:tcPr marL="0" marR="0" marT="0" marB="0" vert="wordArtVert">
                    <a:solidFill>
                      <a:schemeClr val="accent1"/>
                    </a:solidFill>
                  </a:tcPr>
                </a:tc>
                <a:tc>
                  <a:txBody>
                    <a:bodyPr/>
                    <a:lstStyle/>
                    <a:p>
                      <a:endParaRPr lang="en-US" sz="1400" kern="0"/>
                    </a:p>
                  </a:txBody>
                  <a:tcPr marL="0" marR="0" marT="0" marB="0" vert="wordArtVert">
                    <a:solidFill>
                      <a:schemeClr val="accent1"/>
                    </a:solidFill>
                  </a:tcPr>
                </a:tc>
                <a:tc>
                  <a:txBody>
                    <a:bodyPr/>
                    <a:lstStyle/>
                    <a:p>
                      <a:endParaRPr lang="en-US" sz="1400" kern="0"/>
                    </a:p>
                  </a:txBody>
                  <a:tcPr marL="0" marR="0" marT="0" marB="0" vert="wordArtVert">
                    <a:solidFill>
                      <a:schemeClr val="accent1"/>
                    </a:solidFill>
                  </a:tcPr>
                </a:tc>
                <a:tc>
                  <a:txBody>
                    <a:bodyPr/>
                    <a:lstStyle/>
                    <a:p>
                      <a:endParaRPr lang="en-US" sz="1400" kern="0"/>
                    </a:p>
                  </a:txBody>
                  <a:tcPr marL="0" marR="0" marT="0" marB="0" vert="wordArtVert">
                    <a:solidFill>
                      <a:schemeClr val="accent1"/>
                    </a:solidFill>
                  </a:tcPr>
                </a:tc>
                <a:tc>
                  <a:txBody>
                    <a:bodyPr/>
                    <a:lstStyle/>
                    <a:p>
                      <a:endParaRPr lang="en-US" sz="1400" kern="0"/>
                    </a:p>
                  </a:txBody>
                  <a:tcPr marL="0" marR="0" marT="0" marB="0" vert="wordArtVert">
                    <a:solidFill>
                      <a:schemeClr val="accent1"/>
                    </a:solidFill>
                  </a:tcPr>
                </a:tc>
                <a:tc>
                  <a:txBody>
                    <a:bodyPr/>
                    <a:lstStyle/>
                    <a:p>
                      <a:endParaRPr lang="en-US" sz="1400" kern="0"/>
                    </a:p>
                  </a:txBody>
                  <a:tcPr marL="0" marR="0" marT="0" marB="0" vert="wordArtVert">
                    <a:solidFill>
                      <a:schemeClr val="accent1"/>
                    </a:solidFill>
                  </a:tcPr>
                </a:tc>
                <a:tc>
                  <a:txBody>
                    <a:bodyPr/>
                    <a:lstStyle/>
                    <a:p>
                      <a:endParaRPr lang="en-US" sz="1400" kern="0"/>
                    </a:p>
                  </a:txBody>
                  <a:tcPr marL="0" marR="0" marT="0" marB="0" vert="wordArtVert">
                    <a:solidFill>
                      <a:schemeClr val="accent1"/>
                    </a:solidFill>
                  </a:tcPr>
                </a:tc>
                <a:tc>
                  <a:txBody>
                    <a:bodyPr/>
                    <a:lstStyle/>
                    <a:p>
                      <a:endParaRPr lang="en-US" sz="1400" kern="0"/>
                    </a:p>
                  </a:txBody>
                  <a:tcPr marL="0" marR="0" marT="0" marB="0" vert="wordArtVert">
                    <a:solidFill>
                      <a:schemeClr val="accent1"/>
                    </a:solidFill>
                  </a:tcPr>
                </a:tc>
                <a:tc>
                  <a:txBody>
                    <a:bodyPr/>
                    <a:lstStyle/>
                    <a:p>
                      <a:endParaRPr lang="en-US" sz="1400" kern="0"/>
                    </a:p>
                  </a:txBody>
                  <a:tcPr marL="0" marR="0" marT="0" marB="0" vert="wordArtVert">
                    <a:solidFill>
                      <a:schemeClr val="accent1"/>
                    </a:solidFill>
                  </a:tcPr>
                </a:tc>
                <a:tc>
                  <a:txBody>
                    <a:bodyPr/>
                    <a:lstStyle/>
                    <a:p>
                      <a:endParaRPr lang="en-US" sz="1400" kern="0"/>
                    </a:p>
                  </a:txBody>
                  <a:tcPr marL="0" marR="0" marT="0" marB="0" vert="wordArtVert">
                    <a:solidFill>
                      <a:schemeClr val="accent1"/>
                    </a:solidFill>
                  </a:tcPr>
                </a:tc>
                <a:tc>
                  <a:txBody>
                    <a:bodyPr/>
                    <a:lstStyle/>
                    <a:p>
                      <a:endParaRPr lang="en-US" sz="1400" kern="0"/>
                    </a:p>
                  </a:txBody>
                  <a:tcPr marL="0" marR="0" marT="0" marB="0" vert="wordArtVert">
                    <a:solidFill>
                      <a:schemeClr val="accent1"/>
                    </a:solidFill>
                  </a:tcPr>
                </a:tc>
                <a:tc>
                  <a:txBody>
                    <a:bodyPr/>
                    <a:lstStyle/>
                    <a:p>
                      <a:endParaRPr lang="en-US" sz="1400" kern="0"/>
                    </a:p>
                  </a:txBody>
                  <a:tcPr marL="0" marR="0" marT="0" marB="0" vert="wordArtVert">
                    <a:solidFill>
                      <a:schemeClr val="accent1"/>
                    </a:solidFill>
                  </a:tcPr>
                </a:tc>
                <a:tc>
                  <a:txBody>
                    <a:bodyPr/>
                    <a:lstStyle/>
                    <a:p>
                      <a:endParaRPr lang="en-US" sz="1400" kern="0"/>
                    </a:p>
                  </a:txBody>
                  <a:tcPr marL="0" marR="0" marT="0" marB="0" vert="wordArtVert">
                    <a:solidFill>
                      <a:schemeClr val="accent1"/>
                    </a:solidFill>
                  </a:tcPr>
                </a:tc>
                <a:tc>
                  <a:txBody>
                    <a:bodyPr/>
                    <a:lstStyle/>
                    <a:p>
                      <a:endParaRPr lang="en-US" sz="1400" kern="0"/>
                    </a:p>
                  </a:txBody>
                  <a:tcPr marL="0" marR="0" marT="0" marB="0" vert="wordArtVert">
                    <a:solidFill>
                      <a:schemeClr val="accent1"/>
                    </a:solidFill>
                  </a:tcPr>
                </a:tc>
                <a:tc>
                  <a:txBody>
                    <a:bodyPr/>
                    <a:lstStyle/>
                    <a:p>
                      <a:endParaRPr lang="en-US" sz="1400" kern="0"/>
                    </a:p>
                  </a:txBody>
                  <a:tcPr marL="0" marR="0" marT="0" marB="0" vert="wordArtVert">
                    <a:solidFill>
                      <a:schemeClr val="accent1"/>
                    </a:solidFill>
                  </a:tcPr>
                </a:tc>
                <a:tc>
                  <a:txBody>
                    <a:bodyPr/>
                    <a:lstStyle/>
                    <a:p>
                      <a:endParaRPr lang="en-US" sz="1400" kern="0"/>
                    </a:p>
                  </a:txBody>
                  <a:tcPr marL="0" marR="0" marT="0" marB="0" vert="wordArtVert">
                    <a:solidFill>
                      <a:schemeClr val="accent1"/>
                    </a:solidFill>
                  </a:tcPr>
                </a:tc>
                <a:tc>
                  <a:txBody>
                    <a:bodyPr/>
                    <a:lstStyle/>
                    <a:p>
                      <a:endParaRPr lang="en-US" sz="1400" kern="0"/>
                    </a:p>
                  </a:txBody>
                  <a:tcPr marL="0" marR="0" marT="0" marB="0" vert="wordArtVert">
                    <a:solidFill>
                      <a:schemeClr val="accent1"/>
                    </a:solidFill>
                  </a:tcPr>
                </a:tc>
                <a:tc>
                  <a:txBody>
                    <a:bodyPr/>
                    <a:lstStyle/>
                    <a:p>
                      <a:endParaRPr lang="en-US" sz="1400" kern="0"/>
                    </a:p>
                  </a:txBody>
                  <a:tcPr marL="0" marR="0" marT="0" marB="0" vert="wordArtVert">
                    <a:solidFill>
                      <a:schemeClr val="accent1"/>
                    </a:solidFill>
                  </a:tcPr>
                </a:tc>
                <a:tc>
                  <a:txBody>
                    <a:bodyPr/>
                    <a:lstStyle/>
                    <a:p>
                      <a:endParaRPr lang="en-US" sz="1400" kern="0"/>
                    </a:p>
                  </a:txBody>
                  <a:tcPr marL="0" marR="0" marT="0" marB="0" vert="wordArtVert">
                    <a:solidFill>
                      <a:schemeClr val="accent1"/>
                    </a:solidFill>
                  </a:tcPr>
                </a:tc>
                <a:tc>
                  <a:txBody>
                    <a:bodyPr/>
                    <a:lstStyle/>
                    <a:p>
                      <a:endParaRPr lang="en-US" sz="1400" kern="0"/>
                    </a:p>
                  </a:txBody>
                  <a:tcPr marL="0" marR="0" marT="0" marB="0" vert="wordArtVert">
                    <a:solidFill>
                      <a:schemeClr val="accent1"/>
                    </a:solidFill>
                  </a:tcPr>
                </a:tc>
                <a:tc>
                  <a:txBody>
                    <a:bodyPr/>
                    <a:lstStyle/>
                    <a:p>
                      <a:endParaRPr lang="en-US" sz="1400" kern="0"/>
                    </a:p>
                  </a:txBody>
                  <a:tcPr marL="0" marR="0" marT="0" marB="0" vert="wordArtVert">
                    <a:solidFill>
                      <a:schemeClr val="accent1"/>
                    </a:solidFill>
                  </a:tcPr>
                </a:tc>
                <a:tc>
                  <a:txBody>
                    <a:bodyPr/>
                    <a:lstStyle/>
                    <a:p>
                      <a:endParaRPr lang="en-US" sz="1400" kern="0"/>
                    </a:p>
                  </a:txBody>
                  <a:tcPr marL="0" marR="0" marT="0" marB="0" vert="wordArtVert">
                    <a:solidFill>
                      <a:schemeClr val="accent1"/>
                    </a:solidFill>
                  </a:tcPr>
                </a:tc>
                <a:tc>
                  <a:txBody>
                    <a:bodyPr/>
                    <a:lstStyle/>
                    <a:p>
                      <a:endParaRPr lang="en-US" sz="1400" kern="0"/>
                    </a:p>
                  </a:txBody>
                  <a:tcPr marL="0" marR="0" marT="0" marB="0" vert="wordArtVert">
                    <a:solidFill>
                      <a:schemeClr val="accent1"/>
                    </a:solidFill>
                  </a:tcPr>
                </a:tc>
                <a:tc>
                  <a:txBody>
                    <a:bodyPr/>
                    <a:lstStyle/>
                    <a:p>
                      <a:endParaRPr lang="en-US" sz="1400" kern="0"/>
                    </a:p>
                  </a:txBody>
                  <a:tcPr marL="0" marR="0" marT="0" marB="0" vert="wordArtVert">
                    <a:solidFill>
                      <a:schemeClr val="accent1"/>
                    </a:solidFill>
                  </a:tcPr>
                </a:tc>
                <a:tc>
                  <a:txBody>
                    <a:bodyPr/>
                    <a:lstStyle/>
                    <a:p>
                      <a:endParaRPr lang="en-US" sz="1400" kern="0"/>
                    </a:p>
                  </a:txBody>
                  <a:tcPr marL="0" marR="0" marT="0" marB="0" vert="wordArtVert">
                    <a:solidFill>
                      <a:schemeClr val="accent1"/>
                    </a:solidFill>
                  </a:tcPr>
                </a:tc>
                <a:tc>
                  <a:txBody>
                    <a:bodyPr/>
                    <a:lstStyle/>
                    <a:p>
                      <a:endParaRPr lang="en-US" sz="1400" kern="0"/>
                    </a:p>
                  </a:txBody>
                  <a:tcPr marL="0" marR="0" marT="0" marB="0" vert="wordArtVert">
                    <a:solidFill>
                      <a:schemeClr val="accent1"/>
                    </a:solidFill>
                  </a:tcPr>
                </a:tc>
                <a:tc>
                  <a:txBody>
                    <a:bodyPr/>
                    <a:lstStyle/>
                    <a:p>
                      <a:endParaRPr lang="en-US" sz="1400" kern="0"/>
                    </a:p>
                  </a:txBody>
                  <a:tcPr marL="0" marR="0" marT="0" marB="0" vert="wordArtVert">
                    <a:solidFill>
                      <a:schemeClr val="accent1"/>
                    </a:solidFill>
                  </a:tcPr>
                </a:tc>
                <a:extLst>
                  <a:ext uri="{0D108BD9-81ED-4DB2-BD59-A6C34878D82A}">
                    <a16:rowId xmlns:a16="http://schemas.microsoft.com/office/drawing/2014/main" val="10003"/>
                  </a:ext>
                </a:extLst>
              </a:tr>
            </a:tbl>
          </a:graphicData>
        </a:graphic>
      </p:graphicFrame>
      <p:sp>
        <p:nvSpPr>
          <p:cNvPr id="253960" name="TextBox 20">
            <a:extLst>
              <a:ext uri="{FF2B5EF4-FFF2-40B4-BE49-F238E27FC236}">
                <a16:creationId xmlns:a16="http://schemas.microsoft.com/office/drawing/2014/main" id="{CE28E48C-FB5E-9146-8040-563F52BF374B}"/>
              </a:ext>
            </a:extLst>
          </p:cNvPr>
          <p:cNvSpPr txBox="1">
            <a:spLocks noChangeArrowheads="1"/>
          </p:cNvSpPr>
          <p:nvPr/>
        </p:nvSpPr>
        <p:spPr bwMode="auto">
          <a:xfrm>
            <a:off x="2105025" y="2319338"/>
            <a:ext cx="2151063"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eaLnBrk="1" hangingPunct="1"/>
            <a:r>
              <a:rPr lang="en-US" altLang="en-US" sz="1400">
                <a:latin typeface="Arial" panose="020B0604020202020204" pitchFamily="34" charset="0"/>
              </a:rPr>
              <a:t>N individuals</a:t>
            </a:r>
          </a:p>
        </p:txBody>
      </p:sp>
      <p:sp>
        <p:nvSpPr>
          <p:cNvPr id="253961" name="TextBox 21">
            <a:extLst>
              <a:ext uri="{FF2B5EF4-FFF2-40B4-BE49-F238E27FC236}">
                <a16:creationId xmlns:a16="http://schemas.microsoft.com/office/drawing/2014/main" id="{634CA999-7624-6846-8C38-D5BEA9C5D44D}"/>
              </a:ext>
            </a:extLst>
          </p:cNvPr>
          <p:cNvSpPr txBox="1">
            <a:spLocks noChangeArrowheads="1"/>
          </p:cNvSpPr>
          <p:nvPr/>
        </p:nvSpPr>
        <p:spPr bwMode="auto">
          <a:xfrm>
            <a:off x="650875" y="2006600"/>
            <a:ext cx="215106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eaLnBrk="1" hangingPunct="1"/>
            <a:r>
              <a:rPr lang="en-US" altLang="en-US" sz="1400">
                <a:latin typeface="Arial" panose="020B0604020202020204" pitchFamily="34" charset="0"/>
              </a:rPr>
              <a:t>~10</a:t>
            </a:r>
            <a:r>
              <a:rPr lang="en-US" altLang="en-US" sz="1400" baseline="30000">
                <a:latin typeface="Arial" panose="020B0604020202020204" pitchFamily="34" charset="0"/>
              </a:rPr>
              <a:t>5</a:t>
            </a:r>
            <a:r>
              <a:rPr lang="en-US" altLang="en-US" sz="1400">
                <a:latin typeface="Arial" panose="020B0604020202020204" pitchFamily="34" charset="0"/>
              </a:rPr>
              <a:t> brain features</a:t>
            </a:r>
          </a:p>
        </p:txBody>
      </p:sp>
      <p:sp>
        <p:nvSpPr>
          <p:cNvPr id="253962" name="Rectangle 23">
            <a:extLst>
              <a:ext uri="{FF2B5EF4-FFF2-40B4-BE49-F238E27FC236}">
                <a16:creationId xmlns:a16="http://schemas.microsoft.com/office/drawing/2014/main" id="{ACD749C2-F8E3-8646-9AA8-8A01AF29CF2F}"/>
              </a:ext>
            </a:extLst>
          </p:cNvPr>
          <p:cNvSpPr>
            <a:spLocks noChangeArrowheads="1"/>
          </p:cNvSpPr>
          <p:nvPr/>
        </p:nvSpPr>
        <p:spPr bwMode="auto">
          <a:xfrm>
            <a:off x="4614863" y="1077913"/>
            <a:ext cx="29162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eaLnBrk="1" hangingPunct="1"/>
            <a:r>
              <a:rPr lang="en-US" altLang="en-US" sz="2000" b="1">
                <a:solidFill>
                  <a:srgbClr val="4F81BD"/>
                </a:solidFill>
              </a:rPr>
              <a:t>Partial least squares (PLS)</a:t>
            </a:r>
          </a:p>
        </p:txBody>
      </p:sp>
      <p:sp>
        <p:nvSpPr>
          <p:cNvPr id="253963" name="Rectangle 15">
            <a:extLst>
              <a:ext uri="{FF2B5EF4-FFF2-40B4-BE49-F238E27FC236}">
                <a16:creationId xmlns:a16="http://schemas.microsoft.com/office/drawing/2014/main" id="{542673EF-0F11-7F41-AC7E-BD1D1AB264E5}"/>
              </a:ext>
            </a:extLst>
          </p:cNvPr>
          <p:cNvSpPr>
            <a:spLocks noChangeArrowheads="1"/>
          </p:cNvSpPr>
          <p:nvPr/>
        </p:nvSpPr>
        <p:spPr bwMode="auto">
          <a:xfrm>
            <a:off x="1295400" y="246063"/>
            <a:ext cx="634841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algn="ctr" eaLnBrk="1" hangingPunct="1"/>
            <a:r>
              <a:rPr lang="en-US" altLang="en-US" b="1"/>
              <a:t>Multivariate Association studies</a:t>
            </a:r>
          </a:p>
        </p:txBody>
      </p:sp>
      <p:sp>
        <p:nvSpPr>
          <p:cNvPr id="253964" name="Espace réservé du numéro de diapositive 3">
            <a:extLst>
              <a:ext uri="{FF2B5EF4-FFF2-40B4-BE49-F238E27FC236}">
                <a16:creationId xmlns:a16="http://schemas.microsoft.com/office/drawing/2014/main" id="{4DE2EC60-FBF7-5E4C-AB94-04B1CA46E456}"/>
              </a:ext>
            </a:extLst>
          </p:cNvPr>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r>
              <a:rPr lang="fr-FR" altLang="en-US">
                <a:solidFill>
                  <a:schemeClr val="bg1"/>
                </a:solidFill>
                <a:latin typeface="Arial" panose="020B0604020202020204" pitchFamily="34" charset="0"/>
              </a:rPr>
              <a:t>- </a:t>
            </a:r>
            <a:fld id="{B589B7E0-132F-904C-A539-6924747AF024}" type="slidenum">
              <a:rPr lang="fr-FR" altLang="en-US">
                <a:solidFill>
                  <a:schemeClr val="bg1"/>
                </a:solidFill>
                <a:latin typeface="Arial" panose="020B0604020202020204" pitchFamily="34" charset="0"/>
              </a:rPr>
              <a:pPr/>
              <a:t>44</a:t>
            </a:fld>
            <a:endParaRPr lang="fr-FR" altLang="en-US">
              <a:solidFill>
                <a:schemeClr val="bg1"/>
              </a:solidFill>
              <a:latin typeface="Arial" panose="020B0604020202020204" pitchFamily="34" charset="0"/>
            </a:endParaRPr>
          </a:p>
        </p:txBody>
      </p:sp>
      <p:sp>
        <p:nvSpPr>
          <p:cNvPr id="253965" name="TextBox 12">
            <a:extLst>
              <a:ext uri="{FF2B5EF4-FFF2-40B4-BE49-F238E27FC236}">
                <a16:creationId xmlns:a16="http://schemas.microsoft.com/office/drawing/2014/main" id="{C35C81B7-E64F-0444-8872-2E0A2F9CF371}"/>
              </a:ext>
            </a:extLst>
          </p:cNvPr>
          <p:cNvSpPr txBox="1">
            <a:spLocks noChangeArrowheads="1"/>
          </p:cNvSpPr>
          <p:nvPr/>
        </p:nvSpPr>
        <p:spPr bwMode="auto">
          <a:xfrm>
            <a:off x="223838" y="2300288"/>
            <a:ext cx="21494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eaLnBrk="1" hangingPunct="1"/>
            <a:r>
              <a:rPr lang="en-US" altLang="en-US" b="1">
                <a:solidFill>
                  <a:schemeClr val="bg2"/>
                </a:solidFill>
                <a:latin typeface="Arial" panose="020B0604020202020204" pitchFamily="34" charset="0"/>
              </a:rPr>
              <a:t>Y</a:t>
            </a:r>
            <a:r>
              <a:rPr lang="en-US" altLang="en-US" b="1">
                <a:latin typeface="Arial" panose="020B0604020202020204" pitchFamily="34" charset="0"/>
              </a:rPr>
              <a:t> = </a:t>
            </a:r>
          </a:p>
        </p:txBody>
      </p:sp>
      <p:graphicFrame>
        <p:nvGraphicFramePr>
          <p:cNvPr id="26" name="Table 18">
            <a:extLst>
              <a:ext uri="{FF2B5EF4-FFF2-40B4-BE49-F238E27FC236}">
                <a16:creationId xmlns:a16="http://schemas.microsoft.com/office/drawing/2014/main" id="{380EB1AE-7511-904A-A38F-8DB64C6D8C4A}"/>
              </a:ext>
            </a:extLst>
          </p:cNvPr>
          <p:cNvGraphicFramePr>
            <a:graphicFrameLocks noGrp="1"/>
          </p:cNvGraphicFramePr>
          <p:nvPr/>
        </p:nvGraphicFramePr>
        <p:xfrm>
          <a:off x="738097" y="2265427"/>
          <a:ext cx="1355344" cy="466436"/>
        </p:xfrm>
        <a:graphic>
          <a:graphicData uri="http://schemas.openxmlformats.org/drawingml/2006/table">
            <a:tbl>
              <a:tblPr bandRow="1" bandCol="1">
                <a:tableStyleId>{69012ECD-51FC-41F1-AA8D-1B2483CD663E}</a:tableStyleId>
              </a:tblPr>
              <a:tblGrid>
                <a:gridCol w="338836">
                  <a:extLst>
                    <a:ext uri="{9D8B030D-6E8A-4147-A177-3AD203B41FA5}">
                      <a16:colId xmlns:a16="http://schemas.microsoft.com/office/drawing/2014/main" val="20000"/>
                    </a:ext>
                  </a:extLst>
                </a:gridCol>
                <a:gridCol w="338836">
                  <a:extLst>
                    <a:ext uri="{9D8B030D-6E8A-4147-A177-3AD203B41FA5}">
                      <a16:colId xmlns:a16="http://schemas.microsoft.com/office/drawing/2014/main" val="20001"/>
                    </a:ext>
                  </a:extLst>
                </a:gridCol>
                <a:gridCol w="338836">
                  <a:extLst>
                    <a:ext uri="{9D8B030D-6E8A-4147-A177-3AD203B41FA5}">
                      <a16:colId xmlns:a16="http://schemas.microsoft.com/office/drawing/2014/main" val="20002"/>
                    </a:ext>
                  </a:extLst>
                </a:gridCol>
                <a:gridCol w="338836">
                  <a:extLst>
                    <a:ext uri="{9D8B030D-6E8A-4147-A177-3AD203B41FA5}">
                      <a16:colId xmlns:a16="http://schemas.microsoft.com/office/drawing/2014/main" val="20003"/>
                    </a:ext>
                  </a:extLst>
                </a:gridCol>
              </a:tblGrid>
              <a:tr h="116609">
                <a:tc>
                  <a:txBody>
                    <a:bodyPr/>
                    <a:lstStyle/>
                    <a:p>
                      <a:endParaRPr lang="en-US" sz="1400" kern="0"/>
                    </a:p>
                  </a:txBody>
                  <a:tcPr marL="0" marR="0" marT="0" marB="0" vert="wordArtVert">
                    <a:solidFill>
                      <a:schemeClr val="bg2"/>
                    </a:solidFill>
                  </a:tcPr>
                </a:tc>
                <a:tc>
                  <a:txBody>
                    <a:bodyPr/>
                    <a:lstStyle/>
                    <a:p>
                      <a:endParaRPr lang="en-US" sz="1400" kern="0"/>
                    </a:p>
                  </a:txBody>
                  <a:tcPr marL="0" marR="0" marT="0" marB="0" vert="wordArtVert">
                    <a:solidFill>
                      <a:schemeClr val="bg2"/>
                    </a:solidFill>
                  </a:tcPr>
                </a:tc>
                <a:tc>
                  <a:txBody>
                    <a:bodyPr/>
                    <a:lstStyle/>
                    <a:p>
                      <a:endParaRPr lang="en-US" sz="1400" kern="0"/>
                    </a:p>
                  </a:txBody>
                  <a:tcPr marL="0" marR="0" marT="0" marB="0" vert="wordArtVert">
                    <a:solidFill>
                      <a:schemeClr val="bg2"/>
                    </a:solidFill>
                  </a:tcPr>
                </a:tc>
                <a:tc>
                  <a:txBody>
                    <a:bodyPr/>
                    <a:lstStyle/>
                    <a:p>
                      <a:endParaRPr lang="en-US" sz="1400" kern="0"/>
                    </a:p>
                  </a:txBody>
                  <a:tcPr marL="0" marR="0" marT="0" marB="0" vert="wordArtVert">
                    <a:solidFill>
                      <a:schemeClr val="bg2"/>
                    </a:solidFill>
                  </a:tcPr>
                </a:tc>
                <a:extLst>
                  <a:ext uri="{0D108BD9-81ED-4DB2-BD59-A6C34878D82A}">
                    <a16:rowId xmlns:a16="http://schemas.microsoft.com/office/drawing/2014/main" val="10000"/>
                  </a:ext>
                </a:extLst>
              </a:tr>
              <a:tr h="116609">
                <a:tc>
                  <a:txBody>
                    <a:bodyPr/>
                    <a:lstStyle/>
                    <a:p>
                      <a:endParaRPr lang="en-US" sz="1400" kern="0"/>
                    </a:p>
                  </a:txBody>
                  <a:tcPr marL="0" marR="0" marT="0" marB="0" vert="wordArtVert">
                    <a:solidFill>
                      <a:schemeClr val="bg2"/>
                    </a:solidFill>
                  </a:tcPr>
                </a:tc>
                <a:tc>
                  <a:txBody>
                    <a:bodyPr/>
                    <a:lstStyle/>
                    <a:p>
                      <a:endParaRPr lang="en-US" sz="1400" kern="0"/>
                    </a:p>
                  </a:txBody>
                  <a:tcPr marL="0" marR="0" marT="0" marB="0" vert="wordArtVert">
                    <a:solidFill>
                      <a:schemeClr val="bg2"/>
                    </a:solidFill>
                  </a:tcPr>
                </a:tc>
                <a:tc>
                  <a:txBody>
                    <a:bodyPr/>
                    <a:lstStyle/>
                    <a:p>
                      <a:endParaRPr lang="en-US" sz="1400" kern="0"/>
                    </a:p>
                  </a:txBody>
                  <a:tcPr marL="0" marR="0" marT="0" marB="0" vert="wordArtVert">
                    <a:solidFill>
                      <a:schemeClr val="bg2"/>
                    </a:solidFill>
                  </a:tcPr>
                </a:tc>
                <a:tc>
                  <a:txBody>
                    <a:bodyPr/>
                    <a:lstStyle/>
                    <a:p>
                      <a:endParaRPr lang="en-US" sz="1400" kern="0"/>
                    </a:p>
                  </a:txBody>
                  <a:tcPr marL="0" marR="0" marT="0" marB="0" vert="wordArtVert">
                    <a:solidFill>
                      <a:schemeClr val="bg2"/>
                    </a:solidFill>
                  </a:tcPr>
                </a:tc>
                <a:extLst>
                  <a:ext uri="{0D108BD9-81ED-4DB2-BD59-A6C34878D82A}">
                    <a16:rowId xmlns:a16="http://schemas.microsoft.com/office/drawing/2014/main" val="10001"/>
                  </a:ext>
                </a:extLst>
              </a:tr>
              <a:tr h="116609">
                <a:tc>
                  <a:txBody>
                    <a:bodyPr/>
                    <a:lstStyle/>
                    <a:p>
                      <a:endParaRPr lang="en-US" sz="1400" kern="0"/>
                    </a:p>
                  </a:txBody>
                  <a:tcPr marL="0" marR="0" marT="0" marB="0" vert="wordArtVert">
                    <a:solidFill>
                      <a:schemeClr val="bg2"/>
                    </a:solidFill>
                  </a:tcPr>
                </a:tc>
                <a:tc>
                  <a:txBody>
                    <a:bodyPr/>
                    <a:lstStyle/>
                    <a:p>
                      <a:endParaRPr lang="en-US" sz="1400" kern="0"/>
                    </a:p>
                  </a:txBody>
                  <a:tcPr marL="0" marR="0" marT="0" marB="0" vert="wordArtVert">
                    <a:solidFill>
                      <a:schemeClr val="bg2"/>
                    </a:solidFill>
                  </a:tcPr>
                </a:tc>
                <a:tc>
                  <a:txBody>
                    <a:bodyPr/>
                    <a:lstStyle/>
                    <a:p>
                      <a:endParaRPr lang="en-US" sz="1400" kern="0"/>
                    </a:p>
                  </a:txBody>
                  <a:tcPr marL="0" marR="0" marT="0" marB="0" vert="wordArtVert">
                    <a:solidFill>
                      <a:schemeClr val="bg2"/>
                    </a:solidFill>
                  </a:tcPr>
                </a:tc>
                <a:tc>
                  <a:txBody>
                    <a:bodyPr/>
                    <a:lstStyle/>
                    <a:p>
                      <a:endParaRPr lang="en-US" sz="1400" kern="0"/>
                    </a:p>
                  </a:txBody>
                  <a:tcPr marL="0" marR="0" marT="0" marB="0" vert="wordArtVert">
                    <a:solidFill>
                      <a:schemeClr val="bg2"/>
                    </a:solidFill>
                  </a:tcPr>
                </a:tc>
                <a:extLst>
                  <a:ext uri="{0D108BD9-81ED-4DB2-BD59-A6C34878D82A}">
                    <a16:rowId xmlns:a16="http://schemas.microsoft.com/office/drawing/2014/main" val="10002"/>
                  </a:ext>
                </a:extLst>
              </a:tr>
              <a:tr h="116609">
                <a:tc>
                  <a:txBody>
                    <a:bodyPr/>
                    <a:lstStyle/>
                    <a:p>
                      <a:endParaRPr lang="en-US" sz="1400" kern="0"/>
                    </a:p>
                  </a:txBody>
                  <a:tcPr marL="0" marR="0" marT="0" marB="0" vert="wordArtVert">
                    <a:solidFill>
                      <a:schemeClr val="bg2"/>
                    </a:solidFill>
                  </a:tcPr>
                </a:tc>
                <a:tc>
                  <a:txBody>
                    <a:bodyPr/>
                    <a:lstStyle/>
                    <a:p>
                      <a:endParaRPr lang="en-US" sz="1400" kern="0"/>
                    </a:p>
                  </a:txBody>
                  <a:tcPr marL="0" marR="0" marT="0" marB="0" vert="wordArtVert">
                    <a:solidFill>
                      <a:schemeClr val="bg2"/>
                    </a:solidFill>
                  </a:tcPr>
                </a:tc>
                <a:tc>
                  <a:txBody>
                    <a:bodyPr/>
                    <a:lstStyle/>
                    <a:p>
                      <a:endParaRPr lang="en-US" sz="1400" kern="0"/>
                    </a:p>
                  </a:txBody>
                  <a:tcPr marL="0" marR="0" marT="0" marB="0" vert="wordArtVert">
                    <a:solidFill>
                      <a:schemeClr val="bg2"/>
                    </a:solidFill>
                  </a:tcPr>
                </a:tc>
                <a:tc>
                  <a:txBody>
                    <a:bodyPr/>
                    <a:lstStyle/>
                    <a:p>
                      <a:endParaRPr lang="en-US" sz="1400" kern="0"/>
                    </a:p>
                  </a:txBody>
                  <a:tcPr marL="0" marR="0" marT="0" marB="0" vert="wordArtVert">
                    <a:solidFill>
                      <a:schemeClr val="bg2"/>
                    </a:solidFill>
                  </a:tcPr>
                </a:tc>
                <a:extLst>
                  <a:ext uri="{0D108BD9-81ED-4DB2-BD59-A6C34878D82A}">
                    <a16:rowId xmlns:a16="http://schemas.microsoft.com/office/drawing/2014/main" val="10003"/>
                  </a:ext>
                </a:extLst>
              </a:tr>
            </a:tbl>
          </a:graphicData>
        </a:graphic>
      </p:graphicFrame>
      <p:sp>
        <p:nvSpPr>
          <p:cNvPr id="27" name="Rectangle 26">
            <a:extLst>
              <a:ext uri="{FF2B5EF4-FFF2-40B4-BE49-F238E27FC236}">
                <a16:creationId xmlns:a16="http://schemas.microsoft.com/office/drawing/2014/main" id="{7EE24F14-574B-D44F-A905-9817D2390432}"/>
              </a:ext>
            </a:extLst>
          </p:cNvPr>
          <p:cNvSpPr/>
          <p:nvPr/>
        </p:nvSpPr>
        <p:spPr>
          <a:xfrm>
            <a:off x="4875213" y="1363663"/>
            <a:ext cx="2519362" cy="400050"/>
          </a:xfrm>
          <a:prstGeom prst="rect">
            <a:avLst/>
          </a:prstGeom>
        </p:spPr>
        <p:txBody>
          <a:bodyPr wrap="none">
            <a:spAutoFit/>
          </a:bodyPr>
          <a:lstStyle/>
          <a:p>
            <a:pPr eaLnBrk="1" hangingPunct="1">
              <a:defRPr/>
            </a:pPr>
            <a:r>
              <a:rPr lang="en-US" sz="2000" err="1">
                <a:latin typeface="Calibri" charset="0"/>
                <a:ea typeface="ＭＳ Ｐゴシック" charset="-128"/>
              </a:rPr>
              <a:t>max</a:t>
            </a:r>
            <a:r>
              <a:rPr lang="en-US" sz="2000" b="1" i="1" baseline="-25000" err="1">
                <a:solidFill>
                  <a:srgbClr val="008000"/>
                </a:solidFill>
                <a:latin typeface="Calibri" charset="0"/>
                <a:ea typeface="ＭＳ Ｐゴシック" charset="-128"/>
              </a:rPr>
              <a:t>p</a:t>
            </a:r>
            <a:r>
              <a:rPr lang="en-US" sz="2000" b="1" i="1" baseline="-25000" err="1">
                <a:latin typeface="Calibri" charset="0"/>
                <a:ea typeface="ＭＳ Ｐゴシック" charset="-128"/>
              </a:rPr>
              <a:t>,</a:t>
            </a:r>
            <a:r>
              <a:rPr lang="en-US" sz="2000" b="1" i="1" baseline="-25000" err="1">
                <a:solidFill>
                  <a:schemeClr val="accent4"/>
                </a:solidFill>
                <a:latin typeface="Calibri" charset="0"/>
                <a:ea typeface="ＭＳ Ｐゴシック" charset="-128"/>
              </a:rPr>
              <a:t>q</a:t>
            </a:r>
            <a:r>
              <a:rPr lang="en-US" sz="2000" b="1">
                <a:latin typeface="Calibri" charset="0"/>
                <a:ea typeface="ＭＳ Ｐゴシック" charset="-128"/>
              </a:rPr>
              <a:t> </a:t>
            </a:r>
            <a:r>
              <a:rPr lang="en-US" sz="2000" err="1">
                <a:latin typeface="Calibri" charset="0"/>
                <a:ea typeface="ＭＳ Ｐゴシック" charset="-128"/>
              </a:rPr>
              <a:t>Cov</a:t>
            </a:r>
            <a:r>
              <a:rPr lang="en-US" sz="2000">
                <a:latin typeface="Calibri" charset="0"/>
                <a:ea typeface="ＭＳ Ｐゴシック" charset="-128"/>
              </a:rPr>
              <a:t>(</a:t>
            </a:r>
            <a:r>
              <a:rPr lang="en-US" sz="2000" b="1">
                <a:latin typeface="Calibri" charset="0"/>
                <a:ea typeface="ＭＳ Ｐゴシック" charset="-128"/>
              </a:rPr>
              <a:t> </a:t>
            </a:r>
            <a:r>
              <a:rPr lang="en-US" sz="2000" b="1">
                <a:solidFill>
                  <a:schemeClr val="accent1">
                    <a:lumMod val="75000"/>
                  </a:schemeClr>
                </a:solidFill>
                <a:latin typeface="Calibri" charset="0"/>
                <a:ea typeface="ＭＳ Ｐゴシック" charset="-128"/>
              </a:rPr>
              <a:t>X</a:t>
            </a:r>
            <a:r>
              <a:rPr lang="en-US" sz="2000" b="1">
                <a:latin typeface="Calibri" charset="0"/>
                <a:ea typeface="ＭＳ Ｐゴシック" charset="-128"/>
              </a:rPr>
              <a:t> </a:t>
            </a:r>
            <a:r>
              <a:rPr lang="en-US" sz="2000" b="1" baseline="30000">
                <a:latin typeface="Calibri" charset="0"/>
                <a:ea typeface="ＭＳ Ｐゴシック" charset="-128"/>
              </a:rPr>
              <a:t>. </a:t>
            </a:r>
            <a:r>
              <a:rPr lang="en-US" sz="2000" b="1" i="1">
                <a:solidFill>
                  <a:srgbClr val="008000"/>
                </a:solidFill>
                <a:latin typeface="Calibri" charset="0"/>
                <a:ea typeface="ＭＳ Ｐゴシック" charset="-128"/>
              </a:rPr>
              <a:t>p</a:t>
            </a:r>
            <a:r>
              <a:rPr lang="en-US" sz="2000" b="1">
                <a:latin typeface="Calibri" charset="0"/>
                <a:ea typeface="ＭＳ Ｐゴシック" charset="-128"/>
              </a:rPr>
              <a:t>, </a:t>
            </a:r>
            <a:r>
              <a:rPr lang="en-US" sz="2000" b="1">
                <a:solidFill>
                  <a:srgbClr val="E1001A"/>
                </a:solidFill>
                <a:latin typeface="Calibri" charset="0"/>
                <a:ea typeface="ＭＳ Ｐゴシック" charset="-128"/>
              </a:rPr>
              <a:t>Y</a:t>
            </a:r>
            <a:r>
              <a:rPr lang="en-US" sz="2000" b="1">
                <a:latin typeface="Calibri" charset="0"/>
                <a:ea typeface="ＭＳ Ｐゴシック" charset="-128"/>
              </a:rPr>
              <a:t> </a:t>
            </a:r>
            <a:r>
              <a:rPr lang="en-US" sz="2000" b="1" baseline="30000">
                <a:latin typeface="Calibri" charset="0"/>
                <a:ea typeface="ＭＳ Ｐゴシック" charset="-128"/>
              </a:rPr>
              <a:t>. </a:t>
            </a:r>
            <a:r>
              <a:rPr lang="en-US" sz="2000" b="1" i="1">
                <a:solidFill>
                  <a:srgbClr val="EFA720"/>
                </a:solidFill>
                <a:latin typeface="Calibri" charset="0"/>
                <a:ea typeface="ＭＳ Ｐゴシック" charset="-128"/>
              </a:rPr>
              <a:t>q</a:t>
            </a:r>
            <a:r>
              <a:rPr lang="en-US" sz="2000" b="1">
                <a:latin typeface="Calibri" charset="0"/>
                <a:ea typeface="ＭＳ Ｐゴシック" charset="-128"/>
              </a:rPr>
              <a:t> </a:t>
            </a:r>
            <a:r>
              <a:rPr lang="en-US" sz="2000">
                <a:latin typeface="Calibri" charset="0"/>
                <a:ea typeface="ＭＳ Ｐゴシック" charset="-128"/>
              </a:rPr>
              <a:t>)</a:t>
            </a:r>
          </a:p>
        </p:txBody>
      </p:sp>
    </p:spTree>
    <p:extLst>
      <p:ext uri="{BB962C8B-B14F-4D97-AF65-F5344CB8AC3E}">
        <p14:creationId xmlns:p14="http://schemas.microsoft.com/office/powerpoint/2010/main" val="162742793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1" name="Rectangle 9">
            <a:extLst>
              <a:ext uri="{FF2B5EF4-FFF2-40B4-BE49-F238E27FC236}">
                <a16:creationId xmlns:a16="http://schemas.microsoft.com/office/drawing/2014/main" id="{D3E3F367-697D-3A46-AD2A-80FE2F8BAC23}"/>
              </a:ext>
            </a:extLst>
          </p:cNvPr>
          <p:cNvSpPr>
            <a:spLocks noChangeArrowheads="1"/>
          </p:cNvSpPr>
          <p:nvPr/>
        </p:nvSpPr>
        <p:spPr bwMode="auto">
          <a:xfrm>
            <a:off x="12700" y="336550"/>
            <a:ext cx="63500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eaLnBrk="1" hangingPunct="1"/>
            <a:r>
              <a:rPr lang="en-US" altLang="en-US" sz="2000" b="1">
                <a:solidFill>
                  <a:schemeClr val="bg1"/>
                </a:solidFill>
              </a:rPr>
              <a:t>Introduction </a:t>
            </a:r>
          </a:p>
        </p:txBody>
      </p:sp>
      <p:grpSp>
        <p:nvGrpSpPr>
          <p:cNvPr id="256002" name="Group 24">
            <a:extLst>
              <a:ext uri="{FF2B5EF4-FFF2-40B4-BE49-F238E27FC236}">
                <a16:creationId xmlns:a16="http://schemas.microsoft.com/office/drawing/2014/main" id="{6D9A65F8-B168-9944-932A-23262CDC02D1}"/>
              </a:ext>
            </a:extLst>
          </p:cNvPr>
          <p:cNvGrpSpPr>
            <a:grpSpLocks/>
          </p:cNvGrpSpPr>
          <p:nvPr/>
        </p:nvGrpSpPr>
        <p:grpSpPr bwMode="auto">
          <a:xfrm>
            <a:off x="3965575" y="2300288"/>
            <a:ext cx="2365375" cy="915987"/>
            <a:chOff x="280737" y="3061368"/>
            <a:chExt cx="3517436" cy="1363579"/>
          </a:xfrm>
        </p:grpSpPr>
        <p:sp>
          <p:nvSpPr>
            <p:cNvPr id="26" name="Rounded Rectangle 25">
              <a:extLst>
                <a:ext uri="{FF2B5EF4-FFF2-40B4-BE49-F238E27FC236}">
                  <a16:creationId xmlns:a16="http://schemas.microsoft.com/office/drawing/2014/main" id="{D86A9914-65D6-7A41-83CC-B297734A6F86}"/>
                </a:ext>
              </a:extLst>
            </p:cNvPr>
            <p:cNvSpPr/>
            <p:nvPr/>
          </p:nvSpPr>
          <p:spPr>
            <a:xfrm>
              <a:off x="280737" y="4077554"/>
              <a:ext cx="2155316" cy="172515"/>
            </a:xfrm>
            <a:prstGeom prst="roundRect">
              <a:avLst/>
            </a:prstGeom>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sp>
          <p:nvSpPr>
            <p:cNvPr id="27" name="Rounded Rectangle 26">
              <a:extLst>
                <a:ext uri="{FF2B5EF4-FFF2-40B4-BE49-F238E27FC236}">
                  <a16:creationId xmlns:a16="http://schemas.microsoft.com/office/drawing/2014/main" id="{6167A9B1-BA54-FF42-AD49-E53DE3E4F510}"/>
                </a:ext>
              </a:extLst>
            </p:cNvPr>
            <p:cNvSpPr/>
            <p:nvPr/>
          </p:nvSpPr>
          <p:spPr>
            <a:xfrm>
              <a:off x="2485626" y="4077554"/>
              <a:ext cx="1312547" cy="179605"/>
            </a:xfrm>
            <a:prstGeom prst="roundRect">
              <a:avLst/>
            </a:prstGeom>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grpSp>
          <p:nvGrpSpPr>
            <p:cNvPr id="256024" name="Group 27">
              <a:extLst>
                <a:ext uri="{FF2B5EF4-FFF2-40B4-BE49-F238E27FC236}">
                  <a16:creationId xmlns:a16="http://schemas.microsoft.com/office/drawing/2014/main" id="{E4034CD6-230A-534C-BEF8-1ED4C70EBF69}"/>
                </a:ext>
              </a:extLst>
            </p:cNvPr>
            <p:cNvGrpSpPr>
              <a:grpSpLocks/>
            </p:cNvGrpSpPr>
            <p:nvPr/>
          </p:nvGrpSpPr>
          <p:grpSpPr bwMode="auto">
            <a:xfrm>
              <a:off x="387685" y="4077072"/>
              <a:ext cx="3322056" cy="347875"/>
              <a:chOff x="387685" y="4077072"/>
              <a:chExt cx="3322056" cy="347875"/>
            </a:xfrm>
          </p:grpSpPr>
          <p:cxnSp>
            <p:nvCxnSpPr>
              <p:cNvPr id="50" name="Straight Connector 49">
                <a:extLst>
                  <a:ext uri="{FF2B5EF4-FFF2-40B4-BE49-F238E27FC236}">
                    <a16:creationId xmlns:a16="http://schemas.microsoft.com/office/drawing/2014/main" id="{28EC0DD4-CCC5-9B40-8F66-586514D63B5F}"/>
                  </a:ext>
                </a:extLst>
              </p:cNvPr>
              <p:cNvCxnSpPr/>
              <p:nvPr/>
            </p:nvCxnSpPr>
            <p:spPr>
              <a:xfrm flipV="1">
                <a:off x="627761" y="4077554"/>
                <a:ext cx="0" cy="333213"/>
              </a:xfrm>
              <a:prstGeom prst="line">
                <a:avLst/>
              </a:prstGeom>
            </p:spPr>
            <p:style>
              <a:lnRef idx="2">
                <a:schemeClr val="accent1"/>
              </a:lnRef>
              <a:fillRef idx="0">
                <a:schemeClr val="accent1"/>
              </a:fillRef>
              <a:effectRef idx="1">
                <a:schemeClr val="accent1"/>
              </a:effectRef>
              <a:fontRef idx="minor">
                <a:schemeClr val="tx1"/>
              </a:fontRef>
            </p:style>
          </p:cxnSp>
          <p:cxnSp>
            <p:nvCxnSpPr>
              <p:cNvPr id="51" name="Straight Connector 50">
                <a:extLst>
                  <a:ext uri="{FF2B5EF4-FFF2-40B4-BE49-F238E27FC236}">
                    <a16:creationId xmlns:a16="http://schemas.microsoft.com/office/drawing/2014/main" id="{2083004C-9A39-424C-816B-E1BA56815D24}"/>
                  </a:ext>
                </a:extLst>
              </p:cNvPr>
              <p:cNvCxnSpPr/>
              <p:nvPr/>
            </p:nvCxnSpPr>
            <p:spPr>
              <a:xfrm flipV="1">
                <a:off x="386970" y="4077554"/>
                <a:ext cx="0" cy="333213"/>
              </a:xfrm>
              <a:prstGeom prst="line">
                <a:avLst/>
              </a:prstGeom>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694275B2-5752-1348-9BB3-B1B0FEAA92B5}"/>
                  </a:ext>
                </a:extLst>
              </p:cNvPr>
              <p:cNvCxnSpPr/>
              <p:nvPr/>
            </p:nvCxnSpPr>
            <p:spPr>
              <a:xfrm flipV="1">
                <a:off x="861469" y="4077554"/>
                <a:ext cx="0" cy="333213"/>
              </a:xfrm>
              <a:prstGeom prst="line">
                <a:avLst/>
              </a:prstGeom>
            </p:spPr>
            <p:style>
              <a:lnRef idx="2">
                <a:schemeClr val="accent1"/>
              </a:lnRef>
              <a:fillRef idx="0">
                <a:schemeClr val="accent1"/>
              </a:fillRef>
              <a:effectRef idx="1">
                <a:schemeClr val="accent1"/>
              </a:effectRef>
              <a:fontRef idx="minor">
                <a:schemeClr val="tx1"/>
              </a:fontRef>
            </p:style>
          </p:cxnSp>
          <p:cxnSp>
            <p:nvCxnSpPr>
              <p:cNvPr id="53" name="Straight Connector 52">
                <a:extLst>
                  <a:ext uri="{FF2B5EF4-FFF2-40B4-BE49-F238E27FC236}">
                    <a16:creationId xmlns:a16="http://schemas.microsoft.com/office/drawing/2014/main" id="{8DDADB47-462E-E84B-BB5B-FD58DA5AC903}"/>
                  </a:ext>
                </a:extLst>
              </p:cNvPr>
              <p:cNvCxnSpPr/>
              <p:nvPr/>
            </p:nvCxnSpPr>
            <p:spPr>
              <a:xfrm>
                <a:off x="1380822" y="4077554"/>
                <a:ext cx="0" cy="333213"/>
              </a:xfrm>
              <a:prstGeom prst="line">
                <a:avLst/>
              </a:prstGeom>
            </p:spPr>
            <p:style>
              <a:lnRef idx="2">
                <a:schemeClr val="accent1"/>
              </a:lnRef>
              <a:fillRef idx="0">
                <a:schemeClr val="accent1"/>
              </a:fillRef>
              <a:effectRef idx="1">
                <a:schemeClr val="accent1"/>
              </a:effectRef>
              <a:fontRef idx="minor">
                <a:schemeClr val="tx1"/>
              </a:fontRef>
            </p:style>
          </p:cxnSp>
          <p:cxnSp>
            <p:nvCxnSpPr>
              <p:cNvPr id="54" name="Straight Connector 53">
                <a:extLst>
                  <a:ext uri="{FF2B5EF4-FFF2-40B4-BE49-F238E27FC236}">
                    <a16:creationId xmlns:a16="http://schemas.microsoft.com/office/drawing/2014/main" id="{43F051F9-0878-D84D-A46A-8C8135245B4D}"/>
                  </a:ext>
                </a:extLst>
              </p:cNvPr>
              <p:cNvCxnSpPr/>
              <p:nvPr/>
            </p:nvCxnSpPr>
            <p:spPr>
              <a:xfrm flipV="1">
                <a:off x="1140031" y="4077554"/>
                <a:ext cx="0" cy="333213"/>
              </a:xfrm>
              <a:prstGeom prst="line">
                <a:avLst/>
              </a:prstGeom>
            </p:spPr>
            <p:style>
              <a:lnRef idx="2">
                <a:schemeClr val="accent1"/>
              </a:lnRef>
              <a:fillRef idx="0">
                <a:schemeClr val="accent1"/>
              </a:fillRef>
              <a:effectRef idx="1">
                <a:schemeClr val="accent1"/>
              </a:effectRef>
              <a:fontRef idx="minor">
                <a:schemeClr val="tx1"/>
              </a:fontRef>
            </p:style>
          </p:cxnSp>
          <p:cxnSp>
            <p:nvCxnSpPr>
              <p:cNvPr id="55" name="Straight Connector 54">
                <a:extLst>
                  <a:ext uri="{FF2B5EF4-FFF2-40B4-BE49-F238E27FC236}">
                    <a16:creationId xmlns:a16="http://schemas.microsoft.com/office/drawing/2014/main" id="{C1AF7847-1BAD-CB4A-A6A8-B209E9409E53}"/>
                  </a:ext>
                </a:extLst>
              </p:cNvPr>
              <p:cNvCxnSpPr/>
              <p:nvPr/>
            </p:nvCxnSpPr>
            <p:spPr>
              <a:xfrm flipV="1">
                <a:off x="1614531" y="4077554"/>
                <a:ext cx="0" cy="333213"/>
              </a:xfrm>
              <a:prstGeom prst="line">
                <a:avLst/>
              </a:prstGeom>
            </p:spPr>
            <p:style>
              <a:lnRef idx="2">
                <a:schemeClr val="accent1"/>
              </a:lnRef>
              <a:fillRef idx="0">
                <a:schemeClr val="accent1"/>
              </a:fillRef>
              <a:effectRef idx="1">
                <a:schemeClr val="accent1"/>
              </a:effectRef>
              <a:fontRef idx="minor">
                <a:schemeClr val="tx1"/>
              </a:fontRef>
            </p:style>
          </p:cxnSp>
          <p:cxnSp>
            <p:nvCxnSpPr>
              <p:cNvPr id="56" name="Straight Connector 55">
                <a:extLst>
                  <a:ext uri="{FF2B5EF4-FFF2-40B4-BE49-F238E27FC236}">
                    <a16:creationId xmlns:a16="http://schemas.microsoft.com/office/drawing/2014/main" id="{1F7D49C3-F078-8841-A8A9-D0700928500B}"/>
                  </a:ext>
                </a:extLst>
              </p:cNvPr>
              <p:cNvCxnSpPr/>
              <p:nvPr/>
            </p:nvCxnSpPr>
            <p:spPr>
              <a:xfrm flipV="1">
                <a:off x="2051259" y="4077554"/>
                <a:ext cx="0" cy="333213"/>
              </a:xfrm>
              <a:prstGeom prst="line">
                <a:avLst/>
              </a:prstGeom>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EBC760C0-C0FA-BC45-AADA-EAD83A9778A6}"/>
                  </a:ext>
                </a:extLst>
              </p:cNvPr>
              <p:cNvCxnSpPr/>
              <p:nvPr/>
            </p:nvCxnSpPr>
            <p:spPr>
              <a:xfrm flipV="1">
                <a:off x="1810468" y="4077554"/>
                <a:ext cx="0" cy="333213"/>
              </a:xfrm>
              <a:prstGeom prst="line">
                <a:avLst/>
              </a:prstGeom>
            </p:spPr>
            <p:style>
              <a:lnRef idx="2">
                <a:schemeClr val="accent1"/>
              </a:lnRef>
              <a:fillRef idx="0">
                <a:schemeClr val="accent1"/>
              </a:fillRef>
              <a:effectRef idx="1">
                <a:schemeClr val="accent1"/>
              </a:effectRef>
              <a:fontRef idx="minor">
                <a:schemeClr val="tx1"/>
              </a:fontRef>
            </p:style>
          </p:cxnSp>
          <p:cxnSp>
            <p:nvCxnSpPr>
              <p:cNvPr id="58" name="Straight Connector 57">
                <a:extLst>
                  <a:ext uri="{FF2B5EF4-FFF2-40B4-BE49-F238E27FC236}">
                    <a16:creationId xmlns:a16="http://schemas.microsoft.com/office/drawing/2014/main" id="{A8B8D404-0B06-C945-B796-17361313BE3B}"/>
                  </a:ext>
                </a:extLst>
              </p:cNvPr>
              <p:cNvCxnSpPr/>
              <p:nvPr/>
            </p:nvCxnSpPr>
            <p:spPr>
              <a:xfrm flipV="1">
                <a:off x="2282607" y="4077554"/>
                <a:ext cx="0" cy="333213"/>
              </a:xfrm>
              <a:prstGeom prst="line">
                <a:avLst/>
              </a:prstGeom>
            </p:spPr>
            <p:style>
              <a:lnRef idx="2">
                <a:schemeClr val="accent1"/>
              </a:lnRef>
              <a:fillRef idx="0">
                <a:schemeClr val="accent1"/>
              </a:fillRef>
              <a:effectRef idx="1">
                <a:schemeClr val="accent1"/>
              </a:effectRef>
              <a:fontRef idx="minor">
                <a:schemeClr val="tx1"/>
              </a:fontRef>
            </p:style>
          </p:cxnSp>
          <p:cxnSp>
            <p:nvCxnSpPr>
              <p:cNvPr id="59" name="Straight Connector 58">
                <a:extLst>
                  <a:ext uri="{FF2B5EF4-FFF2-40B4-BE49-F238E27FC236}">
                    <a16:creationId xmlns:a16="http://schemas.microsoft.com/office/drawing/2014/main" id="{77E8BCB3-5DD9-E340-A936-35600EA2E627}"/>
                  </a:ext>
                </a:extLst>
              </p:cNvPr>
              <p:cNvCxnSpPr/>
              <p:nvPr/>
            </p:nvCxnSpPr>
            <p:spPr>
              <a:xfrm flipV="1">
                <a:off x="2804321" y="4077554"/>
                <a:ext cx="0" cy="333213"/>
              </a:xfrm>
              <a:prstGeom prst="line">
                <a:avLst/>
              </a:prstGeom>
            </p:spPr>
            <p:style>
              <a:lnRef idx="2">
                <a:schemeClr val="accent1"/>
              </a:lnRef>
              <a:fillRef idx="0">
                <a:schemeClr val="accent1"/>
              </a:fillRef>
              <a:effectRef idx="1">
                <a:schemeClr val="accent1"/>
              </a:effectRef>
              <a:fontRef idx="minor">
                <a:schemeClr val="tx1"/>
              </a:fontRef>
            </p:style>
          </p:cxnSp>
          <p:cxnSp>
            <p:nvCxnSpPr>
              <p:cNvPr id="60" name="Straight Connector 59">
                <a:extLst>
                  <a:ext uri="{FF2B5EF4-FFF2-40B4-BE49-F238E27FC236}">
                    <a16:creationId xmlns:a16="http://schemas.microsoft.com/office/drawing/2014/main" id="{79F09777-2132-5241-986D-A8F99009BC08}"/>
                  </a:ext>
                </a:extLst>
              </p:cNvPr>
              <p:cNvCxnSpPr/>
              <p:nvPr/>
            </p:nvCxnSpPr>
            <p:spPr>
              <a:xfrm flipV="1">
                <a:off x="2563530" y="4077554"/>
                <a:ext cx="0" cy="333213"/>
              </a:xfrm>
              <a:prstGeom prst="line">
                <a:avLst/>
              </a:prstGeom>
            </p:spPr>
            <p:style>
              <a:lnRef idx="2">
                <a:schemeClr val="accent1"/>
              </a:lnRef>
              <a:fillRef idx="0">
                <a:schemeClr val="accent1"/>
              </a:fillRef>
              <a:effectRef idx="1">
                <a:schemeClr val="accent1"/>
              </a:effectRef>
              <a:fontRef idx="minor">
                <a:schemeClr val="tx1"/>
              </a:fontRef>
            </p:style>
          </p:cxnSp>
          <p:cxnSp>
            <p:nvCxnSpPr>
              <p:cNvPr id="61" name="Straight Connector 60">
                <a:extLst>
                  <a:ext uri="{FF2B5EF4-FFF2-40B4-BE49-F238E27FC236}">
                    <a16:creationId xmlns:a16="http://schemas.microsoft.com/office/drawing/2014/main" id="{18D988E4-FEEF-2344-9CA2-59FB71B3D3BD}"/>
                  </a:ext>
                </a:extLst>
              </p:cNvPr>
              <p:cNvCxnSpPr/>
              <p:nvPr/>
            </p:nvCxnSpPr>
            <p:spPr>
              <a:xfrm flipV="1">
                <a:off x="3035669" y="4077554"/>
                <a:ext cx="0" cy="333213"/>
              </a:xfrm>
              <a:prstGeom prst="line">
                <a:avLst/>
              </a:prstGeom>
            </p:spPr>
            <p:style>
              <a:lnRef idx="2">
                <a:schemeClr val="accent1"/>
              </a:lnRef>
              <a:fillRef idx="0">
                <a:schemeClr val="accent1"/>
              </a:fillRef>
              <a:effectRef idx="1">
                <a:schemeClr val="accent1"/>
              </a:effectRef>
              <a:fontRef idx="minor">
                <a:schemeClr val="tx1"/>
              </a:fontRef>
            </p:style>
          </p:cxnSp>
          <p:cxnSp>
            <p:nvCxnSpPr>
              <p:cNvPr id="62" name="Straight Connector 61">
                <a:extLst>
                  <a:ext uri="{FF2B5EF4-FFF2-40B4-BE49-F238E27FC236}">
                    <a16:creationId xmlns:a16="http://schemas.microsoft.com/office/drawing/2014/main" id="{21F54202-9598-8D49-A770-73BBA43007BA}"/>
                  </a:ext>
                </a:extLst>
              </p:cNvPr>
              <p:cNvCxnSpPr/>
              <p:nvPr/>
            </p:nvCxnSpPr>
            <p:spPr>
              <a:xfrm flipV="1">
                <a:off x="3477119" y="4077554"/>
                <a:ext cx="0" cy="347393"/>
              </a:xfrm>
              <a:prstGeom prst="line">
                <a:avLst/>
              </a:prstGeom>
            </p:spPr>
            <p:style>
              <a:lnRef idx="2">
                <a:schemeClr val="accent1"/>
              </a:lnRef>
              <a:fillRef idx="0">
                <a:schemeClr val="accent1"/>
              </a:fillRef>
              <a:effectRef idx="1">
                <a:schemeClr val="accent1"/>
              </a:effectRef>
              <a:fontRef idx="minor">
                <a:schemeClr val="tx1"/>
              </a:fontRef>
            </p:style>
          </p:cxnSp>
          <p:cxnSp>
            <p:nvCxnSpPr>
              <p:cNvPr id="63" name="Straight Connector 62">
                <a:extLst>
                  <a:ext uri="{FF2B5EF4-FFF2-40B4-BE49-F238E27FC236}">
                    <a16:creationId xmlns:a16="http://schemas.microsoft.com/office/drawing/2014/main" id="{7975547B-E686-8641-AA91-4416E4E589CE}"/>
                  </a:ext>
                </a:extLst>
              </p:cNvPr>
              <p:cNvCxnSpPr/>
              <p:nvPr/>
            </p:nvCxnSpPr>
            <p:spPr>
              <a:xfrm flipV="1">
                <a:off x="3236328" y="4077554"/>
                <a:ext cx="0" cy="347393"/>
              </a:xfrm>
              <a:prstGeom prst="line">
                <a:avLst/>
              </a:prstGeom>
            </p:spPr>
            <p:style>
              <a:lnRef idx="2">
                <a:schemeClr val="accent1"/>
              </a:lnRef>
              <a:fillRef idx="0">
                <a:schemeClr val="accent1"/>
              </a:fillRef>
              <a:effectRef idx="1">
                <a:schemeClr val="accent1"/>
              </a:effectRef>
              <a:fontRef idx="minor">
                <a:schemeClr val="tx1"/>
              </a:fontRef>
            </p:style>
          </p:cxnSp>
          <p:cxnSp>
            <p:nvCxnSpPr>
              <p:cNvPr id="64" name="Straight Connector 63">
                <a:extLst>
                  <a:ext uri="{FF2B5EF4-FFF2-40B4-BE49-F238E27FC236}">
                    <a16:creationId xmlns:a16="http://schemas.microsoft.com/office/drawing/2014/main" id="{21F4D6F9-20C6-404F-B06E-A3A983210C03}"/>
                  </a:ext>
                </a:extLst>
              </p:cNvPr>
              <p:cNvCxnSpPr/>
              <p:nvPr/>
            </p:nvCxnSpPr>
            <p:spPr>
              <a:xfrm flipV="1">
                <a:off x="3710828" y="4077554"/>
                <a:ext cx="0" cy="347393"/>
              </a:xfrm>
              <a:prstGeom prst="line">
                <a:avLst/>
              </a:prstGeom>
            </p:spPr>
            <p:style>
              <a:lnRef idx="2">
                <a:schemeClr val="accent1"/>
              </a:lnRef>
              <a:fillRef idx="0">
                <a:schemeClr val="accent1"/>
              </a:fillRef>
              <a:effectRef idx="1">
                <a:schemeClr val="accent1"/>
              </a:effectRef>
              <a:fontRef idx="minor">
                <a:schemeClr val="tx1"/>
              </a:fontRef>
            </p:style>
          </p:cxnSp>
        </p:grpSp>
        <p:sp>
          <p:nvSpPr>
            <p:cNvPr id="29" name="Rectangle 28">
              <a:extLst>
                <a:ext uri="{FF2B5EF4-FFF2-40B4-BE49-F238E27FC236}">
                  <a16:creationId xmlns:a16="http://schemas.microsoft.com/office/drawing/2014/main" id="{802F2D04-C7A8-EF4B-BC9A-78817311ED4C}"/>
                </a:ext>
              </a:extLst>
            </p:cNvPr>
            <p:cNvSpPr/>
            <p:nvPr/>
          </p:nvSpPr>
          <p:spPr>
            <a:xfrm>
              <a:off x="405855" y="3158259"/>
              <a:ext cx="44852" cy="90984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eaLnBrk="1" hangingPunct="1">
                <a:defRPr/>
              </a:pPr>
              <a:endParaRPr lang="en-US"/>
            </a:p>
          </p:txBody>
        </p:sp>
        <p:sp>
          <p:nvSpPr>
            <p:cNvPr id="30" name="Rectangle 29">
              <a:extLst>
                <a:ext uri="{FF2B5EF4-FFF2-40B4-BE49-F238E27FC236}">
                  <a16:creationId xmlns:a16="http://schemas.microsoft.com/office/drawing/2014/main" id="{F889D9B5-850E-0049-B476-A59FA6C37E25}"/>
                </a:ext>
              </a:extLst>
            </p:cNvPr>
            <p:cNvSpPr/>
            <p:nvPr/>
          </p:nvSpPr>
          <p:spPr>
            <a:xfrm>
              <a:off x="486118" y="3515107"/>
              <a:ext cx="47214" cy="55299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eaLnBrk="1" hangingPunct="1">
                <a:defRPr/>
              </a:pPr>
              <a:endParaRPr lang="en-US"/>
            </a:p>
          </p:txBody>
        </p:sp>
        <p:sp>
          <p:nvSpPr>
            <p:cNvPr id="31" name="Rectangle 30">
              <a:extLst>
                <a:ext uri="{FF2B5EF4-FFF2-40B4-BE49-F238E27FC236}">
                  <a16:creationId xmlns:a16="http://schemas.microsoft.com/office/drawing/2014/main" id="{D9D82A26-ACF5-6845-859D-9C4E0B16C837}"/>
                </a:ext>
              </a:extLst>
            </p:cNvPr>
            <p:cNvSpPr/>
            <p:nvPr/>
          </p:nvSpPr>
          <p:spPr>
            <a:xfrm>
              <a:off x="587627" y="3796330"/>
              <a:ext cx="47214" cy="27177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eaLnBrk="1" hangingPunct="1">
                <a:defRPr/>
              </a:pPr>
              <a:endParaRPr lang="en-US"/>
            </a:p>
          </p:txBody>
        </p:sp>
        <p:sp>
          <p:nvSpPr>
            <p:cNvPr id="32" name="Rectangle 31">
              <a:extLst>
                <a:ext uri="{FF2B5EF4-FFF2-40B4-BE49-F238E27FC236}">
                  <a16:creationId xmlns:a16="http://schemas.microsoft.com/office/drawing/2014/main" id="{532EC8F6-F334-FE40-9932-D27F875F71EF}"/>
                </a:ext>
              </a:extLst>
            </p:cNvPr>
            <p:cNvSpPr/>
            <p:nvPr/>
          </p:nvSpPr>
          <p:spPr>
            <a:xfrm>
              <a:off x="700941" y="3801056"/>
              <a:ext cx="44854" cy="27413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eaLnBrk="1" hangingPunct="1">
                <a:defRPr/>
              </a:pPr>
              <a:endParaRPr lang="en-US"/>
            </a:p>
          </p:txBody>
        </p:sp>
        <p:sp>
          <p:nvSpPr>
            <p:cNvPr id="33" name="Rectangle 32">
              <a:extLst>
                <a:ext uri="{FF2B5EF4-FFF2-40B4-BE49-F238E27FC236}">
                  <a16:creationId xmlns:a16="http://schemas.microsoft.com/office/drawing/2014/main" id="{0E48A1B6-CD0E-A844-BDE2-27308FABC626}"/>
                </a:ext>
              </a:extLst>
            </p:cNvPr>
            <p:cNvSpPr/>
            <p:nvPr/>
          </p:nvSpPr>
          <p:spPr>
            <a:xfrm>
              <a:off x="984224" y="3434757"/>
              <a:ext cx="47214" cy="62861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eaLnBrk="1" hangingPunct="1">
                <a:defRPr/>
              </a:pPr>
              <a:endParaRPr lang="en-US"/>
            </a:p>
          </p:txBody>
        </p:sp>
        <p:sp>
          <p:nvSpPr>
            <p:cNvPr id="34" name="Rectangle 33">
              <a:extLst>
                <a:ext uri="{FF2B5EF4-FFF2-40B4-BE49-F238E27FC236}">
                  <a16:creationId xmlns:a16="http://schemas.microsoft.com/office/drawing/2014/main" id="{A107CDA1-BCFF-254D-A000-8BA696E495F9}"/>
                </a:ext>
              </a:extLst>
            </p:cNvPr>
            <p:cNvSpPr/>
            <p:nvPr/>
          </p:nvSpPr>
          <p:spPr>
            <a:xfrm>
              <a:off x="1097538" y="3434757"/>
              <a:ext cx="44854" cy="62861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eaLnBrk="1" hangingPunct="1">
                <a:defRPr/>
              </a:pPr>
              <a:endParaRPr lang="en-US"/>
            </a:p>
          </p:txBody>
        </p:sp>
        <p:sp>
          <p:nvSpPr>
            <p:cNvPr id="35" name="Rectangle 34">
              <a:extLst>
                <a:ext uri="{FF2B5EF4-FFF2-40B4-BE49-F238E27FC236}">
                  <a16:creationId xmlns:a16="http://schemas.microsoft.com/office/drawing/2014/main" id="{94DAF802-86A3-0240-ABB7-6D1F7F17800A}"/>
                </a:ext>
              </a:extLst>
            </p:cNvPr>
            <p:cNvSpPr/>
            <p:nvPr/>
          </p:nvSpPr>
          <p:spPr>
            <a:xfrm>
              <a:off x="1201408" y="3061368"/>
              <a:ext cx="44854" cy="100200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eaLnBrk="1" hangingPunct="1">
                <a:defRPr/>
              </a:pPr>
              <a:endParaRPr lang="en-US"/>
            </a:p>
          </p:txBody>
        </p:sp>
        <p:sp>
          <p:nvSpPr>
            <p:cNvPr id="36" name="Rectangle 35">
              <a:extLst>
                <a:ext uri="{FF2B5EF4-FFF2-40B4-BE49-F238E27FC236}">
                  <a16:creationId xmlns:a16="http://schemas.microsoft.com/office/drawing/2014/main" id="{912E05E3-DDF7-214E-B067-EAB9EF1D8DA5}"/>
                </a:ext>
              </a:extLst>
            </p:cNvPr>
            <p:cNvSpPr/>
            <p:nvPr/>
          </p:nvSpPr>
          <p:spPr>
            <a:xfrm>
              <a:off x="1286393" y="3543466"/>
              <a:ext cx="44854" cy="52463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eaLnBrk="1" hangingPunct="1">
                <a:defRPr/>
              </a:pPr>
              <a:endParaRPr lang="en-US"/>
            </a:p>
          </p:txBody>
        </p:sp>
        <p:sp>
          <p:nvSpPr>
            <p:cNvPr id="37" name="Rectangle 36">
              <a:extLst>
                <a:ext uri="{FF2B5EF4-FFF2-40B4-BE49-F238E27FC236}">
                  <a16:creationId xmlns:a16="http://schemas.microsoft.com/office/drawing/2014/main" id="{09DC5F1C-9B79-174E-AB0A-889311669D2F}"/>
                </a:ext>
              </a:extLst>
            </p:cNvPr>
            <p:cNvSpPr/>
            <p:nvPr/>
          </p:nvSpPr>
          <p:spPr>
            <a:xfrm>
              <a:off x="1411511" y="3782150"/>
              <a:ext cx="44852" cy="27886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eaLnBrk="1" hangingPunct="1">
                <a:defRPr/>
              </a:pPr>
              <a:endParaRPr lang="en-US"/>
            </a:p>
          </p:txBody>
        </p:sp>
        <p:sp>
          <p:nvSpPr>
            <p:cNvPr id="38" name="Rectangle 37">
              <a:extLst>
                <a:ext uri="{FF2B5EF4-FFF2-40B4-BE49-F238E27FC236}">
                  <a16:creationId xmlns:a16="http://schemas.microsoft.com/office/drawing/2014/main" id="{50ED3574-1DD5-F540-9E9D-496EE39BB39B}"/>
                </a:ext>
              </a:extLst>
            </p:cNvPr>
            <p:cNvSpPr/>
            <p:nvPr/>
          </p:nvSpPr>
          <p:spPr>
            <a:xfrm>
              <a:off x="1564955" y="3789241"/>
              <a:ext cx="44854" cy="27649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eaLnBrk="1" hangingPunct="1">
                <a:defRPr/>
              </a:pPr>
              <a:endParaRPr lang="en-US"/>
            </a:p>
          </p:txBody>
        </p:sp>
        <p:sp>
          <p:nvSpPr>
            <p:cNvPr id="39" name="Rectangle 38">
              <a:extLst>
                <a:ext uri="{FF2B5EF4-FFF2-40B4-BE49-F238E27FC236}">
                  <a16:creationId xmlns:a16="http://schemas.microsoft.com/office/drawing/2014/main" id="{CABBCDC4-1D0B-A84F-B13D-ECBBAA500319}"/>
                </a:ext>
              </a:extLst>
            </p:cNvPr>
            <p:cNvSpPr/>
            <p:nvPr/>
          </p:nvSpPr>
          <p:spPr>
            <a:xfrm>
              <a:off x="1716040" y="3793967"/>
              <a:ext cx="47214" cy="27649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eaLnBrk="1" hangingPunct="1">
                <a:defRPr/>
              </a:pPr>
              <a:endParaRPr lang="en-US"/>
            </a:p>
          </p:txBody>
        </p:sp>
        <p:sp>
          <p:nvSpPr>
            <p:cNvPr id="40" name="Rectangle 39">
              <a:extLst>
                <a:ext uri="{FF2B5EF4-FFF2-40B4-BE49-F238E27FC236}">
                  <a16:creationId xmlns:a16="http://schemas.microsoft.com/office/drawing/2014/main" id="{101A0FF4-5551-5542-ABC2-BC59C6A0811E}"/>
                </a:ext>
              </a:extLst>
            </p:cNvPr>
            <p:cNvSpPr/>
            <p:nvPr/>
          </p:nvSpPr>
          <p:spPr>
            <a:xfrm>
              <a:off x="2051258" y="3793967"/>
              <a:ext cx="44854" cy="27649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eaLnBrk="1" hangingPunct="1">
                <a:defRPr/>
              </a:pPr>
              <a:endParaRPr lang="en-US"/>
            </a:p>
          </p:txBody>
        </p:sp>
        <p:sp>
          <p:nvSpPr>
            <p:cNvPr id="41" name="Rectangle 40">
              <a:extLst>
                <a:ext uri="{FF2B5EF4-FFF2-40B4-BE49-F238E27FC236}">
                  <a16:creationId xmlns:a16="http://schemas.microsoft.com/office/drawing/2014/main" id="{D5E6E669-E494-4F44-8661-2BCF87038324}"/>
                </a:ext>
              </a:extLst>
            </p:cNvPr>
            <p:cNvSpPr/>
            <p:nvPr/>
          </p:nvSpPr>
          <p:spPr>
            <a:xfrm>
              <a:off x="2204704" y="3075547"/>
              <a:ext cx="47214" cy="98782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eaLnBrk="1" hangingPunct="1">
                <a:defRPr/>
              </a:pPr>
              <a:endParaRPr lang="en-US"/>
            </a:p>
          </p:txBody>
        </p:sp>
        <p:sp>
          <p:nvSpPr>
            <p:cNvPr id="42" name="Rectangle 41">
              <a:extLst>
                <a:ext uri="{FF2B5EF4-FFF2-40B4-BE49-F238E27FC236}">
                  <a16:creationId xmlns:a16="http://schemas.microsoft.com/office/drawing/2014/main" id="{C5145A66-2FA6-9542-B390-68AAC6AD1483}"/>
                </a:ext>
              </a:extLst>
            </p:cNvPr>
            <p:cNvSpPr/>
            <p:nvPr/>
          </p:nvSpPr>
          <p:spPr>
            <a:xfrm>
              <a:off x="2563530" y="3793967"/>
              <a:ext cx="44852" cy="27413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eaLnBrk="1" hangingPunct="1">
                <a:defRPr/>
              </a:pPr>
              <a:endParaRPr lang="en-US"/>
            </a:p>
          </p:txBody>
        </p:sp>
        <p:sp>
          <p:nvSpPr>
            <p:cNvPr id="43" name="Rectangle 42">
              <a:extLst>
                <a:ext uri="{FF2B5EF4-FFF2-40B4-BE49-F238E27FC236}">
                  <a16:creationId xmlns:a16="http://schemas.microsoft.com/office/drawing/2014/main" id="{8A25AB06-089C-D746-8C21-3F4A7878866A}"/>
                </a:ext>
              </a:extLst>
            </p:cNvPr>
            <p:cNvSpPr/>
            <p:nvPr/>
          </p:nvSpPr>
          <p:spPr>
            <a:xfrm>
              <a:off x="2674482" y="3451299"/>
              <a:ext cx="44854" cy="62152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eaLnBrk="1" hangingPunct="1">
                <a:defRPr/>
              </a:pPr>
              <a:endParaRPr lang="en-US"/>
            </a:p>
          </p:txBody>
        </p:sp>
        <p:sp>
          <p:nvSpPr>
            <p:cNvPr id="44" name="Rectangle 43">
              <a:extLst>
                <a:ext uri="{FF2B5EF4-FFF2-40B4-BE49-F238E27FC236}">
                  <a16:creationId xmlns:a16="http://schemas.microsoft.com/office/drawing/2014/main" id="{9B2BDA93-F721-514C-A7D4-289E9234F09F}"/>
                </a:ext>
              </a:extLst>
            </p:cNvPr>
            <p:cNvSpPr/>
            <p:nvPr/>
          </p:nvSpPr>
          <p:spPr>
            <a:xfrm>
              <a:off x="2839731" y="3075547"/>
              <a:ext cx="44854" cy="99019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eaLnBrk="1" hangingPunct="1">
                <a:defRPr/>
              </a:pPr>
              <a:endParaRPr lang="en-US"/>
            </a:p>
          </p:txBody>
        </p:sp>
        <p:sp>
          <p:nvSpPr>
            <p:cNvPr id="45" name="Rectangle 44">
              <a:extLst>
                <a:ext uri="{FF2B5EF4-FFF2-40B4-BE49-F238E27FC236}">
                  <a16:creationId xmlns:a16="http://schemas.microsoft.com/office/drawing/2014/main" id="{D48C0E5D-9006-5249-BEA6-2D708ED9809D}"/>
                </a:ext>
              </a:extLst>
            </p:cNvPr>
            <p:cNvSpPr/>
            <p:nvPr/>
          </p:nvSpPr>
          <p:spPr>
            <a:xfrm>
              <a:off x="2945963" y="3240973"/>
              <a:ext cx="44852" cy="82949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eaLnBrk="1" hangingPunct="1">
                <a:defRPr/>
              </a:pPr>
              <a:endParaRPr lang="en-US"/>
            </a:p>
          </p:txBody>
        </p:sp>
        <p:sp>
          <p:nvSpPr>
            <p:cNvPr id="46" name="Rectangle 45">
              <a:extLst>
                <a:ext uri="{FF2B5EF4-FFF2-40B4-BE49-F238E27FC236}">
                  <a16:creationId xmlns:a16="http://schemas.microsoft.com/office/drawing/2014/main" id="{622557CD-7C72-814B-A142-FA52743CE523}"/>
                </a:ext>
              </a:extLst>
            </p:cNvPr>
            <p:cNvSpPr/>
            <p:nvPr/>
          </p:nvSpPr>
          <p:spPr>
            <a:xfrm>
              <a:off x="3059276" y="3555281"/>
              <a:ext cx="44852" cy="51282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eaLnBrk="1" hangingPunct="1">
                <a:defRPr/>
              </a:pPr>
              <a:endParaRPr lang="en-US"/>
            </a:p>
          </p:txBody>
        </p:sp>
        <p:sp>
          <p:nvSpPr>
            <p:cNvPr id="47" name="Rectangle 46">
              <a:extLst>
                <a:ext uri="{FF2B5EF4-FFF2-40B4-BE49-F238E27FC236}">
                  <a16:creationId xmlns:a16="http://schemas.microsoft.com/office/drawing/2014/main" id="{F3B57F4C-CB54-824F-A094-6D5FEF004B7B}"/>
                </a:ext>
              </a:extLst>
            </p:cNvPr>
            <p:cNvSpPr/>
            <p:nvPr/>
          </p:nvSpPr>
          <p:spPr>
            <a:xfrm>
              <a:off x="3377969" y="3801056"/>
              <a:ext cx="44854" cy="25995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eaLnBrk="1" hangingPunct="1">
                <a:defRPr/>
              </a:pPr>
              <a:endParaRPr lang="en-US"/>
            </a:p>
          </p:txBody>
        </p:sp>
        <p:sp>
          <p:nvSpPr>
            <p:cNvPr id="48" name="Rectangle 47">
              <a:extLst>
                <a:ext uri="{FF2B5EF4-FFF2-40B4-BE49-F238E27FC236}">
                  <a16:creationId xmlns:a16="http://schemas.microsoft.com/office/drawing/2014/main" id="{BACCC1FA-81F4-6C49-8DB0-5319DC4A255A}"/>
                </a:ext>
              </a:extLst>
            </p:cNvPr>
            <p:cNvSpPr/>
            <p:nvPr/>
          </p:nvSpPr>
          <p:spPr>
            <a:xfrm>
              <a:off x="3538497" y="3805783"/>
              <a:ext cx="44854" cy="25759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eaLnBrk="1" hangingPunct="1">
                <a:defRPr/>
              </a:pPr>
              <a:endParaRPr lang="en-US"/>
            </a:p>
          </p:txBody>
        </p:sp>
        <p:sp>
          <p:nvSpPr>
            <p:cNvPr id="49" name="Rectangle 48">
              <a:extLst>
                <a:ext uri="{FF2B5EF4-FFF2-40B4-BE49-F238E27FC236}">
                  <a16:creationId xmlns:a16="http://schemas.microsoft.com/office/drawing/2014/main" id="{858F1202-551A-E74B-8D1F-9A71BEB98C19}"/>
                </a:ext>
              </a:extLst>
            </p:cNvPr>
            <p:cNvSpPr/>
            <p:nvPr/>
          </p:nvSpPr>
          <p:spPr>
            <a:xfrm>
              <a:off x="3637646" y="3959393"/>
              <a:ext cx="44854" cy="10870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eaLnBrk="1" hangingPunct="1">
                <a:defRPr/>
              </a:pPr>
              <a:endParaRPr lang="en-US"/>
            </a:p>
          </p:txBody>
        </p:sp>
      </p:grpSp>
      <p:sp>
        <p:nvSpPr>
          <p:cNvPr id="256003" name="TextBox 64">
            <a:extLst>
              <a:ext uri="{FF2B5EF4-FFF2-40B4-BE49-F238E27FC236}">
                <a16:creationId xmlns:a16="http://schemas.microsoft.com/office/drawing/2014/main" id="{6FDD5F36-300A-3B4D-8FDB-3553D7C2E379}"/>
              </a:ext>
            </a:extLst>
          </p:cNvPr>
          <p:cNvSpPr txBox="1">
            <a:spLocks noChangeArrowheads="1"/>
          </p:cNvSpPr>
          <p:nvPr/>
        </p:nvSpPr>
        <p:spPr bwMode="auto">
          <a:xfrm>
            <a:off x="3422650" y="3108325"/>
            <a:ext cx="1819275"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eaLnBrk="1" hangingPunct="1"/>
            <a:r>
              <a:rPr lang="en-US" altLang="en-US" sz="1200">
                <a:latin typeface="Arial" panose="020B0604020202020204" pitchFamily="34" charset="0"/>
              </a:rPr>
              <a:t>chromosome N</a:t>
            </a:r>
          </a:p>
        </p:txBody>
      </p:sp>
      <p:sp>
        <p:nvSpPr>
          <p:cNvPr id="256004" name="TextBox 65">
            <a:extLst>
              <a:ext uri="{FF2B5EF4-FFF2-40B4-BE49-F238E27FC236}">
                <a16:creationId xmlns:a16="http://schemas.microsoft.com/office/drawing/2014/main" id="{4F162081-4D72-C94C-937B-40C3D3901B2F}"/>
              </a:ext>
            </a:extLst>
          </p:cNvPr>
          <p:cNvSpPr txBox="1">
            <a:spLocks noChangeArrowheads="1"/>
          </p:cNvSpPr>
          <p:nvPr/>
        </p:nvSpPr>
        <p:spPr bwMode="auto">
          <a:xfrm>
            <a:off x="5861050" y="1957388"/>
            <a:ext cx="176688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algn="ctr" eaLnBrk="1" hangingPunct="1"/>
            <a:r>
              <a:rPr lang="en-US" altLang="en-US" sz="1200">
                <a:latin typeface="Arial" panose="020B0604020202020204" pitchFamily="34" charset="0"/>
              </a:rPr>
              <a:t>PLS weights</a:t>
            </a:r>
          </a:p>
          <a:p>
            <a:pPr algn="ctr" eaLnBrk="1" hangingPunct="1"/>
            <a:r>
              <a:rPr lang="en-US" altLang="en-US" sz="1200">
                <a:latin typeface="Arial" panose="020B0604020202020204" pitchFamily="34" charset="0"/>
              </a:rPr>
              <a:t>= </a:t>
            </a:r>
          </a:p>
          <a:p>
            <a:pPr algn="ctr" eaLnBrk="1" hangingPunct="1"/>
            <a:r>
              <a:rPr lang="en-US" altLang="en-US" sz="1200">
                <a:latin typeface="Arial" panose="020B0604020202020204" pitchFamily="34" charset="0"/>
              </a:rPr>
              <a:t>relative importance</a:t>
            </a:r>
          </a:p>
        </p:txBody>
      </p:sp>
      <p:pic>
        <p:nvPicPr>
          <p:cNvPr id="256005" name="Picture 5">
            <a:extLst>
              <a:ext uri="{FF2B5EF4-FFF2-40B4-BE49-F238E27FC236}">
                <a16:creationId xmlns:a16="http://schemas.microsoft.com/office/drawing/2014/main" id="{AC70EB03-A337-2B41-9DF2-B0ACF34DA6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07275" y="2119313"/>
            <a:ext cx="1612900" cy="1254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Straight Arrow Connector 7">
            <a:extLst>
              <a:ext uri="{FF2B5EF4-FFF2-40B4-BE49-F238E27FC236}">
                <a16:creationId xmlns:a16="http://schemas.microsoft.com/office/drawing/2014/main" id="{9F915224-0A1F-0745-8478-91373C8296ED}"/>
              </a:ext>
            </a:extLst>
          </p:cNvPr>
          <p:cNvCxnSpPr/>
          <p:nvPr/>
        </p:nvCxnSpPr>
        <p:spPr>
          <a:xfrm flipH="1">
            <a:off x="6078538" y="1858963"/>
            <a:ext cx="344487" cy="48895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68" name="Straight Arrow Connector 67">
            <a:extLst>
              <a:ext uri="{FF2B5EF4-FFF2-40B4-BE49-F238E27FC236}">
                <a16:creationId xmlns:a16="http://schemas.microsoft.com/office/drawing/2014/main" id="{6E1FCBDA-C6F1-694C-957B-E61ED2BC8E0F}"/>
              </a:ext>
            </a:extLst>
          </p:cNvPr>
          <p:cNvCxnSpPr/>
          <p:nvPr/>
        </p:nvCxnSpPr>
        <p:spPr>
          <a:xfrm>
            <a:off x="7110413" y="1858963"/>
            <a:ext cx="358775" cy="47625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56008" name="Rectangle 66">
            <a:extLst>
              <a:ext uri="{FF2B5EF4-FFF2-40B4-BE49-F238E27FC236}">
                <a16:creationId xmlns:a16="http://schemas.microsoft.com/office/drawing/2014/main" id="{699566BD-AB18-5E46-9229-780FDA25FAF1}"/>
              </a:ext>
            </a:extLst>
          </p:cNvPr>
          <p:cNvSpPr>
            <a:spLocks noChangeArrowheads="1"/>
          </p:cNvSpPr>
          <p:nvPr/>
        </p:nvSpPr>
        <p:spPr bwMode="auto">
          <a:xfrm>
            <a:off x="-19050" y="706438"/>
            <a:ext cx="891698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algn="ctr" eaLnBrk="1" hangingPunct="1"/>
            <a:r>
              <a:rPr lang="en-US" altLang="en-US"/>
              <a:t>Maximizing the joint relationship</a:t>
            </a:r>
            <a:r>
              <a:rPr lang="en-US" altLang="en-US" b="1"/>
              <a:t> </a:t>
            </a:r>
            <a:r>
              <a:rPr lang="en-US" altLang="en-US"/>
              <a:t>between genetic variants and brain features</a:t>
            </a:r>
          </a:p>
        </p:txBody>
      </p:sp>
      <p:sp>
        <p:nvSpPr>
          <p:cNvPr id="256009" name="TextBox 12">
            <a:extLst>
              <a:ext uri="{FF2B5EF4-FFF2-40B4-BE49-F238E27FC236}">
                <a16:creationId xmlns:a16="http://schemas.microsoft.com/office/drawing/2014/main" id="{6ABDF3EB-25B5-3247-A03B-46E373064F8C}"/>
              </a:ext>
            </a:extLst>
          </p:cNvPr>
          <p:cNvSpPr txBox="1">
            <a:spLocks noChangeArrowheads="1"/>
          </p:cNvSpPr>
          <p:nvPr/>
        </p:nvSpPr>
        <p:spPr bwMode="auto">
          <a:xfrm>
            <a:off x="223838" y="2300288"/>
            <a:ext cx="21494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eaLnBrk="1" hangingPunct="1"/>
            <a:r>
              <a:rPr lang="en-US" altLang="en-US" b="1">
                <a:solidFill>
                  <a:schemeClr val="bg2"/>
                </a:solidFill>
                <a:latin typeface="Arial" panose="020B0604020202020204" pitchFamily="34" charset="0"/>
              </a:rPr>
              <a:t>Y</a:t>
            </a:r>
            <a:r>
              <a:rPr lang="en-US" altLang="en-US" b="1">
                <a:latin typeface="Arial" panose="020B0604020202020204" pitchFamily="34" charset="0"/>
              </a:rPr>
              <a:t> = </a:t>
            </a:r>
          </a:p>
        </p:txBody>
      </p:sp>
      <p:sp>
        <p:nvSpPr>
          <p:cNvPr id="70" name="TextBox 13">
            <a:extLst>
              <a:ext uri="{FF2B5EF4-FFF2-40B4-BE49-F238E27FC236}">
                <a16:creationId xmlns:a16="http://schemas.microsoft.com/office/drawing/2014/main" id="{5EE6793E-7536-964E-9377-E62FBE77DF49}"/>
              </a:ext>
            </a:extLst>
          </p:cNvPr>
          <p:cNvSpPr txBox="1"/>
          <p:nvPr/>
        </p:nvSpPr>
        <p:spPr>
          <a:xfrm>
            <a:off x="177800" y="1477963"/>
            <a:ext cx="1636713" cy="369887"/>
          </a:xfrm>
          <a:prstGeom prst="rect">
            <a:avLst/>
          </a:prstGeom>
          <a:noFill/>
        </p:spPr>
        <p:txBody>
          <a:bodyPr>
            <a:spAutoFit/>
          </a:bodyPr>
          <a:lstStyle/>
          <a:p>
            <a:pPr eaLnBrk="1" hangingPunct="1">
              <a:defRPr/>
            </a:pPr>
            <a:r>
              <a:rPr lang="en-US" b="1">
                <a:solidFill>
                  <a:schemeClr val="accent1">
                    <a:lumMod val="75000"/>
                  </a:schemeClr>
                </a:solidFill>
                <a:latin typeface="Calibri" charset="0"/>
                <a:ea typeface="ＭＳ Ｐゴシック" charset="-128"/>
              </a:rPr>
              <a:t>X</a:t>
            </a:r>
            <a:r>
              <a:rPr lang="en-US" b="1">
                <a:latin typeface="Calibri" charset="0"/>
                <a:ea typeface="ＭＳ Ｐゴシック" charset="-128"/>
              </a:rPr>
              <a:t> = </a:t>
            </a:r>
          </a:p>
        </p:txBody>
      </p:sp>
      <p:sp>
        <p:nvSpPr>
          <p:cNvPr id="256011" name="TextBox 16">
            <a:extLst>
              <a:ext uri="{FF2B5EF4-FFF2-40B4-BE49-F238E27FC236}">
                <a16:creationId xmlns:a16="http://schemas.microsoft.com/office/drawing/2014/main" id="{2A52DCB9-DC5B-BD40-A583-AAFB3C83032C}"/>
              </a:ext>
            </a:extLst>
          </p:cNvPr>
          <p:cNvSpPr txBox="1">
            <a:spLocks noChangeArrowheads="1"/>
          </p:cNvSpPr>
          <p:nvPr/>
        </p:nvSpPr>
        <p:spPr bwMode="auto">
          <a:xfrm>
            <a:off x="2801938" y="1539875"/>
            <a:ext cx="21494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eaLnBrk="1" hangingPunct="1"/>
            <a:r>
              <a:rPr lang="en-US" altLang="en-US" sz="1400">
                <a:latin typeface="Arial" panose="020B0604020202020204" pitchFamily="34" charset="0"/>
              </a:rPr>
              <a:t>N individuals</a:t>
            </a:r>
          </a:p>
        </p:txBody>
      </p:sp>
      <p:sp>
        <p:nvSpPr>
          <p:cNvPr id="256012" name="TextBox 17">
            <a:extLst>
              <a:ext uri="{FF2B5EF4-FFF2-40B4-BE49-F238E27FC236}">
                <a16:creationId xmlns:a16="http://schemas.microsoft.com/office/drawing/2014/main" id="{AF49837D-2433-E649-A366-72ABA0E74ECF}"/>
              </a:ext>
            </a:extLst>
          </p:cNvPr>
          <p:cNvSpPr txBox="1">
            <a:spLocks noChangeArrowheads="1"/>
          </p:cNvSpPr>
          <p:nvPr/>
        </p:nvSpPr>
        <p:spPr bwMode="auto">
          <a:xfrm>
            <a:off x="650875" y="1169988"/>
            <a:ext cx="215106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algn="ctr" eaLnBrk="1" hangingPunct="1"/>
            <a:r>
              <a:rPr lang="en-US" altLang="en-US" sz="1400">
                <a:latin typeface="Arial" panose="020B0604020202020204" pitchFamily="34" charset="0"/>
              </a:rPr>
              <a:t>~10</a:t>
            </a:r>
            <a:r>
              <a:rPr lang="en-US" altLang="en-US" sz="1400" baseline="30000">
                <a:latin typeface="Arial" panose="020B0604020202020204" pitchFamily="34" charset="0"/>
              </a:rPr>
              <a:t>6</a:t>
            </a:r>
            <a:r>
              <a:rPr lang="en-US" altLang="en-US" sz="1400">
                <a:latin typeface="Arial" panose="020B0604020202020204" pitchFamily="34" charset="0"/>
              </a:rPr>
              <a:t> SNPs</a:t>
            </a:r>
          </a:p>
        </p:txBody>
      </p:sp>
      <p:graphicFrame>
        <p:nvGraphicFramePr>
          <p:cNvPr id="74" name="Table 18">
            <a:extLst>
              <a:ext uri="{FF2B5EF4-FFF2-40B4-BE49-F238E27FC236}">
                <a16:creationId xmlns:a16="http://schemas.microsoft.com/office/drawing/2014/main" id="{5764EBB7-FBB2-354C-9E00-EC77C3EFF0D9}"/>
              </a:ext>
            </a:extLst>
          </p:cNvPr>
          <p:cNvGraphicFramePr>
            <a:graphicFrameLocks noGrp="1"/>
          </p:cNvGraphicFramePr>
          <p:nvPr/>
        </p:nvGraphicFramePr>
        <p:xfrm>
          <a:off x="738097" y="2265427"/>
          <a:ext cx="1355344" cy="466436"/>
        </p:xfrm>
        <a:graphic>
          <a:graphicData uri="http://schemas.openxmlformats.org/drawingml/2006/table">
            <a:tbl>
              <a:tblPr bandRow="1" bandCol="1">
                <a:tableStyleId>{69012ECD-51FC-41F1-AA8D-1B2483CD663E}</a:tableStyleId>
              </a:tblPr>
              <a:tblGrid>
                <a:gridCol w="338836">
                  <a:extLst>
                    <a:ext uri="{9D8B030D-6E8A-4147-A177-3AD203B41FA5}">
                      <a16:colId xmlns:a16="http://schemas.microsoft.com/office/drawing/2014/main" val="20000"/>
                    </a:ext>
                  </a:extLst>
                </a:gridCol>
                <a:gridCol w="338836">
                  <a:extLst>
                    <a:ext uri="{9D8B030D-6E8A-4147-A177-3AD203B41FA5}">
                      <a16:colId xmlns:a16="http://schemas.microsoft.com/office/drawing/2014/main" val="20001"/>
                    </a:ext>
                  </a:extLst>
                </a:gridCol>
                <a:gridCol w="338836">
                  <a:extLst>
                    <a:ext uri="{9D8B030D-6E8A-4147-A177-3AD203B41FA5}">
                      <a16:colId xmlns:a16="http://schemas.microsoft.com/office/drawing/2014/main" val="20002"/>
                    </a:ext>
                  </a:extLst>
                </a:gridCol>
                <a:gridCol w="338836">
                  <a:extLst>
                    <a:ext uri="{9D8B030D-6E8A-4147-A177-3AD203B41FA5}">
                      <a16:colId xmlns:a16="http://schemas.microsoft.com/office/drawing/2014/main" val="20003"/>
                    </a:ext>
                  </a:extLst>
                </a:gridCol>
              </a:tblGrid>
              <a:tr h="116609">
                <a:tc>
                  <a:txBody>
                    <a:bodyPr/>
                    <a:lstStyle/>
                    <a:p>
                      <a:endParaRPr lang="en-US" sz="1400" kern="0"/>
                    </a:p>
                  </a:txBody>
                  <a:tcPr marL="0" marR="0" marT="0" marB="0" vert="wordArtVert">
                    <a:solidFill>
                      <a:schemeClr val="bg2"/>
                    </a:solidFill>
                  </a:tcPr>
                </a:tc>
                <a:tc>
                  <a:txBody>
                    <a:bodyPr/>
                    <a:lstStyle/>
                    <a:p>
                      <a:endParaRPr lang="en-US" sz="1400" kern="0"/>
                    </a:p>
                  </a:txBody>
                  <a:tcPr marL="0" marR="0" marT="0" marB="0" vert="wordArtVert">
                    <a:solidFill>
                      <a:schemeClr val="bg2"/>
                    </a:solidFill>
                  </a:tcPr>
                </a:tc>
                <a:tc>
                  <a:txBody>
                    <a:bodyPr/>
                    <a:lstStyle/>
                    <a:p>
                      <a:endParaRPr lang="en-US" sz="1400" kern="0"/>
                    </a:p>
                  </a:txBody>
                  <a:tcPr marL="0" marR="0" marT="0" marB="0" vert="wordArtVert">
                    <a:solidFill>
                      <a:schemeClr val="bg2"/>
                    </a:solidFill>
                  </a:tcPr>
                </a:tc>
                <a:tc>
                  <a:txBody>
                    <a:bodyPr/>
                    <a:lstStyle/>
                    <a:p>
                      <a:endParaRPr lang="en-US" sz="1400" kern="0"/>
                    </a:p>
                  </a:txBody>
                  <a:tcPr marL="0" marR="0" marT="0" marB="0" vert="wordArtVert">
                    <a:solidFill>
                      <a:schemeClr val="bg2"/>
                    </a:solidFill>
                  </a:tcPr>
                </a:tc>
                <a:extLst>
                  <a:ext uri="{0D108BD9-81ED-4DB2-BD59-A6C34878D82A}">
                    <a16:rowId xmlns:a16="http://schemas.microsoft.com/office/drawing/2014/main" val="10000"/>
                  </a:ext>
                </a:extLst>
              </a:tr>
              <a:tr h="116609">
                <a:tc>
                  <a:txBody>
                    <a:bodyPr/>
                    <a:lstStyle/>
                    <a:p>
                      <a:endParaRPr lang="en-US" sz="1400" kern="0"/>
                    </a:p>
                  </a:txBody>
                  <a:tcPr marL="0" marR="0" marT="0" marB="0" vert="wordArtVert">
                    <a:solidFill>
                      <a:schemeClr val="bg2"/>
                    </a:solidFill>
                  </a:tcPr>
                </a:tc>
                <a:tc>
                  <a:txBody>
                    <a:bodyPr/>
                    <a:lstStyle/>
                    <a:p>
                      <a:endParaRPr lang="en-US" sz="1400" kern="0"/>
                    </a:p>
                  </a:txBody>
                  <a:tcPr marL="0" marR="0" marT="0" marB="0" vert="wordArtVert">
                    <a:solidFill>
                      <a:schemeClr val="bg2"/>
                    </a:solidFill>
                  </a:tcPr>
                </a:tc>
                <a:tc>
                  <a:txBody>
                    <a:bodyPr/>
                    <a:lstStyle/>
                    <a:p>
                      <a:endParaRPr lang="en-US" sz="1400" kern="0"/>
                    </a:p>
                  </a:txBody>
                  <a:tcPr marL="0" marR="0" marT="0" marB="0" vert="wordArtVert">
                    <a:solidFill>
                      <a:schemeClr val="bg2"/>
                    </a:solidFill>
                  </a:tcPr>
                </a:tc>
                <a:tc>
                  <a:txBody>
                    <a:bodyPr/>
                    <a:lstStyle/>
                    <a:p>
                      <a:endParaRPr lang="en-US" sz="1400" kern="0"/>
                    </a:p>
                  </a:txBody>
                  <a:tcPr marL="0" marR="0" marT="0" marB="0" vert="wordArtVert">
                    <a:solidFill>
                      <a:schemeClr val="bg2"/>
                    </a:solidFill>
                  </a:tcPr>
                </a:tc>
                <a:extLst>
                  <a:ext uri="{0D108BD9-81ED-4DB2-BD59-A6C34878D82A}">
                    <a16:rowId xmlns:a16="http://schemas.microsoft.com/office/drawing/2014/main" val="10001"/>
                  </a:ext>
                </a:extLst>
              </a:tr>
              <a:tr h="116609">
                <a:tc>
                  <a:txBody>
                    <a:bodyPr/>
                    <a:lstStyle/>
                    <a:p>
                      <a:endParaRPr lang="en-US" sz="1400" kern="0"/>
                    </a:p>
                  </a:txBody>
                  <a:tcPr marL="0" marR="0" marT="0" marB="0" vert="wordArtVert">
                    <a:solidFill>
                      <a:schemeClr val="bg2"/>
                    </a:solidFill>
                  </a:tcPr>
                </a:tc>
                <a:tc>
                  <a:txBody>
                    <a:bodyPr/>
                    <a:lstStyle/>
                    <a:p>
                      <a:endParaRPr lang="en-US" sz="1400" kern="0"/>
                    </a:p>
                  </a:txBody>
                  <a:tcPr marL="0" marR="0" marT="0" marB="0" vert="wordArtVert">
                    <a:solidFill>
                      <a:schemeClr val="bg2"/>
                    </a:solidFill>
                  </a:tcPr>
                </a:tc>
                <a:tc>
                  <a:txBody>
                    <a:bodyPr/>
                    <a:lstStyle/>
                    <a:p>
                      <a:endParaRPr lang="en-US" sz="1400" kern="0"/>
                    </a:p>
                  </a:txBody>
                  <a:tcPr marL="0" marR="0" marT="0" marB="0" vert="wordArtVert">
                    <a:solidFill>
                      <a:schemeClr val="bg2"/>
                    </a:solidFill>
                  </a:tcPr>
                </a:tc>
                <a:tc>
                  <a:txBody>
                    <a:bodyPr/>
                    <a:lstStyle/>
                    <a:p>
                      <a:endParaRPr lang="en-US" sz="1400" kern="0"/>
                    </a:p>
                  </a:txBody>
                  <a:tcPr marL="0" marR="0" marT="0" marB="0" vert="wordArtVert">
                    <a:solidFill>
                      <a:schemeClr val="bg2"/>
                    </a:solidFill>
                  </a:tcPr>
                </a:tc>
                <a:extLst>
                  <a:ext uri="{0D108BD9-81ED-4DB2-BD59-A6C34878D82A}">
                    <a16:rowId xmlns:a16="http://schemas.microsoft.com/office/drawing/2014/main" val="10002"/>
                  </a:ext>
                </a:extLst>
              </a:tr>
              <a:tr h="116609">
                <a:tc>
                  <a:txBody>
                    <a:bodyPr/>
                    <a:lstStyle/>
                    <a:p>
                      <a:endParaRPr lang="en-US" sz="1400" kern="0"/>
                    </a:p>
                  </a:txBody>
                  <a:tcPr marL="0" marR="0" marT="0" marB="0" vert="wordArtVert">
                    <a:solidFill>
                      <a:schemeClr val="bg2"/>
                    </a:solidFill>
                  </a:tcPr>
                </a:tc>
                <a:tc>
                  <a:txBody>
                    <a:bodyPr/>
                    <a:lstStyle/>
                    <a:p>
                      <a:endParaRPr lang="en-US" sz="1400" kern="0"/>
                    </a:p>
                  </a:txBody>
                  <a:tcPr marL="0" marR="0" marT="0" marB="0" vert="wordArtVert">
                    <a:solidFill>
                      <a:schemeClr val="bg2"/>
                    </a:solidFill>
                  </a:tcPr>
                </a:tc>
                <a:tc>
                  <a:txBody>
                    <a:bodyPr/>
                    <a:lstStyle/>
                    <a:p>
                      <a:endParaRPr lang="en-US" sz="1400" kern="0"/>
                    </a:p>
                  </a:txBody>
                  <a:tcPr marL="0" marR="0" marT="0" marB="0" vert="wordArtVert">
                    <a:solidFill>
                      <a:schemeClr val="bg2"/>
                    </a:solidFill>
                  </a:tcPr>
                </a:tc>
                <a:tc>
                  <a:txBody>
                    <a:bodyPr/>
                    <a:lstStyle/>
                    <a:p>
                      <a:endParaRPr lang="en-US" sz="1400" kern="0"/>
                    </a:p>
                  </a:txBody>
                  <a:tcPr marL="0" marR="0" marT="0" marB="0" vert="wordArtVert">
                    <a:solidFill>
                      <a:schemeClr val="bg2"/>
                    </a:solidFill>
                  </a:tcPr>
                </a:tc>
                <a:extLst>
                  <a:ext uri="{0D108BD9-81ED-4DB2-BD59-A6C34878D82A}">
                    <a16:rowId xmlns:a16="http://schemas.microsoft.com/office/drawing/2014/main" val="10003"/>
                  </a:ext>
                </a:extLst>
              </a:tr>
            </a:tbl>
          </a:graphicData>
        </a:graphic>
      </p:graphicFrame>
      <p:graphicFrame>
        <p:nvGraphicFramePr>
          <p:cNvPr id="75" name="Table 19">
            <a:extLst>
              <a:ext uri="{FF2B5EF4-FFF2-40B4-BE49-F238E27FC236}">
                <a16:creationId xmlns:a16="http://schemas.microsoft.com/office/drawing/2014/main" id="{77856565-C1B3-C946-B841-8D0B2FFAAB95}"/>
              </a:ext>
            </a:extLst>
          </p:cNvPr>
          <p:cNvGraphicFramePr>
            <a:graphicFrameLocks noGrp="1"/>
          </p:cNvGraphicFramePr>
          <p:nvPr/>
        </p:nvGraphicFramePr>
        <p:xfrm>
          <a:off x="725767" y="1448205"/>
          <a:ext cx="2021256" cy="466436"/>
        </p:xfrm>
        <a:graphic>
          <a:graphicData uri="http://schemas.openxmlformats.org/drawingml/2006/table">
            <a:tbl>
              <a:tblPr bandRow="1" bandCol="1">
                <a:tableStyleId>{69012ECD-51FC-41F1-AA8D-1B2483CD663E}</a:tableStyleId>
              </a:tblPr>
              <a:tblGrid>
                <a:gridCol w="50531">
                  <a:extLst>
                    <a:ext uri="{9D8B030D-6E8A-4147-A177-3AD203B41FA5}">
                      <a16:colId xmlns:a16="http://schemas.microsoft.com/office/drawing/2014/main" val="20000"/>
                    </a:ext>
                  </a:extLst>
                </a:gridCol>
                <a:gridCol w="50532">
                  <a:extLst>
                    <a:ext uri="{9D8B030D-6E8A-4147-A177-3AD203B41FA5}">
                      <a16:colId xmlns:a16="http://schemas.microsoft.com/office/drawing/2014/main" val="20001"/>
                    </a:ext>
                  </a:extLst>
                </a:gridCol>
                <a:gridCol w="50531">
                  <a:extLst>
                    <a:ext uri="{9D8B030D-6E8A-4147-A177-3AD203B41FA5}">
                      <a16:colId xmlns:a16="http://schemas.microsoft.com/office/drawing/2014/main" val="20002"/>
                    </a:ext>
                  </a:extLst>
                </a:gridCol>
                <a:gridCol w="50532">
                  <a:extLst>
                    <a:ext uri="{9D8B030D-6E8A-4147-A177-3AD203B41FA5}">
                      <a16:colId xmlns:a16="http://schemas.microsoft.com/office/drawing/2014/main" val="20003"/>
                    </a:ext>
                  </a:extLst>
                </a:gridCol>
                <a:gridCol w="50531">
                  <a:extLst>
                    <a:ext uri="{9D8B030D-6E8A-4147-A177-3AD203B41FA5}">
                      <a16:colId xmlns:a16="http://schemas.microsoft.com/office/drawing/2014/main" val="20004"/>
                    </a:ext>
                  </a:extLst>
                </a:gridCol>
                <a:gridCol w="50531">
                  <a:extLst>
                    <a:ext uri="{9D8B030D-6E8A-4147-A177-3AD203B41FA5}">
                      <a16:colId xmlns:a16="http://schemas.microsoft.com/office/drawing/2014/main" val="20005"/>
                    </a:ext>
                  </a:extLst>
                </a:gridCol>
                <a:gridCol w="50532">
                  <a:extLst>
                    <a:ext uri="{9D8B030D-6E8A-4147-A177-3AD203B41FA5}">
                      <a16:colId xmlns:a16="http://schemas.microsoft.com/office/drawing/2014/main" val="20006"/>
                    </a:ext>
                  </a:extLst>
                </a:gridCol>
                <a:gridCol w="50531">
                  <a:extLst>
                    <a:ext uri="{9D8B030D-6E8A-4147-A177-3AD203B41FA5}">
                      <a16:colId xmlns:a16="http://schemas.microsoft.com/office/drawing/2014/main" val="20007"/>
                    </a:ext>
                  </a:extLst>
                </a:gridCol>
                <a:gridCol w="50532">
                  <a:extLst>
                    <a:ext uri="{9D8B030D-6E8A-4147-A177-3AD203B41FA5}">
                      <a16:colId xmlns:a16="http://schemas.microsoft.com/office/drawing/2014/main" val="20008"/>
                    </a:ext>
                  </a:extLst>
                </a:gridCol>
                <a:gridCol w="50531">
                  <a:extLst>
                    <a:ext uri="{9D8B030D-6E8A-4147-A177-3AD203B41FA5}">
                      <a16:colId xmlns:a16="http://schemas.microsoft.com/office/drawing/2014/main" val="20009"/>
                    </a:ext>
                  </a:extLst>
                </a:gridCol>
                <a:gridCol w="50531">
                  <a:extLst>
                    <a:ext uri="{9D8B030D-6E8A-4147-A177-3AD203B41FA5}">
                      <a16:colId xmlns:a16="http://schemas.microsoft.com/office/drawing/2014/main" val="20010"/>
                    </a:ext>
                  </a:extLst>
                </a:gridCol>
                <a:gridCol w="50532">
                  <a:extLst>
                    <a:ext uri="{9D8B030D-6E8A-4147-A177-3AD203B41FA5}">
                      <a16:colId xmlns:a16="http://schemas.microsoft.com/office/drawing/2014/main" val="20011"/>
                    </a:ext>
                  </a:extLst>
                </a:gridCol>
                <a:gridCol w="50531">
                  <a:extLst>
                    <a:ext uri="{9D8B030D-6E8A-4147-A177-3AD203B41FA5}">
                      <a16:colId xmlns:a16="http://schemas.microsoft.com/office/drawing/2014/main" val="20012"/>
                    </a:ext>
                  </a:extLst>
                </a:gridCol>
                <a:gridCol w="50532">
                  <a:extLst>
                    <a:ext uri="{9D8B030D-6E8A-4147-A177-3AD203B41FA5}">
                      <a16:colId xmlns:a16="http://schemas.microsoft.com/office/drawing/2014/main" val="20013"/>
                    </a:ext>
                  </a:extLst>
                </a:gridCol>
                <a:gridCol w="50531">
                  <a:extLst>
                    <a:ext uri="{9D8B030D-6E8A-4147-A177-3AD203B41FA5}">
                      <a16:colId xmlns:a16="http://schemas.microsoft.com/office/drawing/2014/main" val="20014"/>
                    </a:ext>
                  </a:extLst>
                </a:gridCol>
                <a:gridCol w="50531">
                  <a:extLst>
                    <a:ext uri="{9D8B030D-6E8A-4147-A177-3AD203B41FA5}">
                      <a16:colId xmlns:a16="http://schemas.microsoft.com/office/drawing/2014/main" val="20015"/>
                    </a:ext>
                  </a:extLst>
                </a:gridCol>
                <a:gridCol w="50532">
                  <a:extLst>
                    <a:ext uri="{9D8B030D-6E8A-4147-A177-3AD203B41FA5}">
                      <a16:colId xmlns:a16="http://schemas.microsoft.com/office/drawing/2014/main" val="20016"/>
                    </a:ext>
                  </a:extLst>
                </a:gridCol>
                <a:gridCol w="50531">
                  <a:extLst>
                    <a:ext uri="{9D8B030D-6E8A-4147-A177-3AD203B41FA5}">
                      <a16:colId xmlns:a16="http://schemas.microsoft.com/office/drawing/2014/main" val="20017"/>
                    </a:ext>
                  </a:extLst>
                </a:gridCol>
                <a:gridCol w="50532">
                  <a:extLst>
                    <a:ext uri="{9D8B030D-6E8A-4147-A177-3AD203B41FA5}">
                      <a16:colId xmlns:a16="http://schemas.microsoft.com/office/drawing/2014/main" val="20018"/>
                    </a:ext>
                  </a:extLst>
                </a:gridCol>
                <a:gridCol w="50531">
                  <a:extLst>
                    <a:ext uri="{9D8B030D-6E8A-4147-A177-3AD203B41FA5}">
                      <a16:colId xmlns:a16="http://schemas.microsoft.com/office/drawing/2014/main" val="20019"/>
                    </a:ext>
                  </a:extLst>
                </a:gridCol>
                <a:gridCol w="50531">
                  <a:extLst>
                    <a:ext uri="{9D8B030D-6E8A-4147-A177-3AD203B41FA5}">
                      <a16:colId xmlns:a16="http://schemas.microsoft.com/office/drawing/2014/main" val="20020"/>
                    </a:ext>
                  </a:extLst>
                </a:gridCol>
                <a:gridCol w="50532">
                  <a:extLst>
                    <a:ext uri="{9D8B030D-6E8A-4147-A177-3AD203B41FA5}">
                      <a16:colId xmlns:a16="http://schemas.microsoft.com/office/drawing/2014/main" val="20021"/>
                    </a:ext>
                  </a:extLst>
                </a:gridCol>
                <a:gridCol w="50531">
                  <a:extLst>
                    <a:ext uri="{9D8B030D-6E8A-4147-A177-3AD203B41FA5}">
                      <a16:colId xmlns:a16="http://schemas.microsoft.com/office/drawing/2014/main" val="20022"/>
                    </a:ext>
                  </a:extLst>
                </a:gridCol>
                <a:gridCol w="50532">
                  <a:extLst>
                    <a:ext uri="{9D8B030D-6E8A-4147-A177-3AD203B41FA5}">
                      <a16:colId xmlns:a16="http://schemas.microsoft.com/office/drawing/2014/main" val="20023"/>
                    </a:ext>
                  </a:extLst>
                </a:gridCol>
                <a:gridCol w="50531">
                  <a:extLst>
                    <a:ext uri="{9D8B030D-6E8A-4147-A177-3AD203B41FA5}">
                      <a16:colId xmlns:a16="http://schemas.microsoft.com/office/drawing/2014/main" val="20024"/>
                    </a:ext>
                  </a:extLst>
                </a:gridCol>
                <a:gridCol w="50531">
                  <a:extLst>
                    <a:ext uri="{9D8B030D-6E8A-4147-A177-3AD203B41FA5}">
                      <a16:colId xmlns:a16="http://schemas.microsoft.com/office/drawing/2014/main" val="20025"/>
                    </a:ext>
                  </a:extLst>
                </a:gridCol>
                <a:gridCol w="50532">
                  <a:extLst>
                    <a:ext uri="{9D8B030D-6E8A-4147-A177-3AD203B41FA5}">
                      <a16:colId xmlns:a16="http://schemas.microsoft.com/office/drawing/2014/main" val="20026"/>
                    </a:ext>
                  </a:extLst>
                </a:gridCol>
                <a:gridCol w="50531">
                  <a:extLst>
                    <a:ext uri="{9D8B030D-6E8A-4147-A177-3AD203B41FA5}">
                      <a16:colId xmlns:a16="http://schemas.microsoft.com/office/drawing/2014/main" val="20027"/>
                    </a:ext>
                  </a:extLst>
                </a:gridCol>
                <a:gridCol w="50532">
                  <a:extLst>
                    <a:ext uri="{9D8B030D-6E8A-4147-A177-3AD203B41FA5}">
                      <a16:colId xmlns:a16="http://schemas.microsoft.com/office/drawing/2014/main" val="20028"/>
                    </a:ext>
                  </a:extLst>
                </a:gridCol>
                <a:gridCol w="50531">
                  <a:extLst>
                    <a:ext uri="{9D8B030D-6E8A-4147-A177-3AD203B41FA5}">
                      <a16:colId xmlns:a16="http://schemas.microsoft.com/office/drawing/2014/main" val="20029"/>
                    </a:ext>
                  </a:extLst>
                </a:gridCol>
                <a:gridCol w="50531">
                  <a:extLst>
                    <a:ext uri="{9D8B030D-6E8A-4147-A177-3AD203B41FA5}">
                      <a16:colId xmlns:a16="http://schemas.microsoft.com/office/drawing/2014/main" val="20030"/>
                    </a:ext>
                  </a:extLst>
                </a:gridCol>
                <a:gridCol w="50532">
                  <a:extLst>
                    <a:ext uri="{9D8B030D-6E8A-4147-A177-3AD203B41FA5}">
                      <a16:colId xmlns:a16="http://schemas.microsoft.com/office/drawing/2014/main" val="20031"/>
                    </a:ext>
                  </a:extLst>
                </a:gridCol>
                <a:gridCol w="50531">
                  <a:extLst>
                    <a:ext uri="{9D8B030D-6E8A-4147-A177-3AD203B41FA5}">
                      <a16:colId xmlns:a16="http://schemas.microsoft.com/office/drawing/2014/main" val="20032"/>
                    </a:ext>
                  </a:extLst>
                </a:gridCol>
                <a:gridCol w="50532">
                  <a:extLst>
                    <a:ext uri="{9D8B030D-6E8A-4147-A177-3AD203B41FA5}">
                      <a16:colId xmlns:a16="http://schemas.microsoft.com/office/drawing/2014/main" val="20033"/>
                    </a:ext>
                  </a:extLst>
                </a:gridCol>
                <a:gridCol w="50531">
                  <a:extLst>
                    <a:ext uri="{9D8B030D-6E8A-4147-A177-3AD203B41FA5}">
                      <a16:colId xmlns:a16="http://schemas.microsoft.com/office/drawing/2014/main" val="20034"/>
                    </a:ext>
                  </a:extLst>
                </a:gridCol>
                <a:gridCol w="50531">
                  <a:extLst>
                    <a:ext uri="{9D8B030D-6E8A-4147-A177-3AD203B41FA5}">
                      <a16:colId xmlns:a16="http://schemas.microsoft.com/office/drawing/2014/main" val="20035"/>
                    </a:ext>
                  </a:extLst>
                </a:gridCol>
                <a:gridCol w="50532">
                  <a:extLst>
                    <a:ext uri="{9D8B030D-6E8A-4147-A177-3AD203B41FA5}">
                      <a16:colId xmlns:a16="http://schemas.microsoft.com/office/drawing/2014/main" val="20036"/>
                    </a:ext>
                  </a:extLst>
                </a:gridCol>
                <a:gridCol w="50531">
                  <a:extLst>
                    <a:ext uri="{9D8B030D-6E8A-4147-A177-3AD203B41FA5}">
                      <a16:colId xmlns:a16="http://schemas.microsoft.com/office/drawing/2014/main" val="20037"/>
                    </a:ext>
                  </a:extLst>
                </a:gridCol>
                <a:gridCol w="50532">
                  <a:extLst>
                    <a:ext uri="{9D8B030D-6E8A-4147-A177-3AD203B41FA5}">
                      <a16:colId xmlns:a16="http://schemas.microsoft.com/office/drawing/2014/main" val="20038"/>
                    </a:ext>
                  </a:extLst>
                </a:gridCol>
                <a:gridCol w="50531">
                  <a:extLst>
                    <a:ext uri="{9D8B030D-6E8A-4147-A177-3AD203B41FA5}">
                      <a16:colId xmlns:a16="http://schemas.microsoft.com/office/drawing/2014/main" val="20039"/>
                    </a:ext>
                  </a:extLst>
                </a:gridCol>
              </a:tblGrid>
              <a:tr h="116609">
                <a:tc>
                  <a:txBody>
                    <a:bodyPr/>
                    <a:lstStyle/>
                    <a:p>
                      <a:endParaRPr lang="en-US" sz="1400" kern="0"/>
                    </a:p>
                  </a:txBody>
                  <a:tcPr marL="0" marR="0" marT="0" marB="0" vert="wordArtVert">
                    <a:solidFill>
                      <a:schemeClr val="accent1"/>
                    </a:solidFill>
                  </a:tcPr>
                </a:tc>
                <a:tc>
                  <a:txBody>
                    <a:bodyPr/>
                    <a:lstStyle/>
                    <a:p>
                      <a:endParaRPr lang="en-US" sz="1400" kern="0"/>
                    </a:p>
                  </a:txBody>
                  <a:tcPr marL="0" marR="0" marT="0" marB="0" vert="wordArtVert">
                    <a:solidFill>
                      <a:schemeClr val="accent1"/>
                    </a:solidFill>
                  </a:tcPr>
                </a:tc>
                <a:tc>
                  <a:txBody>
                    <a:bodyPr/>
                    <a:lstStyle/>
                    <a:p>
                      <a:endParaRPr lang="en-US" sz="1400" kern="0"/>
                    </a:p>
                  </a:txBody>
                  <a:tcPr marL="0" marR="0" marT="0" marB="0" vert="wordArtVert">
                    <a:solidFill>
                      <a:schemeClr val="accent1"/>
                    </a:solidFill>
                  </a:tcPr>
                </a:tc>
                <a:tc>
                  <a:txBody>
                    <a:bodyPr/>
                    <a:lstStyle/>
                    <a:p>
                      <a:endParaRPr lang="en-US" sz="1400" kern="0"/>
                    </a:p>
                  </a:txBody>
                  <a:tcPr marL="0" marR="0" marT="0" marB="0" vert="wordArtVert">
                    <a:solidFill>
                      <a:schemeClr val="accent1"/>
                    </a:solidFill>
                  </a:tcPr>
                </a:tc>
                <a:tc>
                  <a:txBody>
                    <a:bodyPr/>
                    <a:lstStyle/>
                    <a:p>
                      <a:endParaRPr lang="en-US" sz="1400" kern="0"/>
                    </a:p>
                  </a:txBody>
                  <a:tcPr marL="0" marR="0" marT="0" marB="0" vert="wordArtVert">
                    <a:solidFill>
                      <a:schemeClr val="accent1"/>
                    </a:solidFill>
                  </a:tcPr>
                </a:tc>
                <a:tc>
                  <a:txBody>
                    <a:bodyPr/>
                    <a:lstStyle/>
                    <a:p>
                      <a:endParaRPr lang="en-US" sz="1400" kern="0"/>
                    </a:p>
                  </a:txBody>
                  <a:tcPr marL="0" marR="0" marT="0" marB="0" vert="wordArtVert">
                    <a:solidFill>
                      <a:schemeClr val="accent1"/>
                    </a:solidFill>
                  </a:tcPr>
                </a:tc>
                <a:tc>
                  <a:txBody>
                    <a:bodyPr/>
                    <a:lstStyle/>
                    <a:p>
                      <a:endParaRPr lang="en-US" sz="1400" kern="0"/>
                    </a:p>
                  </a:txBody>
                  <a:tcPr marL="0" marR="0" marT="0" marB="0" vert="wordArtVert">
                    <a:solidFill>
                      <a:schemeClr val="accent1"/>
                    </a:solidFill>
                  </a:tcPr>
                </a:tc>
                <a:tc>
                  <a:txBody>
                    <a:bodyPr/>
                    <a:lstStyle/>
                    <a:p>
                      <a:endParaRPr lang="en-US" sz="1400" kern="0"/>
                    </a:p>
                  </a:txBody>
                  <a:tcPr marL="0" marR="0" marT="0" marB="0" vert="wordArtVert">
                    <a:solidFill>
                      <a:schemeClr val="accent1"/>
                    </a:solidFill>
                  </a:tcPr>
                </a:tc>
                <a:tc>
                  <a:txBody>
                    <a:bodyPr/>
                    <a:lstStyle/>
                    <a:p>
                      <a:endParaRPr lang="en-US" sz="1400" kern="0"/>
                    </a:p>
                  </a:txBody>
                  <a:tcPr marL="0" marR="0" marT="0" marB="0" vert="wordArtVert">
                    <a:solidFill>
                      <a:schemeClr val="accent1"/>
                    </a:solidFill>
                  </a:tcPr>
                </a:tc>
                <a:tc>
                  <a:txBody>
                    <a:bodyPr/>
                    <a:lstStyle/>
                    <a:p>
                      <a:endParaRPr lang="en-US" sz="1400" kern="0"/>
                    </a:p>
                  </a:txBody>
                  <a:tcPr marL="0" marR="0" marT="0" marB="0" vert="wordArtVert">
                    <a:solidFill>
                      <a:schemeClr val="accent1"/>
                    </a:solidFill>
                  </a:tcPr>
                </a:tc>
                <a:tc>
                  <a:txBody>
                    <a:bodyPr/>
                    <a:lstStyle/>
                    <a:p>
                      <a:endParaRPr lang="en-US" sz="1400" kern="0"/>
                    </a:p>
                  </a:txBody>
                  <a:tcPr marL="0" marR="0" marT="0" marB="0" vert="wordArtVert">
                    <a:solidFill>
                      <a:schemeClr val="accent1"/>
                    </a:solidFill>
                  </a:tcPr>
                </a:tc>
                <a:tc>
                  <a:txBody>
                    <a:bodyPr/>
                    <a:lstStyle/>
                    <a:p>
                      <a:endParaRPr lang="en-US" sz="1400" kern="0"/>
                    </a:p>
                  </a:txBody>
                  <a:tcPr marL="0" marR="0" marT="0" marB="0" vert="wordArtVert">
                    <a:solidFill>
                      <a:schemeClr val="accent1"/>
                    </a:solidFill>
                  </a:tcPr>
                </a:tc>
                <a:tc>
                  <a:txBody>
                    <a:bodyPr/>
                    <a:lstStyle/>
                    <a:p>
                      <a:endParaRPr lang="en-US" sz="1400" kern="0"/>
                    </a:p>
                  </a:txBody>
                  <a:tcPr marL="0" marR="0" marT="0" marB="0" vert="wordArtVert">
                    <a:solidFill>
                      <a:schemeClr val="accent1"/>
                    </a:solidFill>
                  </a:tcPr>
                </a:tc>
                <a:tc>
                  <a:txBody>
                    <a:bodyPr/>
                    <a:lstStyle/>
                    <a:p>
                      <a:endParaRPr lang="en-US" sz="1400" kern="0"/>
                    </a:p>
                  </a:txBody>
                  <a:tcPr marL="0" marR="0" marT="0" marB="0" vert="wordArtVert">
                    <a:solidFill>
                      <a:schemeClr val="accent1"/>
                    </a:solidFill>
                  </a:tcPr>
                </a:tc>
                <a:tc>
                  <a:txBody>
                    <a:bodyPr/>
                    <a:lstStyle/>
                    <a:p>
                      <a:endParaRPr lang="en-US" sz="1400" kern="0"/>
                    </a:p>
                  </a:txBody>
                  <a:tcPr marL="0" marR="0" marT="0" marB="0" vert="wordArtVert">
                    <a:solidFill>
                      <a:schemeClr val="accent1"/>
                    </a:solidFill>
                  </a:tcPr>
                </a:tc>
                <a:tc>
                  <a:txBody>
                    <a:bodyPr/>
                    <a:lstStyle/>
                    <a:p>
                      <a:endParaRPr lang="en-US" sz="1400" kern="0"/>
                    </a:p>
                  </a:txBody>
                  <a:tcPr marL="0" marR="0" marT="0" marB="0" vert="wordArtVert">
                    <a:solidFill>
                      <a:schemeClr val="accent1"/>
                    </a:solidFill>
                  </a:tcPr>
                </a:tc>
                <a:tc>
                  <a:txBody>
                    <a:bodyPr/>
                    <a:lstStyle/>
                    <a:p>
                      <a:endParaRPr lang="en-US" sz="1400" kern="0"/>
                    </a:p>
                  </a:txBody>
                  <a:tcPr marL="0" marR="0" marT="0" marB="0" vert="wordArtVert">
                    <a:solidFill>
                      <a:schemeClr val="accent1"/>
                    </a:solidFill>
                  </a:tcPr>
                </a:tc>
                <a:tc>
                  <a:txBody>
                    <a:bodyPr/>
                    <a:lstStyle/>
                    <a:p>
                      <a:endParaRPr lang="en-US" sz="1400" kern="0"/>
                    </a:p>
                  </a:txBody>
                  <a:tcPr marL="0" marR="0" marT="0" marB="0" vert="wordArtVert">
                    <a:solidFill>
                      <a:schemeClr val="accent1"/>
                    </a:solidFill>
                  </a:tcPr>
                </a:tc>
                <a:tc>
                  <a:txBody>
                    <a:bodyPr/>
                    <a:lstStyle/>
                    <a:p>
                      <a:endParaRPr lang="en-US" sz="1400" kern="0"/>
                    </a:p>
                  </a:txBody>
                  <a:tcPr marL="0" marR="0" marT="0" marB="0" vert="wordArtVert">
                    <a:solidFill>
                      <a:schemeClr val="accent1"/>
                    </a:solidFill>
                  </a:tcPr>
                </a:tc>
                <a:tc>
                  <a:txBody>
                    <a:bodyPr/>
                    <a:lstStyle/>
                    <a:p>
                      <a:endParaRPr lang="en-US" sz="1400" kern="0"/>
                    </a:p>
                  </a:txBody>
                  <a:tcPr marL="0" marR="0" marT="0" marB="0" vert="wordArtVert">
                    <a:solidFill>
                      <a:schemeClr val="accent1"/>
                    </a:solidFill>
                  </a:tcPr>
                </a:tc>
                <a:tc>
                  <a:txBody>
                    <a:bodyPr/>
                    <a:lstStyle/>
                    <a:p>
                      <a:endParaRPr lang="en-US" sz="1400" kern="0"/>
                    </a:p>
                  </a:txBody>
                  <a:tcPr marL="0" marR="0" marT="0" marB="0" vert="wordArtVert">
                    <a:solidFill>
                      <a:schemeClr val="accent1"/>
                    </a:solidFill>
                  </a:tcPr>
                </a:tc>
                <a:tc>
                  <a:txBody>
                    <a:bodyPr/>
                    <a:lstStyle/>
                    <a:p>
                      <a:endParaRPr lang="en-US" sz="1400" kern="0"/>
                    </a:p>
                  </a:txBody>
                  <a:tcPr marL="0" marR="0" marT="0" marB="0" vert="wordArtVert">
                    <a:solidFill>
                      <a:schemeClr val="accent1"/>
                    </a:solidFill>
                  </a:tcPr>
                </a:tc>
                <a:tc>
                  <a:txBody>
                    <a:bodyPr/>
                    <a:lstStyle/>
                    <a:p>
                      <a:endParaRPr lang="en-US" sz="1400" kern="0"/>
                    </a:p>
                  </a:txBody>
                  <a:tcPr marL="0" marR="0" marT="0" marB="0" vert="wordArtVert">
                    <a:solidFill>
                      <a:schemeClr val="accent1"/>
                    </a:solidFill>
                  </a:tcPr>
                </a:tc>
                <a:tc>
                  <a:txBody>
                    <a:bodyPr/>
                    <a:lstStyle/>
                    <a:p>
                      <a:endParaRPr lang="en-US" sz="1400" kern="0"/>
                    </a:p>
                  </a:txBody>
                  <a:tcPr marL="0" marR="0" marT="0" marB="0" vert="wordArtVert">
                    <a:solidFill>
                      <a:schemeClr val="accent1"/>
                    </a:solidFill>
                  </a:tcPr>
                </a:tc>
                <a:tc>
                  <a:txBody>
                    <a:bodyPr/>
                    <a:lstStyle/>
                    <a:p>
                      <a:endParaRPr lang="en-US" sz="1400" kern="0"/>
                    </a:p>
                  </a:txBody>
                  <a:tcPr marL="0" marR="0" marT="0" marB="0" vert="wordArtVert">
                    <a:solidFill>
                      <a:schemeClr val="accent1"/>
                    </a:solidFill>
                  </a:tcPr>
                </a:tc>
                <a:tc>
                  <a:txBody>
                    <a:bodyPr/>
                    <a:lstStyle/>
                    <a:p>
                      <a:endParaRPr lang="en-US" sz="1400" kern="0"/>
                    </a:p>
                  </a:txBody>
                  <a:tcPr marL="0" marR="0" marT="0" marB="0" vert="wordArtVert">
                    <a:solidFill>
                      <a:schemeClr val="accent1"/>
                    </a:solidFill>
                  </a:tcPr>
                </a:tc>
                <a:tc>
                  <a:txBody>
                    <a:bodyPr/>
                    <a:lstStyle/>
                    <a:p>
                      <a:endParaRPr lang="en-US" sz="1400" kern="0"/>
                    </a:p>
                  </a:txBody>
                  <a:tcPr marL="0" marR="0" marT="0" marB="0" vert="wordArtVert">
                    <a:solidFill>
                      <a:schemeClr val="accent1"/>
                    </a:solidFill>
                  </a:tcPr>
                </a:tc>
                <a:tc>
                  <a:txBody>
                    <a:bodyPr/>
                    <a:lstStyle/>
                    <a:p>
                      <a:endParaRPr lang="en-US" sz="1400" kern="0"/>
                    </a:p>
                  </a:txBody>
                  <a:tcPr marL="0" marR="0" marT="0" marB="0" vert="wordArtVert">
                    <a:solidFill>
                      <a:schemeClr val="accent1"/>
                    </a:solidFill>
                  </a:tcPr>
                </a:tc>
                <a:tc>
                  <a:txBody>
                    <a:bodyPr/>
                    <a:lstStyle/>
                    <a:p>
                      <a:endParaRPr lang="en-US" sz="1400" kern="0"/>
                    </a:p>
                  </a:txBody>
                  <a:tcPr marL="0" marR="0" marT="0" marB="0" vert="wordArtVert">
                    <a:solidFill>
                      <a:schemeClr val="accent1"/>
                    </a:solidFill>
                  </a:tcPr>
                </a:tc>
                <a:tc>
                  <a:txBody>
                    <a:bodyPr/>
                    <a:lstStyle/>
                    <a:p>
                      <a:endParaRPr lang="en-US" sz="1400" kern="0"/>
                    </a:p>
                  </a:txBody>
                  <a:tcPr marL="0" marR="0" marT="0" marB="0" vert="wordArtVert">
                    <a:solidFill>
                      <a:schemeClr val="accent1"/>
                    </a:solidFill>
                  </a:tcPr>
                </a:tc>
                <a:tc>
                  <a:txBody>
                    <a:bodyPr/>
                    <a:lstStyle/>
                    <a:p>
                      <a:endParaRPr lang="en-US" sz="1400" kern="0"/>
                    </a:p>
                  </a:txBody>
                  <a:tcPr marL="0" marR="0" marT="0" marB="0" vert="wordArtVert">
                    <a:solidFill>
                      <a:schemeClr val="accent1"/>
                    </a:solidFill>
                  </a:tcPr>
                </a:tc>
                <a:tc>
                  <a:txBody>
                    <a:bodyPr/>
                    <a:lstStyle/>
                    <a:p>
                      <a:endParaRPr lang="en-US" sz="1400" kern="0"/>
                    </a:p>
                  </a:txBody>
                  <a:tcPr marL="0" marR="0" marT="0" marB="0" vert="wordArtVert">
                    <a:solidFill>
                      <a:schemeClr val="accent1"/>
                    </a:solidFill>
                  </a:tcPr>
                </a:tc>
                <a:tc>
                  <a:txBody>
                    <a:bodyPr/>
                    <a:lstStyle/>
                    <a:p>
                      <a:endParaRPr lang="en-US" sz="1400" kern="0"/>
                    </a:p>
                  </a:txBody>
                  <a:tcPr marL="0" marR="0" marT="0" marB="0" vert="wordArtVert">
                    <a:solidFill>
                      <a:schemeClr val="accent1"/>
                    </a:solidFill>
                  </a:tcPr>
                </a:tc>
                <a:tc>
                  <a:txBody>
                    <a:bodyPr/>
                    <a:lstStyle/>
                    <a:p>
                      <a:endParaRPr lang="en-US" sz="1400" kern="0"/>
                    </a:p>
                  </a:txBody>
                  <a:tcPr marL="0" marR="0" marT="0" marB="0" vert="wordArtVert">
                    <a:solidFill>
                      <a:schemeClr val="accent1"/>
                    </a:solidFill>
                  </a:tcPr>
                </a:tc>
                <a:tc>
                  <a:txBody>
                    <a:bodyPr/>
                    <a:lstStyle/>
                    <a:p>
                      <a:endParaRPr lang="en-US" sz="1400" kern="0"/>
                    </a:p>
                  </a:txBody>
                  <a:tcPr marL="0" marR="0" marT="0" marB="0" vert="wordArtVert">
                    <a:solidFill>
                      <a:schemeClr val="accent1"/>
                    </a:solidFill>
                  </a:tcPr>
                </a:tc>
                <a:tc>
                  <a:txBody>
                    <a:bodyPr/>
                    <a:lstStyle/>
                    <a:p>
                      <a:endParaRPr lang="en-US" sz="1400" kern="0"/>
                    </a:p>
                  </a:txBody>
                  <a:tcPr marL="0" marR="0" marT="0" marB="0" vert="wordArtVert">
                    <a:solidFill>
                      <a:schemeClr val="accent1"/>
                    </a:solidFill>
                  </a:tcPr>
                </a:tc>
                <a:tc>
                  <a:txBody>
                    <a:bodyPr/>
                    <a:lstStyle/>
                    <a:p>
                      <a:endParaRPr lang="en-US" sz="1400" kern="0"/>
                    </a:p>
                  </a:txBody>
                  <a:tcPr marL="0" marR="0" marT="0" marB="0" vert="wordArtVert">
                    <a:solidFill>
                      <a:schemeClr val="accent1"/>
                    </a:solidFill>
                  </a:tcPr>
                </a:tc>
                <a:tc>
                  <a:txBody>
                    <a:bodyPr/>
                    <a:lstStyle/>
                    <a:p>
                      <a:endParaRPr lang="en-US" sz="1400" kern="0"/>
                    </a:p>
                  </a:txBody>
                  <a:tcPr marL="0" marR="0" marT="0" marB="0" vert="wordArtVert">
                    <a:solidFill>
                      <a:schemeClr val="accent1"/>
                    </a:solidFill>
                  </a:tcPr>
                </a:tc>
                <a:tc>
                  <a:txBody>
                    <a:bodyPr/>
                    <a:lstStyle/>
                    <a:p>
                      <a:endParaRPr lang="en-US" sz="1400" kern="0"/>
                    </a:p>
                  </a:txBody>
                  <a:tcPr marL="0" marR="0" marT="0" marB="0" vert="wordArtVert">
                    <a:solidFill>
                      <a:schemeClr val="accent1"/>
                    </a:solidFill>
                  </a:tcPr>
                </a:tc>
                <a:tc>
                  <a:txBody>
                    <a:bodyPr/>
                    <a:lstStyle/>
                    <a:p>
                      <a:endParaRPr lang="en-US" sz="1400" kern="0"/>
                    </a:p>
                  </a:txBody>
                  <a:tcPr marL="0" marR="0" marT="0" marB="0" vert="wordArtVert">
                    <a:solidFill>
                      <a:schemeClr val="accent1"/>
                    </a:solidFill>
                  </a:tcPr>
                </a:tc>
                <a:extLst>
                  <a:ext uri="{0D108BD9-81ED-4DB2-BD59-A6C34878D82A}">
                    <a16:rowId xmlns:a16="http://schemas.microsoft.com/office/drawing/2014/main" val="10000"/>
                  </a:ext>
                </a:extLst>
              </a:tr>
              <a:tr h="116609">
                <a:tc>
                  <a:txBody>
                    <a:bodyPr/>
                    <a:lstStyle/>
                    <a:p>
                      <a:endParaRPr lang="en-US" sz="1400" kern="0"/>
                    </a:p>
                  </a:txBody>
                  <a:tcPr marL="0" marR="0" marT="0" marB="0" vert="wordArtVert">
                    <a:solidFill>
                      <a:schemeClr val="accent1"/>
                    </a:solidFill>
                  </a:tcPr>
                </a:tc>
                <a:tc>
                  <a:txBody>
                    <a:bodyPr/>
                    <a:lstStyle/>
                    <a:p>
                      <a:endParaRPr lang="en-US" sz="1400" kern="0"/>
                    </a:p>
                  </a:txBody>
                  <a:tcPr marL="0" marR="0" marT="0" marB="0" vert="wordArtVert">
                    <a:solidFill>
                      <a:schemeClr val="accent1"/>
                    </a:solidFill>
                  </a:tcPr>
                </a:tc>
                <a:tc>
                  <a:txBody>
                    <a:bodyPr/>
                    <a:lstStyle/>
                    <a:p>
                      <a:endParaRPr lang="en-US" sz="1400" kern="0"/>
                    </a:p>
                  </a:txBody>
                  <a:tcPr marL="0" marR="0" marT="0" marB="0" vert="wordArtVert">
                    <a:solidFill>
                      <a:schemeClr val="accent1"/>
                    </a:solidFill>
                  </a:tcPr>
                </a:tc>
                <a:tc>
                  <a:txBody>
                    <a:bodyPr/>
                    <a:lstStyle/>
                    <a:p>
                      <a:endParaRPr lang="en-US" sz="1400" kern="0"/>
                    </a:p>
                  </a:txBody>
                  <a:tcPr marL="0" marR="0" marT="0" marB="0" vert="wordArtVert">
                    <a:solidFill>
                      <a:schemeClr val="accent1"/>
                    </a:solidFill>
                  </a:tcPr>
                </a:tc>
                <a:tc>
                  <a:txBody>
                    <a:bodyPr/>
                    <a:lstStyle/>
                    <a:p>
                      <a:endParaRPr lang="en-US" sz="1400" kern="0"/>
                    </a:p>
                  </a:txBody>
                  <a:tcPr marL="0" marR="0" marT="0" marB="0" vert="wordArtVert">
                    <a:solidFill>
                      <a:schemeClr val="accent1"/>
                    </a:solidFill>
                  </a:tcPr>
                </a:tc>
                <a:tc>
                  <a:txBody>
                    <a:bodyPr/>
                    <a:lstStyle/>
                    <a:p>
                      <a:endParaRPr lang="en-US" sz="1400" kern="0"/>
                    </a:p>
                  </a:txBody>
                  <a:tcPr marL="0" marR="0" marT="0" marB="0" vert="wordArtVert">
                    <a:solidFill>
                      <a:schemeClr val="accent1"/>
                    </a:solidFill>
                  </a:tcPr>
                </a:tc>
                <a:tc>
                  <a:txBody>
                    <a:bodyPr/>
                    <a:lstStyle/>
                    <a:p>
                      <a:endParaRPr lang="en-US" sz="1400" kern="0"/>
                    </a:p>
                  </a:txBody>
                  <a:tcPr marL="0" marR="0" marT="0" marB="0" vert="wordArtVert">
                    <a:solidFill>
                      <a:schemeClr val="accent1"/>
                    </a:solidFill>
                  </a:tcPr>
                </a:tc>
                <a:tc>
                  <a:txBody>
                    <a:bodyPr/>
                    <a:lstStyle/>
                    <a:p>
                      <a:endParaRPr lang="en-US" sz="1400" kern="0"/>
                    </a:p>
                  </a:txBody>
                  <a:tcPr marL="0" marR="0" marT="0" marB="0" vert="wordArtVert">
                    <a:solidFill>
                      <a:schemeClr val="accent1"/>
                    </a:solidFill>
                  </a:tcPr>
                </a:tc>
                <a:tc>
                  <a:txBody>
                    <a:bodyPr/>
                    <a:lstStyle/>
                    <a:p>
                      <a:endParaRPr lang="en-US" sz="1400" kern="0"/>
                    </a:p>
                  </a:txBody>
                  <a:tcPr marL="0" marR="0" marT="0" marB="0" vert="wordArtVert">
                    <a:solidFill>
                      <a:schemeClr val="accent1"/>
                    </a:solidFill>
                  </a:tcPr>
                </a:tc>
                <a:tc>
                  <a:txBody>
                    <a:bodyPr/>
                    <a:lstStyle/>
                    <a:p>
                      <a:endParaRPr lang="en-US" sz="1400" kern="0"/>
                    </a:p>
                  </a:txBody>
                  <a:tcPr marL="0" marR="0" marT="0" marB="0" vert="wordArtVert">
                    <a:solidFill>
                      <a:schemeClr val="accent1"/>
                    </a:solidFill>
                  </a:tcPr>
                </a:tc>
                <a:tc>
                  <a:txBody>
                    <a:bodyPr/>
                    <a:lstStyle/>
                    <a:p>
                      <a:endParaRPr lang="en-US" sz="1400" kern="0"/>
                    </a:p>
                  </a:txBody>
                  <a:tcPr marL="0" marR="0" marT="0" marB="0" vert="wordArtVert">
                    <a:solidFill>
                      <a:schemeClr val="accent1"/>
                    </a:solidFill>
                  </a:tcPr>
                </a:tc>
                <a:tc>
                  <a:txBody>
                    <a:bodyPr/>
                    <a:lstStyle/>
                    <a:p>
                      <a:endParaRPr lang="en-US" sz="1400" kern="0"/>
                    </a:p>
                  </a:txBody>
                  <a:tcPr marL="0" marR="0" marT="0" marB="0" vert="wordArtVert">
                    <a:solidFill>
                      <a:schemeClr val="accent1"/>
                    </a:solidFill>
                  </a:tcPr>
                </a:tc>
                <a:tc>
                  <a:txBody>
                    <a:bodyPr/>
                    <a:lstStyle/>
                    <a:p>
                      <a:endParaRPr lang="en-US" sz="1400" kern="0"/>
                    </a:p>
                  </a:txBody>
                  <a:tcPr marL="0" marR="0" marT="0" marB="0" vert="wordArtVert">
                    <a:solidFill>
                      <a:schemeClr val="accent1"/>
                    </a:solidFill>
                  </a:tcPr>
                </a:tc>
                <a:tc>
                  <a:txBody>
                    <a:bodyPr/>
                    <a:lstStyle/>
                    <a:p>
                      <a:endParaRPr lang="en-US" sz="1400" kern="0"/>
                    </a:p>
                  </a:txBody>
                  <a:tcPr marL="0" marR="0" marT="0" marB="0" vert="wordArtVert">
                    <a:solidFill>
                      <a:schemeClr val="accent1"/>
                    </a:solidFill>
                  </a:tcPr>
                </a:tc>
                <a:tc>
                  <a:txBody>
                    <a:bodyPr/>
                    <a:lstStyle/>
                    <a:p>
                      <a:endParaRPr lang="en-US" sz="1400" kern="0"/>
                    </a:p>
                  </a:txBody>
                  <a:tcPr marL="0" marR="0" marT="0" marB="0" vert="wordArtVert">
                    <a:solidFill>
                      <a:schemeClr val="accent1"/>
                    </a:solidFill>
                  </a:tcPr>
                </a:tc>
                <a:tc>
                  <a:txBody>
                    <a:bodyPr/>
                    <a:lstStyle/>
                    <a:p>
                      <a:endParaRPr lang="en-US" sz="1400" kern="0"/>
                    </a:p>
                  </a:txBody>
                  <a:tcPr marL="0" marR="0" marT="0" marB="0" vert="wordArtVert">
                    <a:solidFill>
                      <a:schemeClr val="accent1"/>
                    </a:solidFill>
                  </a:tcPr>
                </a:tc>
                <a:tc>
                  <a:txBody>
                    <a:bodyPr/>
                    <a:lstStyle/>
                    <a:p>
                      <a:endParaRPr lang="en-US" sz="1400" kern="0"/>
                    </a:p>
                  </a:txBody>
                  <a:tcPr marL="0" marR="0" marT="0" marB="0" vert="wordArtVert">
                    <a:solidFill>
                      <a:schemeClr val="accent1"/>
                    </a:solidFill>
                  </a:tcPr>
                </a:tc>
                <a:tc>
                  <a:txBody>
                    <a:bodyPr/>
                    <a:lstStyle/>
                    <a:p>
                      <a:endParaRPr lang="en-US" sz="1400" kern="0"/>
                    </a:p>
                  </a:txBody>
                  <a:tcPr marL="0" marR="0" marT="0" marB="0" vert="wordArtVert">
                    <a:solidFill>
                      <a:schemeClr val="accent1"/>
                    </a:solidFill>
                  </a:tcPr>
                </a:tc>
                <a:tc>
                  <a:txBody>
                    <a:bodyPr/>
                    <a:lstStyle/>
                    <a:p>
                      <a:endParaRPr lang="en-US" sz="1400" kern="0"/>
                    </a:p>
                  </a:txBody>
                  <a:tcPr marL="0" marR="0" marT="0" marB="0" vert="wordArtVert">
                    <a:solidFill>
                      <a:schemeClr val="accent1"/>
                    </a:solidFill>
                  </a:tcPr>
                </a:tc>
                <a:tc>
                  <a:txBody>
                    <a:bodyPr/>
                    <a:lstStyle/>
                    <a:p>
                      <a:endParaRPr lang="en-US" sz="1400" kern="0"/>
                    </a:p>
                  </a:txBody>
                  <a:tcPr marL="0" marR="0" marT="0" marB="0" vert="wordArtVert">
                    <a:solidFill>
                      <a:schemeClr val="accent1"/>
                    </a:solidFill>
                  </a:tcPr>
                </a:tc>
                <a:tc>
                  <a:txBody>
                    <a:bodyPr/>
                    <a:lstStyle/>
                    <a:p>
                      <a:endParaRPr lang="en-US" sz="1400" kern="0"/>
                    </a:p>
                  </a:txBody>
                  <a:tcPr marL="0" marR="0" marT="0" marB="0" vert="wordArtVert">
                    <a:solidFill>
                      <a:schemeClr val="accent1"/>
                    </a:solidFill>
                  </a:tcPr>
                </a:tc>
                <a:tc>
                  <a:txBody>
                    <a:bodyPr/>
                    <a:lstStyle/>
                    <a:p>
                      <a:endParaRPr lang="en-US" sz="1400" kern="0"/>
                    </a:p>
                  </a:txBody>
                  <a:tcPr marL="0" marR="0" marT="0" marB="0" vert="wordArtVert">
                    <a:solidFill>
                      <a:schemeClr val="accent1"/>
                    </a:solidFill>
                  </a:tcPr>
                </a:tc>
                <a:tc>
                  <a:txBody>
                    <a:bodyPr/>
                    <a:lstStyle/>
                    <a:p>
                      <a:endParaRPr lang="en-US" sz="1400" kern="0"/>
                    </a:p>
                  </a:txBody>
                  <a:tcPr marL="0" marR="0" marT="0" marB="0" vert="wordArtVert">
                    <a:solidFill>
                      <a:schemeClr val="accent1"/>
                    </a:solidFill>
                  </a:tcPr>
                </a:tc>
                <a:tc>
                  <a:txBody>
                    <a:bodyPr/>
                    <a:lstStyle/>
                    <a:p>
                      <a:endParaRPr lang="en-US" sz="1400" kern="0"/>
                    </a:p>
                  </a:txBody>
                  <a:tcPr marL="0" marR="0" marT="0" marB="0" vert="wordArtVert">
                    <a:solidFill>
                      <a:schemeClr val="accent1"/>
                    </a:solidFill>
                  </a:tcPr>
                </a:tc>
                <a:tc>
                  <a:txBody>
                    <a:bodyPr/>
                    <a:lstStyle/>
                    <a:p>
                      <a:endParaRPr lang="en-US" sz="1400" kern="0"/>
                    </a:p>
                  </a:txBody>
                  <a:tcPr marL="0" marR="0" marT="0" marB="0" vert="wordArtVert">
                    <a:solidFill>
                      <a:schemeClr val="accent1"/>
                    </a:solidFill>
                  </a:tcPr>
                </a:tc>
                <a:tc>
                  <a:txBody>
                    <a:bodyPr/>
                    <a:lstStyle/>
                    <a:p>
                      <a:endParaRPr lang="en-US" sz="1400" kern="0"/>
                    </a:p>
                  </a:txBody>
                  <a:tcPr marL="0" marR="0" marT="0" marB="0" vert="wordArtVert">
                    <a:solidFill>
                      <a:schemeClr val="accent1"/>
                    </a:solidFill>
                  </a:tcPr>
                </a:tc>
                <a:tc>
                  <a:txBody>
                    <a:bodyPr/>
                    <a:lstStyle/>
                    <a:p>
                      <a:endParaRPr lang="en-US" sz="1400" kern="0"/>
                    </a:p>
                  </a:txBody>
                  <a:tcPr marL="0" marR="0" marT="0" marB="0" vert="wordArtVert">
                    <a:solidFill>
                      <a:schemeClr val="accent1"/>
                    </a:solidFill>
                  </a:tcPr>
                </a:tc>
                <a:tc>
                  <a:txBody>
                    <a:bodyPr/>
                    <a:lstStyle/>
                    <a:p>
                      <a:endParaRPr lang="en-US" sz="1400" kern="0"/>
                    </a:p>
                  </a:txBody>
                  <a:tcPr marL="0" marR="0" marT="0" marB="0" vert="wordArtVert">
                    <a:solidFill>
                      <a:schemeClr val="accent1"/>
                    </a:solidFill>
                  </a:tcPr>
                </a:tc>
                <a:tc>
                  <a:txBody>
                    <a:bodyPr/>
                    <a:lstStyle/>
                    <a:p>
                      <a:endParaRPr lang="en-US" sz="1400" kern="0"/>
                    </a:p>
                  </a:txBody>
                  <a:tcPr marL="0" marR="0" marT="0" marB="0" vert="wordArtVert">
                    <a:solidFill>
                      <a:schemeClr val="accent1"/>
                    </a:solidFill>
                  </a:tcPr>
                </a:tc>
                <a:tc>
                  <a:txBody>
                    <a:bodyPr/>
                    <a:lstStyle/>
                    <a:p>
                      <a:endParaRPr lang="en-US" sz="1400" kern="0"/>
                    </a:p>
                  </a:txBody>
                  <a:tcPr marL="0" marR="0" marT="0" marB="0" vert="wordArtVert">
                    <a:solidFill>
                      <a:schemeClr val="accent1"/>
                    </a:solidFill>
                  </a:tcPr>
                </a:tc>
                <a:tc>
                  <a:txBody>
                    <a:bodyPr/>
                    <a:lstStyle/>
                    <a:p>
                      <a:endParaRPr lang="en-US" sz="1400" kern="0"/>
                    </a:p>
                  </a:txBody>
                  <a:tcPr marL="0" marR="0" marT="0" marB="0" vert="wordArtVert">
                    <a:solidFill>
                      <a:schemeClr val="accent1"/>
                    </a:solidFill>
                  </a:tcPr>
                </a:tc>
                <a:tc>
                  <a:txBody>
                    <a:bodyPr/>
                    <a:lstStyle/>
                    <a:p>
                      <a:endParaRPr lang="en-US" sz="1400" kern="0"/>
                    </a:p>
                  </a:txBody>
                  <a:tcPr marL="0" marR="0" marT="0" marB="0" vert="wordArtVert">
                    <a:solidFill>
                      <a:schemeClr val="accent1"/>
                    </a:solidFill>
                  </a:tcPr>
                </a:tc>
                <a:tc>
                  <a:txBody>
                    <a:bodyPr/>
                    <a:lstStyle/>
                    <a:p>
                      <a:endParaRPr lang="en-US" sz="1400" kern="0"/>
                    </a:p>
                  </a:txBody>
                  <a:tcPr marL="0" marR="0" marT="0" marB="0" vert="wordArtVert">
                    <a:solidFill>
                      <a:schemeClr val="accent1"/>
                    </a:solidFill>
                  </a:tcPr>
                </a:tc>
                <a:tc>
                  <a:txBody>
                    <a:bodyPr/>
                    <a:lstStyle/>
                    <a:p>
                      <a:endParaRPr lang="en-US" sz="1400" kern="0"/>
                    </a:p>
                  </a:txBody>
                  <a:tcPr marL="0" marR="0" marT="0" marB="0" vert="wordArtVert">
                    <a:solidFill>
                      <a:schemeClr val="accent1"/>
                    </a:solidFill>
                  </a:tcPr>
                </a:tc>
                <a:tc>
                  <a:txBody>
                    <a:bodyPr/>
                    <a:lstStyle/>
                    <a:p>
                      <a:endParaRPr lang="en-US" sz="1400" kern="0"/>
                    </a:p>
                  </a:txBody>
                  <a:tcPr marL="0" marR="0" marT="0" marB="0" vert="wordArtVert">
                    <a:solidFill>
                      <a:schemeClr val="accent1"/>
                    </a:solidFill>
                  </a:tcPr>
                </a:tc>
                <a:tc>
                  <a:txBody>
                    <a:bodyPr/>
                    <a:lstStyle/>
                    <a:p>
                      <a:endParaRPr lang="en-US" sz="1400" kern="0"/>
                    </a:p>
                  </a:txBody>
                  <a:tcPr marL="0" marR="0" marT="0" marB="0" vert="wordArtVert">
                    <a:solidFill>
                      <a:schemeClr val="accent1"/>
                    </a:solidFill>
                  </a:tcPr>
                </a:tc>
                <a:tc>
                  <a:txBody>
                    <a:bodyPr/>
                    <a:lstStyle/>
                    <a:p>
                      <a:endParaRPr lang="en-US" sz="1400" kern="0"/>
                    </a:p>
                  </a:txBody>
                  <a:tcPr marL="0" marR="0" marT="0" marB="0" vert="wordArtVert">
                    <a:solidFill>
                      <a:schemeClr val="accent1"/>
                    </a:solidFill>
                  </a:tcPr>
                </a:tc>
                <a:tc>
                  <a:txBody>
                    <a:bodyPr/>
                    <a:lstStyle/>
                    <a:p>
                      <a:endParaRPr lang="en-US" sz="1400" kern="0"/>
                    </a:p>
                  </a:txBody>
                  <a:tcPr marL="0" marR="0" marT="0" marB="0" vert="wordArtVert">
                    <a:solidFill>
                      <a:schemeClr val="accent1"/>
                    </a:solidFill>
                  </a:tcPr>
                </a:tc>
                <a:tc>
                  <a:txBody>
                    <a:bodyPr/>
                    <a:lstStyle/>
                    <a:p>
                      <a:endParaRPr lang="en-US" sz="1400" kern="0"/>
                    </a:p>
                  </a:txBody>
                  <a:tcPr marL="0" marR="0" marT="0" marB="0" vert="wordArtVert">
                    <a:solidFill>
                      <a:schemeClr val="accent1"/>
                    </a:solidFill>
                  </a:tcPr>
                </a:tc>
                <a:tc>
                  <a:txBody>
                    <a:bodyPr/>
                    <a:lstStyle/>
                    <a:p>
                      <a:endParaRPr lang="en-US" sz="1400" kern="0"/>
                    </a:p>
                  </a:txBody>
                  <a:tcPr marL="0" marR="0" marT="0" marB="0" vert="wordArtVert">
                    <a:solidFill>
                      <a:schemeClr val="accent1"/>
                    </a:solidFill>
                  </a:tcPr>
                </a:tc>
                <a:extLst>
                  <a:ext uri="{0D108BD9-81ED-4DB2-BD59-A6C34878D82A}">
                    <a16:rowId xmlns:a16="http://schemas.microsoft.com/office/drawing/2014/main" val="10001"/>
                  </a:ext>
                </a:extLst>
              </a:tr>
              <a:tr h="116609">
                <a:tc>
                  <a:txBody>
                    <a:bodyPr/>
                    <a:lstStyle/>
                    <a:p>
                      <a:endParaRPr lang="en-US" sz="1400" kern="0"/>
                    </a:p>
                  </a:txBody>
                  <a:tcPr marL="0" marR="0" marT="0" marB="0" vert="wordArtVert">
                    <a:solidFill>
                      <a:schemeClr val="accent1"/>
                    </a:solidFill>
                  </a:tcPr>
                </a:tc>
                <a:tc>
                  <a:txBody>
                    <a:bodyPr/>
                    <a:lstStyle/>
                    <a:p>
                      <a:endParaRPr lang="en-US" sz="1400" kern="0"/>
                    </a:p>
                  </a:txBody>
                  <a:tcPr marL="0" marR="0" marT="0" marB="0" vert="wordArtVert">
                    <a:solidFill>
                      <a:schemeClr val="accent1"/>
                    </a:solidFill>
                  </a:tcPr>
                </a:tc>
                <a:tc>
                  <a:txBody>
                    <a:bodyPr/>
                    <a:lstStyle/>
                    <a:p>
                      <a:endParaRPr lang="en-US" sz="1400" kern="0"/>
                    </a:p>
                  </a:txBody>
                  <a:tcPr marL="0" marR="0" marT="0" marB="0" vert="wordArtVert">
                    <a:solidFill>
                      <a:schemeClr val="accent1"/>
                    </a:solidFill>
                  </a:tcPr>
                </a:tc>
                <a:tc>
                  <a:txBody>
                    <a:bodyPr/>
                    <a:lstStyle/>
                    <a:p>
                      <a:endParaRPr lang="en-US" sz="1400" kern="0"/>
                    </a:p>
                  </a:txBody>
                  <a:tcPr marL="0" marR="0" marT="0" marB="0" vert="wordArtVert">
                    <a:solidFill>
                      <a:schemeClr val="accent1"/>
                    </a:solidFill>
                  </a:tcPr>
                </a:tc>
                <a:tc>
                  <a:txBody>
                    <a:bodyPr/>
                    <a:lstStyle/>
                    <a:p>
                      <a:endParaRPr lang="en-US" sz="1400" kern="0"/>
                    </a:p>
                  </a:txBody>
                  <a:tcPr marL="0" marR="0" marT="0" marB="0" vert="wordArtVert">
                    <a:solidFill>
                      <a:schemeClr val="accent1"/>
                    </a:solidFill>
                  </a:tcPr>
                </a:tc>
                <a:tc>
                  <a:txBody>
                    <a:bodyPr/>
                    <a:lstStyle/>
                    <a:p>
                      <a:endParaRPr lang="en-US" sz="1400" kern="0"/>
                    </a:p>
                  </a:txBody>
                  <a:tcPr marL="0" marR="0" marT="0" marB="0" vert="wordArtVert">
                    <a:solidFill>
                      <a:schemeClr val="accent1"/>
                    </a:solidFill>
                  </a:tcPr>
                </a:tc>
                <a:tc>
                  <a:txBody>
                    <a:bodyPr/>
                    <a:lstStyle/>
                    <a:p>
                      <a:endParaRPr lang="en-US" sz="1400" kern="0"/>
                    </a:p>
                  </a:txBody>
                  <a:tcPr marL="0" marR="0" marT="0" marB="0" vert="wordArtVert">
                    <a:solidFill>
                      <a:schemeClr val="accent1"/>
                    </a:solidFill>
                  </a:tcPr>
                </a:tc>
                <a:tc>
                  <a:txBody>
                    <a:bodyPr/>
                    <a:lstStyle/>
                    <a:p>
                      <a:endParaRPr lang="en-US" sz="1400" kern="0"/>
                    </a:p>
                  </a:txBody>
                  <a:tcPr marL="0" marR="0" marT="0" marB="0" vert="wordArtVert">
                    <a:solidFill>
                      <a:schemeClr val="accent1"/>
                    </a:solidFill>
                  </a:tcPr>
                </a:tc>
                <a:tc>
                  <a:txBody>
                    <a:bodyPr/>
                    <a:lstStyle/>
                    <a:p>
                      <a:endParaRPr lang="en-US" sz="1400" kern="0"/>
                    </a:p>
                  </a:txBody>
                  <a:tcPr marL="0" marR="0" marT="0" marB="0" vert="wordArtVert">
                    <a:solidFill>
                      <a:schemeClr val="accent1"/>
                    </a:solidFill>
                  </a:tcPr>
                </a:tc>
                <a:tc>
                  <a:txBody>
                    <a:bodyPr/>
                    <a:lstStyle/>
                    <a:p>
                      <a:endParaRPr lang="en-US" sz="1400" kern="0"/>
                    </a:p>
                  </a:txBody>
                  <a:tcPr marL="0" marR="0" marT="0" marB="0" vert="wordArtVert">
                    <a:solidFill>
                      <a:schemeClr val="accent1"/>
                    </a:solidFill>
                  </a:tcPr>
                </a:tc>
                <a:tc>
                  <a:txBody>
                    <a:bodyPr/>
                    <a:lstStyle/>
                    <a:p>
                      <a:endParaRPr lang="en-US" sz="1400" kern="0"/>
                    </a:p>
                  </a:txBody>
                  <a:tcPr marL="0" marR="0" marT="0" marB="0" vert="wordArtVert">
                    <a:solidFill>
                      <a:schemeClr val="accent1"/>
                    </a:solidFill>
                  </a:tcPr>
                </a:tc>
                <a:tc>
                  <a:txBody>
                    <a:bodyPr/>
                    <a:lstStyle/>
                    <a:p>
                      <a:endParaRPr lang="en-US" sz="1400" kern="0"/>
                    </a:p>
                  </a:txBody>
                  <a:tcPr marL="0" marR="0" marT="0" marB="0" vert="wordArtVert">
                    <a:solidFill>
                      <a:schemeClr val="accent1"/>
                    </a:solidFill>
                  </a:tcPr>
                </a:tc>
                <a:tc>
                  <a:txBody>
                    <a:bodyPr/>
                    <a:lstStyle/>
                    <a:p>
                      <a:endParaRPr lang="en-US" sz="1400" kern="0"/>
                    </a:p>
                  </a:txBody>
                  <a:tcPr marL="0" marR="0" marT="0" marB="0" vert="wordArtVert">
                    <a:solidFill>
                      <a:schemeClr val="accent1"/>
                    </a:solidFill>
                  </a:tcPr>
                </a:tc>
                <a:tc>
                  <a:txBody>
                    <a:bodyPr/>
                    <a:lstStyle/>
                    <a:p>
                      <a:endParaRPr lang="en-US" sz="1400" kern="0"/>
                    </a:p>
                  </a:txBody>
                  <a:tcPr marL="0" marR="0" marT="0" marB="0" vert="wordArtVert">
                    <a:solidFill>
                      <a:schemeClr val="accent1"/>
                    </a:solidFill>
                  </a:tcPr>
                </a:tc>
                <a:tc>
                  <a:txBody>
                    <a:bodyPr/>
                    <a:lstStyle/>
                    <a:p>
                      <a:endParaRPr lang="en-US" sz="1400" kern="0"/>
                    </a:p>
                  </a:txBody>
                  <a:tcPr marL="0" marR="0" marT="0" marB="0" vert="wordArtVert">
                    <a:solidFill>
                      <a:schemeClr val="accent1"/>
                    </a:solidFill>
                  </a:tcPr>
                </a:tc>
                <a:tc>
                  <a:txBody>
                    <a:bodyPr/>
                    <a:lstStyle/>
                    <a:p>
                      <a:endParaRPr lang="en-US" sz="1400" kern="0"/>
                    </a:p>
                  </a:txBody>
                  <a:tcPr marL="0" marR="0" marT="0" marB="0" vert="wordArtVert">
                    <a:solidFill>
                      <a:schemeClr val="accent1"/>
                    </a:solidFill>
                  </a:tcPr>
                </a:tc>
                <a:tc>
                  <a:txBody>
                    <a:bodyPr/>
                    <a:lstStyle/>
                    <a:p>
                      <a:endParaRPr lang="en-US" sz="1400" kern="0"/>
                    </a:p>
                  </a:txBody>
                  <a:tcPr marL="0" marR="0" marT="0" marB="0" vert="wordArtVert">
                    <a:solidFill>
                      <a:schemeClr val="accent1"/>
                    </a:solidFill>
                  </a:tcPr>
                </a:tc>
                <a:tc>
                  <a:txBody>
                    <a:bodyPr/>
                    <a:lstStyle/>
                    <a:p>
                      <a:endParaRPr lang="en-US" sz="1400" kern="0"/>
                    </a:p>
                  </a:txBody>
                  <a:tcPr marL="0" marR="0" marT="0" marB="0" vert="wordArtVert">
                    <a:solidFill>
                      <a:schemeClr val="accent1"/>
                    </a:solidFill>
                  </a:tcPr>
                </a:tc>
                <a:tc>
                  <a:txBody>
                    <a:bodyPr/>
                    <a:lstStyle/>
                    <a:p>
                      <a:endParaRPr lang="en-US" sz="1400" kern="0"/>
                    </a:p>
                  </a:txBody>
                  <a:tcPr marL="0" marR="0" marT="0" marB="0" vert="wordArtVert">
                    <a:solidFill>
                      <a:schemeClr val="accent1"/>
                    </a:solidFill>
                  </a:tcPr>
                </a:tc>
                <a:tc>
                  <a:txBody>
                    <a:bodyPr/>
                    <a:lstStyle/>
                    <a:p>
                      <a:endParaRPr lang="en-US" sz="1400" kern="0"/>
                    </a:p>
                  </a:txBody>
                  <a:tcPr marL="0" marR="0" marT="0" marB="0" vert="wordArtVert">
                    <a:solidFill>
                      <a:schemeClr val="accent1"/>
                    </a:solidFill>
                  </a:tcPr>
                </a:tc>
                <a:tc>
                  <a:txBody>
                    <a:bodyPr/>
                    <a:lstStyle/>
                    <a:p>
                      <a:endParaRPr lang="en-US" sz="1400" kern="0"/>
                    </a:p>
                  </a:txBody>
                  <a:tcPr marL="0" marR="0" marT="0" marB="0" vert="wordArtVert">
                    <a:solidFill>
                      <a:schemeClr val="accent1"/>
                    </a:solidFill>
                  </a:tcPr>
                </a:tc>
                <a:tc>
                  <a:txBody>
                    <a:bodyPr/>
                    <a:lstStyle/>
                    <a:p>
                      <a:endParaRPr lang="en-US" sz="1400" kern="0"/>
                    </a:p>
                  </a:txBody>
                  <a:tcPr marL="0" marR="0" marT="0" marB="0" vert="wordArtVert">
                    <a:solidFill>
                      <a:schemeClr val="accent1"/>
                    </a:solidFill>
                  </a:tcPr>
                </a:tc>
                <a:tc>
                  <a:txBody>
                    <a:bodyPr/>
                    <a:lstStyle/>
                    <a:p>
                      <a:endParaRPr lang="en-US" sz="1400" kern="0"/>
                    </a:p>
                  </a:txBody>
                  <a:tcPr marL="0" marR="0" marT="0" marB="0" vert="wordArtVert">
                    <a:solidFill>
                      <a:schemeClr val="accent1"/>
                    </a:solidFill>
                  </a:tcPr>
                </a:tc>
                <a:tc>
                  <a:txBody>
                    <a:bodyPr/>
                    <a:lstStyle/>
                    <a:p>
                      <a:endParaRPr lang="en-US" sz="1400" kern="0"/>
                    </a:p>
                  </a:txBody>
                  <a:tcPr marL="0" marR="0" marT="0" marB="0" vert="wordArtVert">
                    <a:solidFill>
                      <a:schemeClr val="accent1"/>
                    </a:solidFill>
                  </a:tcPr>
                </a:tc>
                <a:tc>
                  <a:txBody>
                    <a:bodyPr/>
                    <a:lstStyle/>
                    <a:p>
                      <a:endParaRPr lang="en-US" sz="1400" kern="0"/>
                    </a:p>
                  </a:txBody>
                  <a:tcPr marL="0" marR="0" marT="0" marB="0" vert="wordArtVert">
                    <a:solidFill>
                      <a:schemeClr val="accent1"/>
                    </a:solidFill>
                  </a:tcPr>
                </a:tc>
                <a:tc>
                  <a:txBody>
                    <a:bodyPr/>
                    <a:lstStyle/>
                    <a:p>
                      <a:endParaRPr lang="en-US" sz="1400" kern="0"/>
                    </a:p>
                  </a:txBody>
                  <a:tcPr marL="0" marR="0" marT="0" marB="0" vert="wordArtVert">
                    <a:solidFill>
                      <a:schemeClr val="accent1"/>
                    </a:solidFill>
                  </a:tcPr>
                </a:tc>
                <a:tc>
                  <a:txBody>
                    <a:bodyPr/>
                    <a:lstStyle/>
                    <a:p>
                      <a:endParaRPr lang="en-US" sz="1400" kern="0"/>
                    </a:p>
                  </a:txBody>
                  <a:tcPr marL="0" marR="0" marT="0" marB="0" vert="wordArtVert">
                    <a:solidFill>
                      <a:schemeClr val="accent1"/>
                    </a:solidFill>
                  </a:tcPr>
                </a:tc>
                <a:tc>
                  <a:txBody>
                    <a:bodyPr/>
                    <a:lstStyle/>
                    <a:p>
                      <a:endParaRPr lang="en-US" sz="1400" kern="0"/>
                    </a:p>
                  </a:txBody>
                  <a:tcPr marL="0" marR="0" marT="0" marB="0" vert="wordArtVert">
                    <a:solidFill>
                      <a:schemeClr val="accent1"/>
                    </a:solidFill>
                  </a:tcPr>
                </a:tc>
                <a:tc>
                  <a:txBody>
                    <a:bodyPr/>
                    <a:lstStyle/>
                    <a:p>
                      <a:endParaRPr lang="en-US" sz="1400" kern="0"/>
                    </a:p>
                  </a:txBody>
                  <a:tcPr marL="0" marR="0" marT="0" marB="0" vert="wordArtVert">
                    <a:solidFill>
                      <a:schemeClr val="accent1"/>
                    </a:solidFill>
                  </a:tcPr>
                </a:tc>
                <a:tc>
                  <a:txBody>
                    <a:bodyPr/>
                    <a:lstStyle/>
                    <a:p>
                      <a:endParaRPr lang="en-US" sz="1400" kern="0"/>
                    </a:p>
                  </a:txBody>
                  <a:tcPr marL="0" marR="0" marT="0" marB="0" vert="wordArtVert">
                    <a:solidFill>
                      <a:schemeClr val="accent1"/>
                    </a:solidFill>
                  </a:tcPr>
                </a:tc>
                <a:tc>
                  <a:txBody>
                    <a:bodyPr/>
                    <a:lstStyle/>
                    <a:p>
                      <a:endParaRPr lang="en-US" sz="1400" kern="0"/>
                    </a:p>
                  </a:txBody>
                  <a:tcPr marL="0" marR="0" marT="0" marB="0" vert="wordArtVert">
                    <a:solidFill>
                      <a:schemeClr val="accent1"/>
                    </a:solidFill>
                  </a:tcPr>
                </a:tc>
                <a:tc>
                  <a:txBody>
                    <a:bodyPr/>
                    <a:lstStyle/>
                    <a:p>
                      <a:endParaRPr lang="en-US" sz="1400" kern="0"/>
                    </a:p>
                  </a:txBody>
                  <a:tcPr marL="0" marR="0" marT="0" marB="0" vert="wordArtVert">
                    <a:solidFill>
                      <a:schemeClr val="accent1"/>
                    </a:solidFill>
                  </a:tcPr>
                </a:tc>
                <a:tc>
                  <a:txBody>
                    <a:bodyPr/>
                    <a:lstStyle/>
                    <a:p>
                      <a:endParaRPr lang="en-US" sz="1400" kern="0"/>
                    </a:p>
                  </a:txBody>
                  <a:tcPr marL="0" marR="0" marT="0" marB="0" vert="wordArtVert">
                    <a:solidFill>
                      <a:schemeClr val="accent1"/>
                    </a:solidFill>
                  </a:tcPr>
                </a:tc>
                <a:tc>
                  <a:txBody>
                    <a:bodyPr/>
                    <a:lstStyle/>
                    <a:p>
                      <a:endParaRPr lang="en-US" sz="1400" kern="0"/>
                    </a:p>
                  </a:txBody>
                  <a:tcPr marL="0" marR="0" marT="0" marB="0" vert="wordArtVert">
                    <a:solidFill>
                      <a:schemeClr val="accent1"/>
                    </a:solidFill>
                  </a:tcPr>
                </a:tc>
                <a:tc>
                  <a:txBody>
                    <a:bodyPr/>
                    <a:lstStyle/>
                    <a:p>
                      <a:endParaRPr lang="en-US" sz="1400" kern="0"/>
                    </a:p>
                  </a:txBody>
                  <a:tcPr marL="0" marR="0" marT="0" marB="0" vert="wordArtVert">
                    <a:solidFill>
                      <a:schemeClr val="accent1"/>
                    </a:solidFill>
                  </a:tcPr>
                </a:tc>
                <a:tc>
                  <a:txBody>
                    <a:bodyPr/>
                    <a:lstStyle/>
                    <a:p>
                      <a:endParaRPr lang="en-US" sz="1400" kern="0"/>
                    </a:p>
                  </a:txBody>
                  <a:tcPr marL="0" marR="0" marT="0" marB="0" vert="wordArtVert">
                    <a:solidFill>
                      <a:schemeClr val="accent1"/>
                    </a:solidFill>
                  </a:tcPr>
                </a:tc>
                <a:tc>
                  <a:txBody>
                    <a:bodyPr/>
                    <a:lstStyle/>
                    <a:p>
                      <a:endParaRPr lang="en-US" sz="1400" kern="0"/>
                    </a:p>
                  </a:txBody>
                  <a:tcPr marL="0" marR="0" marT="0" marB="0" vert="wordArtVert">
                    <a:solidFill>
                      <a:schemeClr val="accent1"/>
                    </a:solidFill>
                  </a:tcPr>
                </a:tc>
                <a:tc>
                  <a:txBody>
                    <a:bodyPr/>
                    <a:lstStyle/>
                    <a:p>
                      <a:endParaRPr lang="en-US" sz="1400" kern="0"/>
                    </a:p>
                  </a:txBody>
                  <a:tcPr marL="0" marR="0" marT="0" marB="0" vert="wordArtVert">
                    <a:solidFill>
                      <a:schemeClr val="accent1"/>
                    </a:solidFill>
                  </a:tcPr>
                </a:tc>
                <a:tc>
                  <a:txBody>
                    <a:bodyPr/>
                    <a:lstStyle/>
                    <a:p>
                      <a:endParaRPr lang="en-US" sz="1400" kern="0"/>
                    </a:p>
                  </a:txBody>
                  <a:tcPr marL="0" marR="0" marT="0" marB="0" vert="wordArtVert">
                    <a:solidFill>
                      <a:schemeClr val="accent1"/>
                    </a:solidFill>
                  </a:tcPr>
                </a:tc>
                <a:tc>
                  <a:txBody>
                    <a:bodyPr/>
                    <a:lstStyle/>
                    <a:p>
                      <a:endParaRPr lang="en-US" sz="1400" kern="0"/>
                    </a:p>
                  </a:txBody>
                  <a:tcPr marL="0" marR="0" marT="0" marB="0" vert="wordArtVert">
                    <a:solidFill>
                      <a:schemeClr val="accent1"/>
                    </a:solidFill>
                  </a:tcPr>
                </a:tc>
                <a:extLst>
                  <a:ext uri="{0D108BD9-81ED-4DB2-BD59-A6C34878D82A}">
                    <a16:rowId xmlns:a16="http://schemas.microsoft.com/office/drawing/2014/main" val="10002"/>
                  </a:ext>
                </a:extLst>
              </a:tr>
              <a:tr h="116609">
                <a:tc>
                  <a:txBody>
                    <a:bodyPr/>
                    <a:lstStyle/>
                    <a:p>
                      <a:endParaRPr lang="en-US" sz="1400" kern="0"/>
                    </a:p>
                  </a:txBody>
                  <a:tcPr marL="0" marR="0" marT="0" marB="0" vert="wordArtVert">
                    <a:solidFill>
                      <a:schemeClr val="accent1"/>
                    </a:solidFill>
                  </a:tcPr>
                </a:tc>
                <a:tc>
                  <a:txBody>
                    <a:bodyPr/>
                    <a:lstStyle/>
                    <a:p>
                      <a:endParaRPr lang="en-US" sz="1400" kern="0"/>
                    </a:p>
                  </a:txBody>
                  <a:tcPr marL="0" marR="0" marT="0" marB="0" vert="wordArtVert">
                    <a:solidFill>
                      <a:schemeClr val="accent1"/>
                    </a:solidFill>
                  </a:tcPr>
                </a:tc>
                <a:tc>
                  <a:txBody>
                    <a:bodyPr/>
                    <a:lstStyle/>
                    <a:p>
                      <a:endParaRPr lang="en-US" sz="1400" kern="0"/>
                    </a:p>
                  </a:txBody>
                  <a:tcPr marL="0" marR="0" marT="0" marB="0" vert="wordArtVert">
                    <a:solidFill>
                      <a:schemeClr val="accent1"/>
                    </a:solidFill>
                  </a:tcPr>
                </a:tc>
                <a:tc>
                  <a:txBody>
                    <a:bodyPr/>
                    <a:lstStyle/>
                    <a:p>
                      <a:endParaRPr lang="en-US" sz="1400" kern="0"/>
                    </a:p>
                  </a:txBody>
                  <a:tcPr marL="0" marR="0" marT="0" marB="0" vert="wordArtVert">
                    <a:solidFill>
                      <a:schemeClr val="accent1"/>
                    </a:solidFill>
                  </a:tcPr>
                </a:tc>
                <a:tc>
                  <a:txBody>
                    <a:bodyPr/>
                    <a:lstStyle/>
                    <a:p>
                      <a:endParaRPr lang="en-US" sz="1400" kern="0"/>
                    </a:p>
                  </a:txBody>
                  <a:tcPr marL="0" marR="0" marT="0" marB="0" vert="wordArtVert">
                    <a:solidFill>
                      <a:schemeClr val="accent1"/>
                    </a:solidFill>
                  </a:tcPr>
                </a:tc>
                <a:tc>
                  <a:txBody>
                    <a:bodyPr/>
                    <a:lstStyle/>
                    <a:p>
                      <a:endParaRPr lang="en-US" sz="1400" kern="0"/>
                    </a:p>
                  </a:txBody>
                  <a:tcPr marL="0" marR="0" marT="0" marB="0" vert="wordArtVert">
                    <a:solidFill>
                      <a:schemeClr val="accent1"/>
                    </a:solidFill>
                  </a:tcPr>
                </a:tc>
                <a:tc>
                  <a:txBody>
                    <a:bodyPr/>
                    <a:lstStyle/>
                    <a:p>
                      <a:endParaRPr lang="en-US" sz="1400" kern="0"/>
                    </a:p>
                  </a:txBody>
                  <a:tcPr marL="0" marR="0" marT="0" marB="0" vert="wordArtVert">
                    <a:solidFill>
                      <a:schemeClr val="accent1"/>
                    </a:solidFill>
                  </a:tcPr>
                </a:tc>
                <a:tc>
                  <a:txBody>
                    <a:bodyPr/>
                    <a:lstStyle/>
                    <a:p>
                      <a:endParaRPr lang="en-US" sz="1400" kern="0"/>
                    </a:p>
                  </a:txBody>
                  <a:tcPr marL="0" marR="0" marT="0" marB="0" vert="wordArtVert">
                    <a:solidFill>
                      <a:schemeClr val="accent1"/>
                    </a:solidFill>
                  </a:tcPr>
                </a:tc>
                <a:tc>
                  <a:txBody>
                    <a:bodyPr/>
                    <a:lstStyle/>
                    <a:p>
                      <a:endParaRPr lang="en-US" sz="1400" kern="0"/>
                    </a:p>
                  </a:txBody>
                  <a:tcPr marL="0" marR="0" marT="0" marB="0" vert="wordArtVert">
                    <a:solidFill>
                      <a:schemeClr val="accent1"/>
                    </a:solidFill>
                  </a:tcPr>
                </a:tc>
                <a:tc>
                  <a:txBody>
                    <a:bodyPr/>
                    <a:lstStyle/>
                    <a:p>
                      <a:endParaRPr lang="en-US" sz="1400" kern="0"/>
                    </a:p>
                  </a:txBody>
                  <a:tcPr marL="0" marR="0" marT="0" marB="0" vert="wordArtVert">
                    <a:solidFill>
                      <a:schemeClr val="accent1"/>
                    </a:solidFill>
                  </a:tcPr>
                </a:tc>
                <a:tc>
                  <a:txBody>
                    <a:bodyPr/>
                    <a:lstStyle/>
                    <a:p>
                      <a:endParaRPr lang="en-US" sz="1400" kern="0"/>
                    </a:p>
                  </a:txBody>
                  <a:tcPr marL="0" marR="0" marT="0" marB="0" vert="wordArtVert">
                    <a:solidFill>
                      <a:schemeClr val="accent1"/>
                    </a:solidFill>
                  </a:tcPr>
                </a:tc>
                <a:tc>
                  <a:txBody>
                    <a:bodyPr/>
                    <a:lstStyle/>
                    <a:p>
                      <a:endParaRPr lang="en-US" sz="1400" kern="0"/>
                    </a:p>
                  </a:txBody>
                  <a:tcPr marL="0" marR="0" marT="0" marB="0" vert="wordArtVert">
                    <a:solidFill>
                      <a:schemeClr val="accent1"/>
                    </a:solidFill>
                  </a:tcPr>
                </a:tc>
                <a:tc>
                  <a:txBody>
                    <a:bodyPr/>
                    <a:lstStyle/>
                    <a:p>
                      <a:endParaRPr lang="en-US" sz="1400" kern="0"/>
                    </a:p>
                  </a:txBody>
                  <a:tcPr marL="0" marR="0" marT="0" marB="0" vert="wordArtVert">
                    <a:solidFill>
                      <a:schemeClr val="accent1"/>
                    </a:solidFill>
                  </a:tcPr>
                </a:tc>
                <a:tc>
                  <a:txBody>
                    <a:bodyPr/>
                    <a:lstStyle/>
                    <a:p>
                      <a:endParaRPr lang="en-US" sz="1400" kern="0"/>
                    </a:p>
                  </a:txBody>
                  <a:tcPr marL="0" marR="0" marT="0" marB="0" vert="wordArtVert">
                    <a:solidFill>
                      <a:schemeClr val="accent1"/>
                    </a:solidFill>
                  </a:tcPr>
                </a:tc>
                <a:tc>
                  <a:txBody>
                    <a:bodyPr/>
                    <a:lstStyle/>
                    <a:p>
                      <a:endParaRPr lang="en-US" sz="1400" kern="0"/>
                    </a:p>
                  </a:txBody>
                  <a:tcPr marL="0" marR="0" marT="0" marB="0" vert="wordArtVert">
                    <a:solidFill>
                      <a:schemeClr val="accent1"/>
                    </a:solidFill>
                  </a:tcPr>
                </a:tc>
                <a:tc>
                  <a:txBody>
                    <a:bodyPr/>
                    <a:lstStyle/>
                    <a:p>
                      <a:endParaRPr lang="en-US" sz="1400" kern="0"/>
                    </a:p>
                  </a:txBody>
                  <a:tcPr marL="0" marR="0" marT="0" marB="0" vert="wordArtVert">
                    <a:solidFill>
                      <a:schemeClr val="accent1"/>
                    </a:solidFill>
                  </a:tcPr>
                </a:tc>
                <a:tc>
                  <a:txBody>
                    <a:bodyPr/>
                    <a:lstStyle/>
                    <a:p>
                      <a:endParaRPr lang="en-US" sz="1400" kern="0"/>
                    </a:p>
                  </a:txBody>
                  <a:tcPr marL="0" marR="0" marT="0" marB="0" vert="wordArtVert">
                    <a:solidFill>
                      <a:schemeClr val="accent1"/>
                    </a:solidFill>
                  </a:tcPr>
                </a:tc>
                <a:tc>
                  <a:txBody>
                    <a:bodyPr/>
                    <a:lstStyle/>
                    <a:p>
                      <a:endParaRPr lang="en-US" sz="1400" kern="0"/>
                    </a:p>
                  </a:txBody>
                  <a:tcPr marL="0" marR="0" marT="0" marB="0" vert="wordArtVert">
                    <a:solidFill>
                      <a:schemeClr val="accent1"/>
                    </a:solidFill>
                  </a:tcPr>
                </a:tc>
                <a:tc>
                  <a:txBody>
                    <a:bodyPr/>
                    <a:lstStyle/>
                    <a:p>
                      <a:endParaRPr lang="en-US" sz="1400" kern="0"/>
                    </a:p>
                  </a:txBody>
                  <a:tcPr marL="0" marR="0" marT="0" marB="0" vert="wordArtVert">
                    <a:solidFill>
                      <a:schemeClr val="accent1"/>
                    </a:solidFill>
                  </a:tcPr>
                </a:tc>
                <a:tc>
                  <a:txBody>
                    <a:bodyPr/>
                    <a:lstStyle/>
                    <a:p>
                      <a:endParaRPr lang="en-US" sz="1400" kern="0"/>
                    </a:p>
                  </a:txBody>
                  <a:tcPr marL="0" marR="0" marT="0" marB="0" vert="wordArtVert">
                    <a:solidFill>
                      <a:schemeClr val="accent1"/>
                    </a:solidFill>
                  </a:tcPr>
                </a:tc>
                <a:tc>
                  <a:txBody>
                    <a:bodyPr/>
                    <a:lstStyle/>
                    <a:p>
                      <a:endParaRPr lang="en-US" sz="1400" kern="0"/>
                    </a:p>
                  </a:txBody>
                  <a:tcPr marL="0" marR="0" marT="0" marB="0" vert="wordArtVert">
                    <a:solidFill>
                      <a:schemeClr val="accent1"/>
                    </a:solidFill>
                  </a:tcPr>
                </a:tc>
                <a:tc>
                  <a:txBody>
                    <a:bodyPr/>
                    <a:lstStyle/>
                    <a:p>
                      <a:endParaRPr lang="en-US" sz="1400" kern="0"/>
                    </a:p>
                  </a:txBody>
                  <a:tcPr marL="0" marR="0" marT="0" marB="0" vert="wordArtVert">
                    <a:solidFill>
                      <a:schemeClr val="accent1"/>
                    </a:solidFill>
                  </a:tcPr>
                </a:tc>
                <a:tc>
                  <a:txBody>
                    <a:bodyPr/>
                    <a:lstStyle/>
                    <a:p>
                      <a:endParaRPr lang="en-US" sz="1400" kern="0"/>
                    </a:p>
                  </a:txBody>
                  <a:tcPr marL="0" marR="0" marT="0" marB="0" vert="wordArtVert">
                    <a:solidFill>
                      <a:schemeClr val="accent1"/>
                    </a:solidFill>
                  </a:tcPr>
                </a:tc>
                <a:tc>
                  <a:txBody>
                    <a:bodyPr/>
                    <a:lstStyle/>
                    <a:p>
                      <a:endParaRPr lang="en-US" sz="1400" kern="0"/>
                    </a:p>
                  </a:txBody>
                  <a:tcPr marL="0" marR="0" marT="0" marB="0" vert="wordArtVert">
                    <a:solidFill>
                      <a:schemeClr val="accent1"/>
                    </a:solidFill>
                  </a:tcPr>
                </a:tc>
                <a:tc>
                  <a:txBody>
                    <a:bodyPr/>
                    <a:lstStyle/>
                    <a:p>
                      <a:endParaRPr lang="en-US" sz="1400" kern="0"/>
                    </a:p>
                  </a:txBody>
                  <a:tcPr marL="0" marR="0" marT="0" marB="0" vert="wordArtVert">
                    <a:solidFill>
                      <a:schemeClr val="accent1"/>
                    </a:solidFill>
                  </a:tcPr>
                </a:tc>
                <a:tc>
                  <a:txBody>
                    <a:bodyPr/>
                    <a:lstStyle/>
                    <a:p>
                      <a:endParaRPr lang="en-US" sz="1400" kern="0"/>
                    </a:p>
                  </a:txBody>
                  <a:tcPr marL="0" marR="0" marT="0" marB="0" vert="wordArtVert">
                    <a:solidFill>
                      <a:schemeClr val="accent1"/>
                    </a:solidFill>
                  </a:tcPr>
                </a:tc>
                <a:tc>
                  <a:txBody>
                    <a:bodyPr/>
                    <a:lstStyle/>
                    <a:p>
                      <a:endParaRPr lang="en-US" sz="1400" kern="0"/>
                    </a:p>
                  </a:txBody>
                  <a:tcPr marL="0" marR="0" marT="0" marB="0" vert="wordArtVert">
                    <a:solidFill>
                      <a:schemeClr val="accent1"/>
                    </a:solidFill>
                  </a:tcPr>
                </a:tc>
                <a:tc>
                  <a:txBody>
                    <a:bodyPr/>
                    <a:lstStyle/>
                    <a:p>
                      <a:endParaRPr lang="en-US" sz="1400" kern="0"/>
                    </a:p>
                  </a:txBody>
                  <a:tcPr marL="0" marR="0" marT="0" marB="0" vert="wordArtVert">
                    <a:solidFill>
                      <a:schemeClr val="accent1"/>
                    </a:solidFill>
                  </a:tcPr>
                </a:tc>
                <a:tc>
                  <a:txBody>
                    <a:bodyPr/>
                    <a:lstStyle/>
                    <a:p>
                      <a:endParaRPr lang="en-US" sz="1400" kern="0"/>
                    </a:p>
                  </a:txBody>
                  <a:tcPr marL="0" marR="0" marT="0" marB="0" vert="wordArtVert">
                    <a:solidFill>
                      <a:schemeClr val="accent1"/>
                    </a:solidFill>
                  </a:tcPr>
                </a:tc>
                <a:tc>
                  <a:txBody>
                    <a:bodyPr/>
                    <a:lstStyle/>
                    <a:p>
                      <a:endParaRPr lang="en-US" sz="1400" kern="0"/>
                    </a:p>
                  </a:txBody>
                  <a:tcPr marL="0" marR="0" marT="0" marB="0" vert="wordArtVert">
                    <a:solidFill>
                      <a:schemeClr val="accent1"/>
                    </a:solidFill>
                  </a:tcPr>
                </a:tc>
                <a:tc>
                  <a:txBody>
                    <a:bodyPr/>
                    <a:lstStyle/>
                    <a:p>
                      <a:endParaRPr lang="en-US" sz="1400" kern="0"/>
                    </a:p>
                  </a:txBody>
                  <a:tcPr marL="0" marR="0" marT="0" marB="0" vert="wordArtVert">
                    <a:solidFill>
                      <a:schemeClr val="accent1"/>
                    </a:solidFill>
                  </a:tcPr>
                </a:tc>
                <a:tc>
                  <a:txBody>
                    <a:bodyPr/>
                    <a:lstStyle/>
                    <a:p>
                      <a:endParaRPr lang="en-US" sz="1400" kern="0"/>
                    </a:p>
                  </a:txBody>
                  <a:tcPr marL="0" marR="0" marT="0" marB="0" vert="wordArtVert">
                    <a:solidFill>
                      <a:schemeClr val="accent1"/>
                    </a:solidFill>
                  </a:tcPr>
                </a:tc>
                <a:tc>
                  <a:txBody>
                    <a:bodyPr/>
                    <a:lstStyle/>
                    <a:p>
                      <a:endParaRPr lang="en-US" sz="1400" kern="0"/>
                    </a:p>
                  </a:txBody>
                  <a:tcPr marL="0" marR="0" marT="0" marB="0" vert="wordArtVert">
                    <a:solidFill>
                      <a:schemeClr val="accent1"/>
                    </a:solidFill>
                  </a:tcPr>
                </a:tc>
                <a:tc>
                  <a:txBody>
                    <a:bodyPr/>
                    <a:lstStyle/>
                    <a:p>
                      <a:endParaRPr lang="en-US" sz="1400" kern="0"/>
                    </a:p>
                  </a:txBody>
                  <a:tcPr marL="0" marR="0" marT="0" marB="0" vert="wordArtVert">
                    <a:solidFill>
                      <a:schemeClr val="accent1"/>
                    </a:solidFill>
                  </a:tcPr>
                </a:tc>
                <a:tc>
                  <a:txBody>
                    <a:bodyPr/>
                    <a:lstStyle/>
                    <a:p>
                      <a:endParaRPr lang="en-US" sz="1400" kern="0"/>
                    </a:p>
                  </a:txBody>
                  <a:tcPr marL="0" marR="0" marT="0" marB="0" vert="wordArtVert">
                    <a:solidFill>
                      <a:schemeClr val="accent1"/>
                    </a:solidFill>
                  </a:tcPr>
                </a:tc>
                <a:tc>
                  <a:txBody>
                    <a:bodyPr/>
                    <a:lstStyle/>
                    <a:p>
                      <a:endParaRPr lang="en-US" sz="1400" kern="0"/>
                    </a:p>
                  </a:txBody>
                  <a:tcPr marL="0" marR="0" marT="0" marB="0" vert="wordArtVert">
                    <a:solidFill>
                      <a:schemeClr val="accent1"/>
                    </a:solidFill>
                  </a:tcPr>
                </a:tc>
                <a:tc>
                  <a:txBody>
                    <a:bodyPr/>
                    <a:lstStyle/>
                    <a:p>
                      <a:endParaRPr lang="en-US" sz="1400" kern="0"/>
                    </a:p>
                  </a:txBody>
                  <a:tcPr marL="0" marR="0" marT="0" marB="0" vert="wordArtVert">
                    <a:solidFill>
                      <a:schemeClr val="accent1"/>
                    </a:solidFill>
                  </a:tcPr>
                </a:tc>
                <a:tc>
                  <a:txBody>
                    <a:bodyPr/>
                    <a:lstStyle/>
                    <a:p>
                      <a:endParaRPr lang="en-US" sz="1400" kern="0"/>
                    </a:p>
                  </a:txBody>
                  <a:tcPr marL="0" marR="0" marT="0" marB="0" vert="wordArtVert">
                    <a:solidFill>
                      <a:schemeClr val="accent1"/>
                    </a:solidFill>
                  </a:tcPr>
                </a:tc>
                <a:tc>
                  <a:txBody>
                    <a:bodyPr/>
                    <a:lstStyle/>
                    <a:p>
                      <a:endParaRPr lang="en-US" sz="1400" kern="0"/>
                    </a:p>
                  </a:txBody>
                  <a:tcPr marL="0" marR="0" marT="0" marB="0" vert="wordArtVert">
                    <a:solidFill>
                      <a:schemeClr val="accent1"/>
                    </a:solidFill>
                  </a:tcPr>
                </a:tc>
                <a:tc>
                  <a:txBody>
                    <a:bodyPr/>
                    <a:lstStyle/>
                    <a:p>
                      <a:endParaRPr lang="en-US" sz="1400" kern="0"/>
                    </a:p>
                  </a:txBody>
                  <a:tcPr marL="0" marR="0" marT="0" marB="0" vert="wordArtVert">
                    <a:solidFill>
                      <a:schemeClr val="accent1"/>
                    </a:solidFill>
                  </a:tcPr>
                </a:tc>
                <a:extLst>
                  <a:ext uri="{0D108BD9-81ED-4DB2-BD59-A6C34878D82A}">
                    <a16:rowId xmlns:a16="http://schemas.microsoft.com/office/drawing/2014/main" val="10003"/>
                  </a:ext>
                </a:extLst>
              </a:tr>
            </a:tbl>
          </a:graphicData>
        </a:graphic>
      </p:graphicFrame>
      <p:sp>
        <p:nvSpPr>
          <p:cNvPr id="256015" name="TextBox 20">
            <a:extLst>
              <a:ext uri="{FF2B5EF4-FFF2-40B4-BE49-F238E27FC236}">
                <a16:creationId xmlns:a16="http://schemas.microsoft.com/office/drawing/2014/main" id="{F14ADA60-BEF4-A844-83EC-F162227137A4}"/>
              </a:ext>
            </a:extLst>
          </p:cNvPr>
          <p:cNvSpPr txBox="1">
            <a:spLocks noChangeArrowheads="1"/>
          </p:cNvSpPr>
          <p:nvPr/>
        </p:nvSpPr>
        <p:spPr bwMode="auto">
          <a:xfrm>
            <a:off x="2105025" y="2319338"/>
            <a:ext cx="2151063"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eaLnBrk="1" hangingPunct="1"/>
            <a:r>
              <a:rPr lang="en-US" altLang="en-US" sz="1400">
                <a:latin typeface="Arial" panose="020B0604020202020204" pitchFamily="34" charset="0"/>
              </a:rPr>
              <a:t>N individuals</a:t>
            </a:r>
          </a:p>
        </p:txBody>
      </p:sp>
      <p:sp>
        <p:nvSpPr>
          <p:cNvPr id="256016" name="TextBox 21">
            <a:extLst>
              <a:ext uri="{FF2B5EF4-FFF2-40B4-BE49-F238E27FC236}">
                <a16:creationId xmlns:a16="http://schemas.microsoft.com/office/drawing/2014/main" id="{5A7710F1-37F6-C347-81C2-E52626003BB0}"/>
              </a:ext>
            </a:extLst>
          </p:cNvPr>
          <p:cNvSpPr txBox="1">
            <a:spLocks noChangeArrowheads="1"/>
          </p:cNvSpPr>
          <p:nvPr/>
        </p:nvSpPr>
        <p:spPr bwMode="auto">
          <a:xfrm>
            <a:off x="650875" y="2006600"/>
            <a:ext cx="215106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eaLnBrk="1" hangingPunct="1"/>
            <a:r>
              <a:rPr lang="en-US" altLang="en-US" sz="1400">
                <a:latin typeface="Arial" panose="020B0604020202020204" pitchFamily="34" charset="0"/>
              </a:rPr>
              <a:t>~10</a:t>
            </a:r>
            <a:r>
              <a:rPr lang="en-US" altLang="en-US" sz="1400" baseline="30000">
                <a:latin typeface="Arial" panose="020B0604020202020204" pitchFamily="34" charset="0"/>
              </a:rPr>
              <a:t>5</a:t>
            </a:r>
            <a:r>
              <a:rPr lang="en-US" altLang="en-US" sz="1400">
                <a:latin typeface="Arial" panose="020B0604020202020204" pitchFamily="34" charset="0"/>
              </a:rPr>
              <a:t> brain features</a:t>
            </a:r>
          </a:p>
        </p:txBody>
      </p:sp>
      <p:sp>
        <p:nvSpPr>
          <p:cNvPr id="78" name="Rectangle 77">
            <a:extLst>
              <a:ext uri="{FF2B5EF4-FFF2-40B4-BE49-F238E27FC236}">
                <a16:creationId xmlns:a16="http://schemas.microsoft.com/office/drawing/2014/main" id="{9318D6D5-DB2E-8F40-B126-4E0B601EC339}"/>
              </a:ext>
            </a:extLst>
          </p:cNvPr>
          <p:cNvSpPr/>
          <p:nvPr/>
        </p:nvSpPr>
        <p:spPr>
          <a:xfrm>
            <a:off x="4875213" y="1363663"/>
            <a:ext cx="2519362" cy="400050"/>
          </a:xfrm>
          <a:prstGeom prst="rect">
            <a:avLst/>
          </a:prstGeom>
        </p:spPr>
        <p:txBody>
          <a:bodyPr wrap="none">
            <a:spAutoFit/>
          </a:bodyPr>
          <a:lstStyle/>
          <a:p>
            <a:pPr eaLnBrk="1" hangingPunct="1">
              <a:defRPr/>
            </a:pPr>
            <a:r>
              <a:rPr lang="en-US" sz="2000" err="1">
                <a:latin typeface="Calibri" charset="0"/>
                <a:ea typeface="ＭＳ Ｐゴシック" charset="-128"/>
              </a:rPr>
              <a:t>max</a:t>
            </a:r>
            <a:r>
              <a:rPr lang="en-US" sz="2000" b="1" i="1" baseline="-25000" err="1">
                <a:solidFill>
                  <a:srgbClr val="008000"/>
                </a:solidFill>
                <a:latin typeface="Calibri" charset="0"/>
                <a:ea typeface="ＭＳ Ｐゴシック" charset="-128"/>
              </a:rPr>
              <a:t>p</a:t>
            </a:r>
            <a:r>
              <a:rPr lang="en-US" sz="2000" b="1" i="1" baseline="-25000" err="1">
                <a:latin typeface="Calibri" charset="0"/>
                <a:ea typeface="ＭＳ Ｐゴシック" charset="-128"/>
              </a:rPr>
              <a:t>,</a:t>
            </a:r>
            <a:r>
              <a:rPr lang="en-US" sz="2000" b="1" i="1" baseline="-25000" err="1">
                <a:solidFill>
                  <a:schemeClr val="accent4"/>
                </a:solidFill>
                <a:latin typeface="Calibri" charset="0"/>
                <a:ea typeface="ＭＳ Ｐゴシック" charset="-128"/>
              </a:rPr>
              <a:t>q</a:t>
            </a:r>
            <a:r>
              <a:rPr lang="en-US" sz="2000" b="1">
                <a:latin typeface="Calibri" charset="0"/>
                <a:ea typeface="ＭＳ Ｐゴシック" charset="-128"/>
              </a:rPr>
              <a:t> </a:t>
            </a:r>
            <a:r>
              <a:rPr lang="en-US" sz="2000" err="1">
                <a:latin typeface="Calibri" charset="0"/>
                <a:ea typeface="ＭＳ Ｐゴシック" charset="-128"/>
              </a:rPr>
              <a:t>Cov</a:t>
            </a:r>
            <a:r>
              <a:rPr lang="en-US" sz="2000">
                <a:latin typeface="Calibri" charset="0"/>
                <a:ea typeface="ＭＳ Ｐゴシック" charset="-128"/>
              </a:rPr>
              <a:t>(</a:t>
            </a:r>
            <a:r>
              <a:rPr lang="en-US" sz="2000" b="1">
                <a:latin typeface="Calibri" charset="0"/>
                <a:ea typeface="ＭＳ Ｐゴシック" charset="-128"/>
              </a:rPr>
              <a:t> </a:t>
            </a:r>
            <a:r>
              <a:rPr lang="en-US" sz="2000" b="1">
                <a:solidFill>
                  <a:schemeClr val="accent1">
                    <a:lumMod val="75000"/>
                  </a:schemeClr>
                </a:solidFill>
                <a:latin typeface="Calibri" charset="0"/>
                <a:ea typeface="ＭＳ Ｐゴシック" charset="-128"/>
              </a:rPr>
              <a:t>X</a:t>
            </a:r>
            <a:r>
              <a:rPr lang="en-US" sz="2000" b="1">
                <a:latin typeface="Calibri" charset="0"/>
                <a:ea typeface="ＭＳ Ｐゴシック" charset="-128"/>
              </a:rPr>
              <a:t> </a:t>
            </a:r>
            <a:r>
              <a:rPr lang="en-US" sz="2000" b="1" baseline="30000">
                <a:latin typeface="Calibri" charset="0"/>
                <a:ea typeface="ＭＳ Ｐゴシック" charset="-128"/>
              </a:rPr>
              <a:t>. </a:t>
            </a:r>
            <a:r>
              <a:rPr lang="en-US" sz="2000" b="1" i="1">
                <a:solidFill>
                  <a:srgbClr val="008000"/>
                </a:solidFill>
                <a:latin typeface="Calibri" charset="0"/>
                <a:ea typeface="ＭＳ Ｐゴシック" charset="-128"/>
              </a:rPr>
              <a:t>p</a:t>
            </a:r>
            <a:r>
              <a:rPr lang="en-US" sz="2000" b="1">
                <a:latin typeface="Calibri" charset="0"/>
                <a:ea typeface="ＭＳ Ｐゴシック" charset="-128"/>
              </a:rPr>
              <a:t>, </a:t>
            </a:r>
            <a:r>
              <a:rPr lang="en-US" sz="2000" b="1">
                <a:solidFill>
                  <a:srgbClr val="E1001A"/>
                </a:solidFill>
                <a:latin typeface="Calibri" charset="0"/>
                <a:ea typeface="ＭＳ Ｐゴシック" charset="-128"/>
              </a:rPr>
              <a:t>Y</a:t>
            </a:r>
            <a:r>
              <a:rPr lang="en-US" sz="2000" b="1">
                <a:latin typeface="Calibri" charset="0"/>
                <a:ea typeface="ＭＳ Ｐゴシック" charset="-128"/>
              </a:rPr>
              <a:t> </a:t>
            </a:r>
            <a:r>
              <a:rPr lang="en-US" sz="2000" b="1" baseline="30000">
                <a:latin typeface="Calibri" charset="0"/>
                <a:ea typeface="ＭＳ Ｐゴシック" charset="-128"/>
              </a:rPr>
              <a:t>. </a:t>
            </a:r>
            <a:r>
              <a:rPr lang="en-US" sz="2000" b="1" i="1">
                <a:solidFill>
                  <a:srgbClr val="EFA720"/>
                </a:solidFill>
                <a:latin typeface="Calibri" charset="0"/>
                <a:ea typeface="ＭＳ Ｐゴシック" charset="-128"/>
              </a:rPr>
              <a:t>q</a:t>
            </a:r>
            <a:r>
              <a:rPr lang="en-US" sz="2000" b="1">
                <a:latin typeface="Calibri" charset="0"/>
                <a:ea typeface="ＭＳ Ｐゴシック" charset="-128"/>
              </a:rPr>
              <a:t> </a:t>
            </a:r>
            <a:r>
              <a:rPr lang="en-US" sz="2000">
                <a:latin typeface="Calibri" charset="0"/>
                <a:ea typeface="ＭＳ Ｐゴシック" charset="-128"/>
              </a:rPr>
              <a:t>)</a:t>
            </a:r>
          </a:p>
        </p:txBody>
      </p:sp>
      <p:sp>
        <p:nvSpPr>
          <p:cNvPr id="256018" name="Rectangle 78">
            <a:extLst>
              <a:ext uri="{FF2B5EF4-FFF2-40B4-BE49-F238E27FC236}">
                <a16:creationId xmlns:a16="http://schemas.microsoft.com/office/drawing/2014/main" id="{C4C1D5F4-9694-EB49-80AA-324306FD119D}"/>
              </a:ext>
            </a:extLst>
          </p:cNvPr>
          <p:cNvSpPr>
            <a:spLocks noChangeArrowheads="1"/>
          </p:cNvSpPr>
          <p:nvPr/>
        </p:nvSpPr>
        <p:spPr bwMode="auto">
          <a:xfrm>
            <a:off x="4614863" y="1077913"/>
            <a:ext cx="29162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eaLnBrk="1" hangingPunct="1"/>
            <a:r>
              <a:rPr lang="en-US" altLang="en-US" sz="2000" b="1">
                <a:solidFill>
                  <a:srgbClr val="4F81BD"/>
                </a:solidFill>
              </a:rPr>
              <a:t>Partial least squares (PLS)</a:t>
            </a:r>
          </a:p>
        </p:txBody>
      </p:sp>
      <p:sp>
        <p:nvSpPr>
          <p:cNvPr id="256019" name="Rectangle 79">
            <a:extLst>
              <a:ext uri="{FF2B5EF4-FFF2-40B4-BE49-F238E27FC236}">
                <a16:creationId xmlns:a16="http://schemas.microsoft.com/office/drawing/2014/main" id="{1C38C62D-638E-214B-9BC4-7F73BE513FC9}"/>
              </a:ext>
            </a:extLst>
          </p:cNvPr>
          <p:cNvSpPr>
            <a:spLocks noChangeArrowheads="1"/>
          </p:cNvSpPr>
          <p:nvPr/>
        </p:nvSpPr>
        <p:spPr bwMode="auto">
          <a:xfrm>
            <a:off x="1295400" y="246063"/>
            <a:ext cx="634841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algn="ctr" eaLnBrk="1" hangingPunct="1"/>
            <a:r>
              <a:rPr lang="en-US" altLang="en-US" b="1"/>
              <a:t>Multivariate Association studies</a:t>
            </a:r>
          </a:p>
        </p:txBody>
      </p:sp>
      <p:sp>
        <p:nvSpPr>
          <p:cNvPr id="256020" name="Rectangle 80">
            <a:extLst>
              <a:ext uri="{FF2B5EF4-FFF2-40B4-BE49-F238E27FC236}">
                <a16:creationId xmlns:a16="http://schemas.microsoft.com/office/drawing/2014/main" id="{A9FFCFC3-A475-D14F-B922-584560394D67}"/>
              </a:ext>
            </a:extLst>
          </p:cNvPr>
          <p:cNvSpPr>
            <a:spLocks noChangeArrowheads="1"/>
          </p:cNvSpPr>
          <p:nvPr/>
        </p:nvSpPr>
        <p:spPr bwMode="auto">
          <a:xfrm>
            <a:off x="1016000" y="4556125"/>
            <a:ext cx="8143875"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algn="ctr" eaLnBrk="1" hangingPunct="1"/>
            <a:r>
              <a:rPr lang="en-US" altLang="en-US" sz="1200" i="1">
                <a:solidFill>
                  <a:srgbClr val="7F7F7F"/>
                </a:solidFill>
              </a:rPr>
              <a:t>Liu et al, Front in Neuroinformatics, 2014; Silver et al, NeuroImage 2012; S</a:t>
            </a:r>
            <a:r>
              <a:rPr lang="en-US" altLang="en-US" sz="1200">
                <a:solidFill>
                  <a:srgbClr val="7F7F7F"/>
                </a:solidFill>
              </a:rPr>
              <a:t>zymczak </a:t>
            </a:r>
            <a:r>
              <a:rPr lang="en-US" altLang="en-US" sz="1200" i="1">
                <a:solidFill>
                  <a:srgbClr val="7F7F7F"/>
                </a:solidFill>
              </a:rPr>
              <a:t>et al, Genetic Epidemiology 2009; … </a:t>
            </a:r>
            <a:endParaRPr lang="fr-FR" altLang="en-US" sz="1200" i="1">
              <a:solidFill>
                <a:srgbClr val="7F7F7F"/>
              </a:solidFill>
            </a:endParaRPr>
          </a:p>
        </p:txBody>
      </p:sp>
      <p:sp>
        <p:nvSpPr>
          <p:cNvPr id="256021" name="Espace réservé du numéro de diapositive 4">
            <a:extLst>
              <a:ext uri="{FF2B5EF4-FFF2-40B4-BE49-F238E27FC236}">
                <a16:creationId xmlns:a16="http://schemas.microsoft.com/office/drawing/2014/main" id="{DD930D3A-DDAD-F148-AA9F-5B811F16E845}"/>
              </a:ext>
            </a:extLst>
          </p:cNvPr>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r>
              <a:rPr lang="fr-FR" altLang="en-US">
                <a:solidFill>
                  <a:schemeClr val="bg1"/>
                </a:solidFill>
                <a:latin typeface="Arial" panose="020B0604020202020204" pitchFamily="34" charset="0"/>
              </a:rPr>
              <a:t>- </a:t>
            </a:r>
            <a:fld id="{83D33555-CF46-3146-B469-8DC76DB6B52B}" type="slidenum">
              <a:rPr lang="fr-FR" altLang="en-US">
                <a:solidFill>
                  <a:schemeClr val="bg1"/>
                </a:solidFill>
                <a:latin typeface="Arial" panose="020B0604020202020204" pitchFamily="34" charset="0"/>
              </a:rPr>
              <a:pPr/>
              <a:t>45</a:t>
            </a:fld>
            <a:endParaRPr lang="fr-FR" altLang="en-US">
              <a:solidFill>
                <a:schemeClr val="bg1"/>
              </a:solidFill>
              <a:latin typeface="Arial" panose="020B0604020202020204" pitchFamily="34" charset="0"/>
            </a:endParaRPr>
          </a:p>
        </p:txBody>
      </p:sp>
    </p:spTree>
    <p:extLst>
      <p:ext uri="{BB962C8B-B14F-4D97-AF65-F5344CB8AC3E}">
        <p14:creationId xmlns:p14="http://schemas.microsoft.com/office/powerpoint/2010/main" val="393867281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CDFAFD9-983E-A041-B300-CB6DFA93046B}"/>
              </a:ext>
            </a:extLst>
          </p:cNvPr>
          <p:cNvSpPr/>
          <p:nvPr/>
        </p:nvSpPr>
        <p:spPr>
          <a:xfrm>
            <a:off x="133350" y="3671888"/>
            <a:ext cx="5329238" cy="831850"/>
          </a:xfrm>
          <a:prstGeom prst="rect">
            <a:avLst/>
          </a:prstGeom>
          <a:noFill/>
          <a:ln w="57150" cmpd="sng">
            <a:solidFill>
              <a:srgbClr val="008000"/>
            </a:solidFill>
          </a:ln>
        </p:spPr>
        <p:style>
          <a:lnRef idx="2">
            <a:schemeClr val="accent1"/>
          </a:lnRef>
          <a:fillRef idx="1">
            <a:schemeClr val="lt1"/>
          </a:fillRef>
          <a:effectRef idx="0">
            <a:schemeClr val="accent1"/>
          </a:effectRef>
          <a:fontRef idx="minor">
            <a:schemeClr val="dk1"/>
          </a:fontRef>
        </p:style>
        <p:txBody>
          <a:bodyPr>
            <a:spAutoFit/>
          </a:bodyPr>
          <a:lstStyle/>
          <a:p>
            <a:pPr eaLnBrk="1" fontAlgn="auto" hangingPunct="1">
              <a:spcBef>
                <a:spcPts val="0"/>
              </a:spcBef>
              <a:spcAft>
                <a:spcPts val="0"/>
              </a:spcAft>
              <a:defRPr/>
            </a:pPr>
            <a:r>
              <a:rPr lang="en-GB" sz="1600" b="1"/>
              <a:t>Pros. </a:t>
            </a:r>
            <a:r>
              <a:rPr lang="en-GB" sz="1600"/>
              <a:t>Overcomes issues of mass </a:t>
            </a:r>
            <a:r>
              <a:rPr lang="en-GB" sz="1600" err="1"/>
              <a:t>univariate</a:t>
            </a:r>
            <a:r>
              <a:rPr lang="en-GB" sz="1600"/>
              <a:t> analysis</a:t>
            </a:r>
          </a:p>
          <a:p>
            <a:pPr marL="285750" indent="-285750" eaLnBrk="1" fontAlgn="auto" hangingPunct="1">
              <a:spcBef>
                <a:spcPts val="0"/>
              </a:spcBef>
              <a:spcAft>
                <a:spcPts val="0"/>
              </a:spcAft>
              <a:buFont typeface="Arial"/>
              <a:buChar char="•"/>
              <a:defRPr/>
            </a:pPr>
            <a:r>
              <a:rPr lang="en-GB" sz="1600"/>
              <a:t>Avoiding</a:t>
            </a:r>
            <a:r>
              <a:rPr lang="en-GB" sz="1600" b="1"/>
              <a:t> </a:t>
            </a:r>
            <a:r>
              <a:rPr lang="en-GB" sz="1600"/>
              <a:t>independent </a:t>
            </a:r>
            <a:r>
              <a:rPr lang="en-GB" sz="1600" b="1">
                <a:solidFill>
                  <a:srgbClr val="4F81BD"/>
                </a:solidFill>
              </a:rPr>
              <a:t>multiple testing</a:t>
            </a:r>
          </a:p>
          <a:p>
            <a:pPr marL="285750" indent="-285750" eaLnBrk="1" fontAlgn="auto" hangingPunct="1">
              <a:spcBef>
                <a:spcPts val="0"/>
              </a:spcBef>
              <a:spcAft>
                <a:spcPts val="0"/>
              </a:spcAft>
              <a:buFont typeface="Arial"/>
              <a:buChar char="•"/>
              <a:defRPr/>
            </a:pPr>
            <a:r>
              <a:rPr lang="en-GB" sz="1600"/>
              <a:t>Exploring </a:t>
            </a:r>
            <a:r>
              <a:rPr lang="en-GB" sz="1600" b="1">
                <a:solidFill>
                  <a:schemeClr val="accent1">
                    <a:lumMod val="60000"/>
                    <a:lumOff val="40000"/>
                  </a:schemeClr>
                </a:solidFill>
              </a:rPr>
              <a:t>SNP-SNP interaction</a:t>
            </a:r>
            <a:r>
              <a:rPr lang="en-GB" sz="1600">
                <a:solidFill>
                  <a:srgbClr val="000000"/>
                </a:solidFill>
              </a:rPr>
              <a:t> (</a:t>
            </a:r>
            <a:r>
              <a:rPr lang="en-GB" sz="1600" err="1">
                <a:solidFill>
                  <a:srgbClr val="000000"/>
                </a:solidFill>
              </a:rPr>
              <a:t>epistatic</a:t>
            </a:r>
            <a:r>
              <a:rPr lang="en-GB" sz="1600">
                <a:solidFill>
                  <a:srgbClr val="000000"/>
                </a:solidFill>
              </a:rPr>
              <a:t> effects)</a:t>
            </a:r>
            <a:endParaRPr lang="en-GB" sz="1600" b="1">
              <a:solidFill>
                <a:srgbClr val="4F81BD"/>
              </a:solidFill>
            </a:endParaRPr>
          </a:p>
        </p:txBody>
      </p:sp>
      <p:sp>
        <p:nvSpPr>
          <p:cNvPr id="258050" name="Rectangle 9">
            <a:extLst>
              <a:ext uri="{FF2B5EF4-FFF2-40B4-BE49-F238E27FC236}">
                <a16:creationId xmlns:a16="http://schemas.microsoft.com/office/drawing/2014/main" id="{5A38203B-B867-8F4B-84EF-BBC3B782DF13}"/>
              </a:ext>
            </a:extLst>
          </p:cNvPr>
          <p:cNvSpPr>
            <a:spLocks noChangeArrowheads="1"/>
          </p:cNvSpPr>
          <p:nvPr/>
        </p:nvSpPr>
        <p:spPr bwMode="auto">
          <a:xfrm>
            <a:off x="12700" y="336550"/>
            <a:ext cx="63500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eaLnBrk="1" hangingPunct="1"/>
            <a:r>
              <a:rPr lang="en-US" altLang="en-US" sz="2000" b="1">
                <a:solidFill>
                  <a:schemeClr val="bg1"/>
                </a:solidFill>
              </a:rPr>
              <a:t>Introduction </a:t>
            </a:r>
          </a:p>
        </p:txBody>
      </p:sp>
      <p:grpSp>
        <p:nvGrpSpPr>
          <p:cNvPr id="258051" name="Group 24">
            <a:extLst>
              <a:ext uri="{FF2B5EF4-FFF2-40B4-BE49-F238E27FC236}">
                <a16:creationId xmlns:a16="http://schemas.microsoft.com/office/drawing/2014/main" id="{E8FB0672-ECDA-1547-988D-276768832312}"/>
              </a:ext>
            </a:extLst>
          </p:cNvPr>
          <p:cNvGrpSpPr>
            <a:grpSpLocks/>
          </p:cNvGrpSpPr>
          <p:nvPr/>
        </p:nvGrpSpPr>
        <p:grpSpPr bwMode="auto">
          <a:xfrm>
            <a:off x="3965575" y="2300288"/>
            <a:ext cx="2365375" cy="915987"/>
            <a:chOff x="280737" y="3061368"/>
            <a:chExt cx="3517436" cy="1363579"/>
          </a:xfrm>
        </p:grpSpPr>
        <p:sp>
          <p:nvSpPr>
            <p:cNvPr id="26" name="Rounded Rectangle 25">
              <a:extLst>
                <a:ext uri="{FF2B5EF4-FFF2-40B4-BE49-F238E27FC236}">
                  <a16:creationId xmlns:a16="http://schemas.microsoft.com/office/drawing/2014/main" id="{B10489F9-BF2E-694F-86EE-1104B06CD3AD}"/>
                </a:ext>
              </a:extLst>
            </p:cNvPr>
            <p:cNvSpPr/>
            <p:nvPr/>
          </p:nvSpPr>
          <p:spPr>
            <a:xfrm>
              <a:off x="280737" y="4077554"/>
              <a:ext cx="2155316" cy="172515"/>
            </a:xfrm>
            <a:prstGeom prst="roundRect">
              <a:avLst/>
            </a:prstGeom>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sp>
          <p:nvSpPr>
            <p:cNvPr id="27" name="Rounded Rectangle 26">
              <a:extLst>
                <a:ext uri="{FF2B5EF4-FFF2-40B4-BE49-F238E27FC236}">
                  <a16:creationId xmlns:a16="http://schemas.microsoft.com/office/drawing/2014/main" id="{0176B017-07BC-004A-B3AB-9BCC3A442B6E}"/>
                </a:ext>
              </a:extLst>
            </p:cNvPr>
            <p:cNvSpPr/>
            <p:nvPr/>
          </p:nvSpPr>
          <p:spPr>
            <a:xfrm>
              <a:off x="2485626" y="4077554"/>
              <a:ext cx="1312547" cy="179605"/>
            </a:xfrm>
            <a:prstGeom prst="roundRect">
              <a:avLst/>
            </a:prstGeom>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grpSp>
          <p:nvGrpSpPr>
            <p:cNvPr id="258074" name="Group 27">
              <a:extLst>
                <a:ext uri="{FF2B5EF4-FFF2-40B4-BE49-F238E27FC236}">
                  <a16:creationId xmlns:a16="http://schemas.microsoft.com/office/drawing/2014/main" id="{F30E48E5-0B0E-A041-ABF8-7FD5154D00EF}"/>
                </a:ext>
              </a:extLst>
            </p:cNvPr>
            <p:cNvGrpSpPr>
              <a:grpSpLocks/>
            </p:cNvGrpSpPr>
            <p:nvPr/>
          </p:nvGrpSpPr>
          <p:grpSpPr bwMode="auto">
            <a:xfrm>
              <a:off x="387685" y="4077072"/>
              <a:ext cx="3322056" cy="347875"/>
              <a:chOff x="387685" y="4077072"/>
              <a:chExt cx="3322056" cy="347875"/>
            </a:xfrm>
          </p:grpSpPr>
          <p:cxnSp>
            <p:nvCxnSpPr>
              <p:cNvPr id="50" name="Straight Connector 49">
                <a:extLst>
                  <a:ext uri="{FF2B5EF4-FFF2-40B4-BE49-F238E27FC236}">
                    <a16:creationId xmlns:a16="http://schemas.microsoft.com/office/drawing/2014/main" id="{7E78828B-92D9-9B40-AB59-7995E0E11BF0}"/>
                  </a:ext>
                </a:extLst>
              </p:cNvPr>
              <p:cNvCxnSpPr/>
              <p:nvPr/>
            </p:nvCxnSpPr>
            <p:spPr>
              <a:xfrm flipV="1">
                <a:off x="627761" y="4077554"/>
                <a:ext cx="0" cy="333213"/>
              </a:xfrm>
              <a:prstGeom prst="line">
                <a:avLst/>
              </a:prstGeom>
            </p:spPr>
            <p:style>
              <a:lnRef idx="2">
                <a:schemeClr val="accent1"/>
              </a:lnRef>
              <a:fillRef idx="0">
                <a:schemeClr val="accent1"/>
              </a:fillRef>
              <a:effectRef idx="1">
                <a:schemeClr val="accent1"/>
              </a:effectRef>
              <a:fontRef idx="minor">
                <a:schemeClr val="tx1"/>
              </a:fontRef>
            </p:style>
          </p:cxnSp>
          <p:cxnSp>
            <p:nvCxnSpPr>
              <p:cNvPr id="51" name="Straight Connector 50">
                <a:extLst>
                  <a:ext uri="{FF2B5EF4-FFF2-40B4-BE49-F238E27FC236}">
                    <a16:creationId xmlns:a16="http://schemas.microsoft.com/office/drawing/2014/main" id="{CC54B8AE-EB8C-604D-98B9-E38EA5BEFB64}"/>
                  </a:ext>
                </a:extLst>
              </p:cNvPr>
              <p:cNvCxnSpPr/>
              <p:nvPr/>
            </p:nvCxnSpPr>
            <p:spPr>
              <a:xfrm flipV="1">
                <a:off x="386970" y="4077554"/>
                <a:ext cx="0" cy="333213"/>
              </a:xfrm>
              <a:prstGeom prst="line">
                <a:avLst/>
              </a:prstGeom>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65919784-4DAE-A747-AAF3-BFA9451D88F7}"/>
                  </a:ext>
                </a:extLst>
              </p:cNvPr>
              <p:cNvCxnSpPr/>
              <p:nvPr/>
            </p:nvCxnSpPr>
            <p:spPr>
              <a:xfrm flipV="1">
                <a:off x="861469" y="4077554"/>
                <a:ext cx="0" cy="333213"/>
              </a:xfrm>
              <a:prstGeom prst="line">
                <a:avLst/>
              </a:prstGeom>
            </p:spPr>
            <p:style>
              <a:lnRef idx="2">
                <a:schemeClr val="accent1"/>
              </a:lnRef>
              <a:fillRef idx="0">
                <a:schemeClr val="accent1"/>
              </a:fillRef>
              <a:effectRef idx="1">
                <a:schemeClr val="accent1"/>
              </a:effectRef>
              <a:fontRef idx="minor">
                <a:schemeClr val="tx1"/>
              </a:fontRef>
            </p:style>
          </p:cxnSp>
          <p:cxnSp>
            <p:nvCxnSpPr>
              <p:cNvPr id="53" name="Straight Connector 52">
                <a:extLst>
                  <a:ext uri="{FF2B5EF4-FFF2-40B4-BE49-F238E27FC236}">
                    <a16:creationId xmlns:a16="http://schemas.microsoft.com/office/drawing/2014/main" id="{31188BCD-6A53-8244-9B4D-F6468897756E}"/>
                  </a:ext>
                </a:extLst>
              </p:cNvPr>
              <p:cNvCxnSpPr/>
              <p:nvPr/>
            </p:nvCxnSpPr>
            <p:spPr>
              <a:xfrm>
                <a:off x="1380822" y="4077554"/>
                <a:ext cx="0" cy="333213"/>
              </a:xfrm>
              <a:prstGeom prst="line">
                <a:avLst/>
              </a:prstGeom>
            </p:spPr>
            <p:style>
              <a:lnRef idx="2">
                <a:schemeClr val="accent1"/>
              </a:lnRef>
              <a:fillRef idx="0">
                <a:schemeClr val="accent1"/>
              </a:fillRef>
              <a:effectRef idx="1">
                <a:schemeClr val="accent1"/>
              </a:effectRef>
              <a:fontRef idx="minor">
                <a:schemeClr val="tx1"/>
              </a:fontRef>
            </p:style>
          </p:cxnSp>
          <p:cxnSp>
            <p:nvCxnSpPr>
              <p:cNvPr id="54" name="Straight Connector 53">
                <a:extLst>
                  <a:ext uri="{FF2B5EF4-FFF2-40B4-BE49-F238E27FC236}">
                    <a16:creationId xmlns:a16="http://schemas.microsoft.com/office/drawing/2014/main" id="{B1DAB270-F369-8F45-A7C3-9BDE2D7DA025}"/>
                  </a:ext>
                </a:extLst>
              </p:cNvPr>
              <p:cNvCxnSpPr/>
              <p:nvPr/>
            </p:nvCxnSpPr>
            <p:spPr>
              <a:xfrm flipV="1">
                <a:off x="1140031" y="4077554"/>
                <a:ext cx="0" cy="333213"/>
              </a:xfrm>
              <a:prstGeom prst="line">
                <a:avLst/>
              </a:prstGeom>
            </p:spPr>
            <p:style>
              <a:lnRef idx="2">
                <a:schemeClr val="accent1"/>
              </a:lnRef>
              <a:fillRef idx="0">
                <a:schemeClr val="accent1"/>
              </a:fillRef>
              <a:effectRef idx="1">
                <a:schemeClr val="accent1"/>
              </a:effectRef>
              <a:fontRef idx="minor">
                <a:schemeClr val="tx1"/>
              </a:fontRef>
            </p:style>
          </p:cxnSp>
          <p:cxnSp>
            <p:nvCxnSpPr>
              <p:cNvPr id="55" name="Straight Connector 54">
                <a:extLst>
                  <a:ext uri="{FF2B5EF4-FFF2-40B4-BE49-F238E27FC236}">
                    <a16:creationId xmlns:a16="http://schemas.microsoft.com/office/drawing/2014/main" id="{982E8C4A-3C1D-B245-9F92-D354DC2B9418}"/>
                  </a:ext>
                </a:extLst>
              </p:cNvPr>
              <p:cNvCxnSpPr/>
              <p:nvPr/>
            </p:nvCxnSpPr>
            <p:spPr>
              <a:xfrm flipV="1">
                <a:off x="1614531" y="4077554"/>
                <a:ext cx="0" cy="333213"/>
              </a:xfrm>
              <a:prstGeom prst="line">
                <a:avLst/>
              </a:prstGeom>
            </p:spPr>
            <p:style>
              <a:lnRef idx="2">
                <a:schemeClr val="accent1"/>
              </a:lnRef>
              <a:fillRef idx="0">
                <a:schemeClr val="accent1"/>
              </a:fillRef>
              <a:effectRef idx="1">
                <a:schemeClr val="accent1"/>
              </a:effectRef>
              <a:fontRef idx="minor">
                <a:schemeClr val="tx1"/>
              </a:fontRef>
            </p:style>
          </p:cxnSp>
          <p:cxnSp>
            <p:nvCxnSpPr>
              <p:cNvPr id="56" name="Straight Connector 55">
                <a:extLst>
                  <a:ext uri="{FF2B5EF4-FFF2-40B4-BE49-F238E27FC236}">
                    <a16:creationId xmlns:a16="http://schemas.microsoft.com/office/drawing/2014/main" id="{54235FB1-9186-174A-A15C-3482DCB9B805}"/>
                  </a:ext>
                </a:extLst>
              </p:cNvPr>
              <p:cNvCxnSpPr/>
              <p:nvPr/>
            </p:nvCxnSpPr>
            <p:spPr>
              <a:xfrm flipV="1">
                <a:off x="2051259" y="4077554"/>
                <a:ext cx="0" cy="333213"/>
              </a:xfrm>
              <a:prstGeom prst="line">
                <a:avLst/>
              </a:prstGeom>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2DC92ACA-CA95-8144-86D2-3FE3D3BAC9F8}"/>
                  </a:ext>
                </a:extLst>
              </p:cNvPr>
              <p:cNvCxnSpPr/>
              <p:nvPr/>
            </p:nvCxnSpPr>
            <p:spPr>
              <a:xfrm flipV="1">
                <a:off x="1810468" y="4077554"/>
                <a:ext cx="0" cy="333213"/>
              </a:xfrm>
              <a:prstGeom prst="line">
                <a:avLst/>
              </a:prstGeom>
            </p:spPr>
            <p:style>
              <a:lnRef idx="2">
                <a:schemeClr val="accent1"/>
              </a:lnRef>
              <a:fillRef idx="0">
                <a:schemeClr val="accent1"/>
              </a:fillRef>
              <a:effectRef idx="1">
                <a:schemeClr val="accent1"/>
              </a:effectRef>
              <a:fontRef idx="minor">
                <a:schemeClr val="tx1"/>
              </a:fontRef>
            </p:style>
          </p:cxnSp>
          <p:cxnSp>
            <p:nvCxnSpPr>
              <p:cNvPr id="58" name="Straight Connector 57">
                <a:extLst>
                  <a:ext uri="{FF2B5EF4-FFF2-40B4-BE49-F238E27FC236}">
                    <a16:creationId xmlns:a16="http://schemas.microsoft.com/office/drawing/2014/main" id="{59D67F26-6223-4247-9277-3774432AE7A1}"/>
                  </a:ext>
                </a:extLst>
              </p:cNvPr>
              <p:cNvCxnSpPr/>
              <p:nvPr/>
            </p:nvCxnSpPr>
            <p:spPr>
              <a:xfrm flipV="1">
                <a:off x="2282607" y="4077554"/>
                <a:ext cx="0" cy="333213"/>
              </a:xfrm>
              <a:prstGeom prst="line">
                <a:avLst/>
              </a:prstGeom>
            </p:spPr>
            <p:style>
              <a:lnRef idx="2">
                <a:schemeClr val="accent1"/>
              </a:lnRef>
              <a:fillRef idx="0">
                <a:schemeClr val="accent1"/>
              </a:fillRef>
              <a:effectRef idx="1">
                <a:schemeClr val="accent1"/>
              </a:effectRef>
              <a:fontRef idx="minor">
                <a:schemeClr val="tx1"/>
              </a:fontRef>
            </p:style>
          </p:cxnSp>
          <p:cxnSp>
            <p:nvCxnSpPr>
              <p:cNvPr id="59" name="Straight Connector 58">
                <a:extLst>
                  <a:ext uri="{FF2B5EF4-FFF2-40B4-BE49-F238E27FC236}">
                    <a16:creationId xmlns:a16="http://schemas.microsoft.com/office/drawing/2014/main" id="{80FB38D5-C96F-5240-AA21-06EF1A57AB25}"/>
                  </a:ext>
                </a:extLst>
              </p:cNvPr>
              <p:cNvCxnSpPr/>
              <p:nvPr/>
            </p:nvCxnSpPr>
            <p:spPr>
              <a:xfrm flipV="1">
                <a:off x="2804321" y="4077554"/>
                <a:ext cx="0" cy="333213"/>
              </a:xfrm>
              <a:prstGeom prst="line">
                <a:avLst/>
              </a:prstGeom>
            </p:spPr>
            <p:style>
              <a:lnRef idx="2">
                <a:schemeClr val="accent1"/>
              </a:lnRef>
              <a:fillRef idx="0">
                <a:schemeClr val="accent1"/>
              </a:fillRef>
              <a:effectRef idx="1">
                <a:schemeClr val="accent1"/>
              </a:effectRef>
              <a:fontRef idx="minor">
                <a:schemeClr val="tx1"/>
              </a:fontRef>
            </p:style>
          </p:cxnSp>
          <p:cxnSp>
            <p:nvCxnSpPr>
              <p:cNvPr id="60" name="Straight Connector 59">
                <a:extLst>
                  <a:ext uri="{FF2B5EF4-FFF2-40B4-BE49-F238E27FC236}">
                    <a16:creationId xmlns:a16="http://schemas.microsoft.com/office/drawing/2014/main" id="{DCF34FD1-B1E3-BD49-8484-C1AAAE021386}"/>
                  </a:ext>
                </a:extLst>
              </p:cNvPr>
              <p:cNvCxnSpPr/>
              <p:nvPr/>
            </p:nvCxnSpPr>
            <p:spPr>
              <a:xfrm flipV="1">
                <a:off x="2563530" y="4077554"/>
                <a:ext cx="0" cy="333213"/>
              </a:xfrm>
              <a:prstGeom prst="line">
                <a:avLst/>
              </a:prstGeom>
            </p:spPr>
            <p:style>
              <a:lnRef idx="2">
                <a:schemeClr val="accent1"/>
              </a:lnRef>
              <a:fillRef idx="0">
                <a:schemeClr val="accent1"/>
              </a:fillRef>
              <a:effectRef idx="1">
                <a:schemeClr val="accent1"/>
              </a:effectRef>
              <a:fontRef idx="minor">
                <a:schemeClr val="tx1"/>
              </a:fontRef>
            </p:style>
          </p:cxnSp>
          <p:cxnSp>
            <p:nvCxnSpPr>
              <p:cNvPr id="61" name="Straight Connector 60">
                <a:extLst>
                  <a:ext uri="{FF2B5EF4-FFF2-40B4-BE49-F238E27FC236}">
                    <a16:creationId xmlns:a16="http://schemas.microsoft.com/office/drawing/2014/main" id="{C93702AF-3B37-6142-AA4A-EA1F241C1A2A}"/>
                  </a:ext>
                </a:extLst>
              </p:cNvPr>
              <p:cNvCxnSpPr/>
              <p:nvPr/>
            </p:nvCxnSpPr>
            <p:spPr>
              <a:xfrm flipV="1">
                <a:off x="3035669" y="4077554"/>
                <a:ext cx="0" cy="333213"/>
              </a:xfrm>
              <a:prstGeom prst="line">
                <a:avLst/>
              </a:prstGeom>
            </p:spPr>
            <p:style>
              <a:lnRef idx="2">
                <a:schemeClr val="accent1"/>
              </a:lnRef>
              <a:fillRef idx="0">
                <a:schemeClr val="accent1"/>
              </a:fillRef>
              <a:effectRef idx="1">
                <a:schemeClr val="accent1"/>
              </a:effectRef>
              <a:fontRef idx="minor">
                <a:schemeClr val="tx1"/>
              </a:fontRef>
            </p:style>
          </p:cxnSp>
          <p:cxnSp>
            <p:nvCxnSpPr>
              <p:cNvPr id="62" name="Straight Connector 61">
                <a:extLst>
                  <a:ext uri="{FF2B5EF4-FFF2-40B4-BE49-F238E27FC236}">
                    <a16:creationId xmlns:a16="http://schemas.microsoft.com/office/drawing/2014/main" id="{12351589-C12A-9247-8C7B-95E2516CE85E}"/>
                  </a:ext>
                </a:extLst>
              </p:cNvPr>
              <p:cNvCxnSpPr/>
              <p:nvPr/>
            </p:nvCxnSpPr>
            <p:spPr>
              <a:xfrm flipV="1">
                <a:off x="3477119" y="4077554"/>
                <a:ext cx="0" cy="347393"/>
              </a:xfrm>
              <a:prstGeom prst="line">
                <a:avLst/>
              </a:prstGeom>
            </p:spPr>
            <p:style>
              <a:lnRef idx="2">
                <a:schemeClr val="accent1"/>
              </a:lnRef>
              <a:fillRef idx="0">
                <a:schemeClr val="accent1"/>
              </a:fillRef>
              <a:effectRef idx="1">
                <a:schemeClr val="accent1"/>
              </a:effectRef>
              <a:fontRef idx="minor">
                <a:schemeClr val="tx1"/>
              </a:fontRef>
            </p:style>
          </p:cxnSp>
          <p:cxnSp>
            <p:nvCxnSpPr>
              <p:cNvPr id="63" name="Straight Connector 62">
                <a:extLst>
                  <a:ext uri="{FF2B5EF4-FFF2-40B4-BE49-F238E27FC236}">
                    <a16:creationId xmlns:a16="http://schemas.microsoft.com/office/drawing/2014/main" id="{740C063D-98A3-DB49-A51E-677D52D90985}"/>
                  </a:ext>
                </a:extLst>
              </p:cNvPr>
              <p:cNvCxnSpPr/>
              <p:nvPr/>
            </p:nvCxnSpPr>
            <p:spPr>
              <a:xfrm flipV="1">
                <a:off x="3236328" y="4077554"/>
                <a:ext cx="0" cy="347393"/>
              </a:xfrm>
              <a:prstGeom prst="line">
                <a:avLst/>
              </a:prstGeom>
            </p:spPr>
            <p:style>
              <a:lnRef idx="2">
                <a:schemeClr val="accent1"/>
              </a:lnRef>
              <a:fillRef idx="0">
                <a:schemeClr val="accent1"/>
              </a:fillRef>
              <a:effectRef idx="1">
                <a:schemeClr val="accent1"/>
              </a:effectRef>
              <a:fontRef idx="minor">
                <a:schemeClr val="tx1"/>
              </a:fontRef>
            </p:style>
          </p:cxnSp>
          <p:cxnSp>
            <p:nvCxnSpPr>
              <p:cNvPr id="64" name="Straight Connector 63">
                <a:extLst>
                  <a:ext uri="{FF2B5EF4-FFF2-40B4-BE49-F238E27FC236}">
                    <a16:creationId xmlns:a16="http://schemas.microsoft.com/office/drawing/2014/main" id="{29164DA6-8B2F-F446-BD7E-439AE6BE4EE1}"/>
                  </a:ext>
                </a:extLst>
              </p:cNvPr>
              <p:cNvCxnSpPr/>
              <p:nvPr/>
            </p:nvCxnSpPr>
            <p:spPr>
              <a:xfrm flipV="1">
                <a:off x="3710828" y="4077554"/>
                <a:ext cx="0" cy="347393"/>
              </a:xfrm>
              <a:prstGeom prst="line">
                <a:avLst/>
              </a:prstGeom>
            </p:spPr>
            <p:style>
              <a:lnRef idx="2">
                <a:schemeClr val="accent1"/>
              </a:lnRef>
              <a:fillRef idx="0">
                <a:schemeClr val="accent1"/>
              </a:fillRef>
              <a:effectRef idx="1">
                <a:schemeClr val="accent1"/>
              </a:effectRef>
              <a:fontRef idx="minor">
                <a:schemeClr val="tx1"/>
              </a:fontRef>
            </p:style>
          </p:cxnSp>
        </p:grpSp>
        <p:sp>
          <p:nvSpPr>
            <p:cNvPr id="29" name="Rectangle 28">
              <a:extLst>
                <a:ext uri="{FF2B5EF4-FFF2-40B4-BE49-F238E27FC236}">
                  <a16:creationId xmlns:a16="http://schemas.microsoft.com/office/drawing/2014/main" id="{BE067636-0587-E542-B79B-C64B359CDCF9}"/>
                </a:ext>
              </a:extLst>
            </p:cNvPr>
            <p:cNvSpPr/>
            <p:nvPr/>
          </p:nvSpPr>
          <p:spPr>
            <a:xfrm>
              <a:off x="405855" y="3158259"/>
              <a:ext cx="44852" cy="90984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eaLnBrk="1" hangingPunct="1">
                <a:defRPr/>
              </a:pPr>
              <a:endParaRPr lang="en-US"/>
            </a:p>
          </p:txBody>
        </p:sp>
        <p:sp>
          <p:nvSpPr>
            <p:cNvPr id="30" name="Rectangle 29">
              <a:extLst>
                <a:ext uri="{FF2B5EF4-FFF2-40B4-BE49-F238E27FC236}">
                  <a16:creationId xmlns:a16="http://schemas.microsoft.com/office/drawing/2014/main" id="{E3EF9F0E-9A8E-3447-BD53-238915B44347}"/>
                </a:ext>
              </a:extLst>
            </p:cNvPr>
            <p:cNvSpPr/>
            <p:nvPr/>
          </p:nvSpPr>
          <p:spPr>
            <a:xfrm>
              <a:off x="486118" y="3515107"/>
              <a:ext cx="47214" cy="55299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eaLnBrk="1" hangingPunct="1">
                <a:defRPr/>
              </a:pPr>
              <a:endParaRPr lang="en-US"/>
            </a:p>
          </p:txBody>
        </p:sp>
        <p:sp>
          <p:nvSpPr>
            <p:cNvPr id="31" name="Rectangle 30">
              <a:extLst>
                <a:ext uri="{FF2B5EF4-FFF2-40B4-BE49-F238E27FC236}">
                  <a16:creationId xmlns:a16="http://schemas.microsoft.com/office/drawing/2014/main" id="{8B124CAC-96EC-DF48-9536-02CE214009DD}"/>
                </a:ext>
              </a:extLst>
            </p:cNvPr>
            <p:cNvSpPr/>
            <p:nvPr/>
          </p:nvSpPr>
          <p:spPr>
            <a:xfrm>
              <a:off x="587627" y="3796330"/>
              <a:ext cx="47214" cy="27177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eaLnBrk="1" hangingPunct="1">
                <a:defRPr/>
              </a:pPr>
              <a:endParaRPr lang="en-US"/>
            </a:p>
          </p:txBody>
        </p:sp>
        <p:sp>
          <p:nvSpPr>
            <p:cNvPr id="32" name="Rectangle 31">
              <a:extLst>
                <a:ext uri="{FF2B5EF4-FFF2-40B4-BE49-F238E27FC236}">
                  <a16:creationId xmlns:a16="http://schemas.microsoft.com/office/drawing/2014/main" id="{BAE536CA-468C-9D4D-A594-49E886487B0E}"/>
                </a:ext>
              </a:extLst>
            </p:cNvPr>
            <p:cNvSpPr/>
            <p:nvPr/>
          </p:nvSpPr>
          <p:spPr>
            <a:xfrm>
              <a:off x="700941" y="3801056"/>
              <a:ext cx="44854" cy="27413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eaLnBrk="1" hangingPunct="1">
                <a:defRPr/>
              </a:pPr>
              <a:endParaRPr lang="en-US"/>
            </a:p>
          </p:txBody>
        </p:sp>
        <p:sp>
          <p:nvSpPr>
            <p:cNvPr id="33" name="Rectangle 32">
              <a:extLst>
                <a:ext uri="{FF2B5EF4-FFF2-40B4-BE49-F238E27FC236}">
                  <a16:creationId xmlns:a16="http://schemas.microsoft.com/office/drawing/2014/main" id="{25AB7ACD-3624-304E-BA37-AA098E99E4CF}"/>
                </a:ext>
              </a:extLst>
            </p:cNvPr>
            <p:cNvSpPr/>
            <p:nvPr/>
          </p:nvSpPr>
          <p:spPr>
            <a:xfrm>
              <a:off x="984224" y="3434757"/>
              <a:ext cx="47214" cy="62861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eaLnBrk="1" hangingPunct="1">
                <a:defRPr/>
              </a:pPr>
              <a:endParaRPr lang="en-US"/>
            </a:p>
          </p:txBody>
        </p:sp>
        <p:sp>
          <p:nvSpPr>
            <p:cNvPr id="34" name="Rectangle 33">
              <a:extLst>
                <a:ext uri="{FF2B5EF4-FFF2-40B4-BE49-F238E27FC236}">
                  <a16:creationId xmlns:a16="http://schemas.microsoft.com/office/drawing/2014/main" id="{03CC06EB-C0C3-2044-9931-03FAC8279782}"/>
                </a:ext>
              </a:extLst>
            </p:cNvPr>
            <p:cNvSpPr/>
            <p:nvPr/>
          </p:nvSpPr>
          <p:spPr>
            <a:xfrm>
              <a:off x="1097538" y="3434757"/>
              <a:ext cx="44854" cy="62861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eaLnBrk="1" hangingPunct="1">
                <a:defRPr/>
              </a:pPr>
              <a:endParaRPr lang="en-US"/>
            </a:p>
          </p:txBody>
        </p:sp>
        <p:sp>
          <p:nvSpPr>
            <p:cNvPr id="35" name="Rectangle 34">
              <a:extLst>
                <a:ext uri="{FF2B5EF4-FFF2-40B4-BE49-F238E27FC236}">
                  <a16:creationId xmlns:a16="http://schemas.microsoft.com/office/drawing/2014/main" id="{7C878267-E5A0-0F47-8470-3A76C43802E1}"/>
                </a:ext>
              </a:extLst>
            </p:cNvPr>
            <p:cNvSpPr/>
            <p:nvPr/>
          </p:nvSpPr>
          <p:spPr>
            <a:xfrm>
              <a:off x="1201408" y="3061368"/>
              <a:ext cx="44854" cy="100200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eaLnBrk="1" hangingPunct="1">
                <a:defRPr/>
              </a:pPr>
              <a:endParaRPr lang="en-US"/>
            </a:p>
          </p:txBody>
        </p:sp>
        <p:sp>
          <p:nvSpPr>
            <p:cNvPr id="36" name="Rectangle 35">
              <a:extLst>
                <a:ext uri="{FF2B5EF4-FFF2-40B4-BE49-F238E27FC236}">
                  <a16:creationId xmlns:a16="http://schemas.microsoft.com/office/drawing/2014/main" id="{4FDA2C9E-99DB-C24A-BD3F-4CD9BDD42839}"/>
                </a:ext>
              </a:extLst>
            </p:cNvPr>
            <p:cNvSpPr/>
            <p:nvPr/>
          </p:nvSpPr>
          <p:spPr>
            <a:xfrm>
              <a:off x="1286393" y="3543466"/>
              <a:ext cx="44854" cy="52463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eaLnBrk="1" hangingPunct="1">
                <a:defRPr/>
              </a:pPr>
              <a:endParaRPr lang="en-US"/>
            </a:p>
          </p:txBody>
        </p:sp>
        <p:sp>
          <p:nvSpPr>
            <p:cNvPr id="37" name="Rectangle 36">
              <a:extLst>
                <a:ext uri="{FF2B5EF4-FFF2-40B4-BE49-F238E27FC236}">
                  <a16:creationId xmlns:a16="http://schemas.microsoft.com/office/drawing/2014/main" id="{1F56D5B5-7871-9F42-AEF8-725FD0017F0B}"/>
                </a:ext>
              </a:extLst>
            </p:cNvPr>
            <p:cNvSpPr/>
            <p:nvPr/>
          </p:nvSpPr>
          <p:spPr>
            <a:xfrm>
              <a:off x="1411511" y="3782150"/>
              <a:ext cx="44852" cy="27886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eaLnBrk="1" hangingPunct="1">
                <a:defRPr/>
              </a:pPr>
              <a:endParaRPr lang="en-US"/>
            </a:p>
          </p:txBody>
        </p:sp>
        <p:sp>
          <p:nvSpPr>
            <p:cNvPr id="38" name="Rectangle 37">
              <a:extLst>
                <a:ext uri="{FF2B5EF4-FFF2-40B4-BE49-F238E27FC236}">
                  <a16:creationId xmlns:a16="http://schemas.microsoft.com/office/drawing/2014/main" id="{9A96AEEA-821A-4C4A-A4BB-5C388EAC854F}"/>
                </a:ext>
              </a:extLst>
            </p:cNvPr>
            <p:cNvSpPr/>
            <p:nvPr/>
          </p:nvSpPr>
          <p:spPr>
            <a:xfrm>
              <a:off x="1564955" y="3789241"/>
              <a:ext cx="44854" cy="27649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eaLnBrk="1" hangingPunct="1">
                <a:defRPr/>
              </a:pPr>
              <a:endParaRPr lang="en-US"/>
            </a:p>
          </p:txBody>
        </p:sp>
        <p:sp>
          <p:nvSpPr>
            <p:cNvPr id="39" name="Rectangle 38">
              <a:extLst>
                <a:ext uri="{FF2B5EF4-FFF2-40B4-BE49-F238E27FC236}">
                  <a16:creationId xmlns:a16="http://schemas.microsoft.com/office/drawing/2014/main" id="{C2D098E0-2FEA-A64B-999E-1A8402498238}"/>
                </a:ext>
              </a:extLst>
            </p:cNvPr>
            <p:cNvSpPr/>
            <p:nvPr/>
          </p:nvSpPr>
          <p:spPr>
            <a:xfrm>
              <a:off x="1716040" y="3793967"/>
              <a:ext cx="47214" cy="27649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eaLnBrk="1" hangingPunct="1">
                <a:defRPr/>
              </a:pPr>
              <a:endParaRPr lang="en-US"/>
            </a:p>
          </p:txBody>
        </p:sp>
        <p:sp>
          <p:nvSpPr>
            <p:cNvPr id="40" name="Rectangle 39">
              <a:extLst>
                <a:ext uri="{FF2B5EF4-FFF2-40B4-BE49-F238E27FC236}">
                  <a16:creationId xmlns:a16="http://schemas.microsoft.com/office/drawing/2014/main" id="{479C6F10-0000-8546-B3C7-C498DE854046}"/>
                </a:ext>
              </a:extLst>
            </p:cNvPr>
            <p:cNvSpPr/>
            <p:nvPr/>
          </p:nvSpPr>
          <p:spPr>
            <a:xfrm>
              <a:off x="2051258" y="3793967"/>
              <a:ext cx="44854" cy="27649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eaLnBrk="1" hangingPunct="1">
                <a:defRPr/>
              </a:pPr>
              <a:endParaRPr lang="en-US"/>
            </a:p>
          </p:txBody>
        </p:sp>
        <p:sp>
          <p:nvSpPr>
            <p:cNvPr id="41" name="Rectangle 40">
              <a:extLst>
                <a:ext uri="{FF2B5EF4-FFF2-40B4-BE49-F238E27FC236}">
                  <a16:creationId xmlns:a16="http://schemas.microsoft.com/office/drawing/2014/main" id="{5253123C-E131-B843-A4DE-3488C7766F54}"/>
                </a:ext>
              </a:extLst>
            </p:cNvPr>
            <p:cNvSpPr/>
            <p:nvPr/>
          </p:nvSpPr>
          <p:spPr>
            <a:xfrm>
              <a:off x="2204704" y="3075547"/>
              <a:ext cx="47214" cy="98782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eaLnBrk="1" hangingPunct="1">
                <a:defRPr/>
              </a:pPr>
              <a:endParaRPr lang="en-US"/>
            </a:p>
          </p:txBody>
        </p:sp>
        <p:sp>
          <p:nvSpPr>
            <p:cNvPr id="42" name="Rectangle 41">
              <a:extLst>
                <a:ext uri="{FF2B5EF4-FFF2-40B4-BE49-F238E27FC236}">
                  <a16:creationId xmlns:a16="http://schemas.microsoft.com/office/drawing/2014/main" id="{81E39723-CDF0-B04B-AFE2-CD9733DCF366}"/>
                </a:ext>
              </a:extLst>
            </p:cNvPr>
            <p:cNvSpPr/>
            <p:nvPr/>
          </p:nvSpPr>
          <p:spPr>
            <a:xfrm>
              <a:off x="2563530" y="3793967"/>
              <a:ext cx="44852" cy="27413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eaLnBrk="1" hangingPunct="1">
                <a:defRPr/>
              </a:pPr>
              <a:endParaRPr lang="en-US"/>
            </a:p>
          </p:txBody>
        </p:sp>
        <p:sp>
          <p:nvSpPr>
            <p:cNvPr id="43" name="Rectangle 42">
              <a:extLst>
                <a:ext uri="{FF2B5EF4-FFF2-40B4-BE49-F238E27FC236}">
                  <a16:creationId xmlns:a16="http://schemas.microsoft.com/office/drawing/2014/main" id="{0A959FD9-7DEB-184E-8A79-1EEE7DEAF626}"/>
                </a:ext>
              </a:extLst>
            </p:cNvPr>
            <p:cNvSpPr/>
            <p:nvPr/>
          </p:nvSpPr>
          <p:spPr>
            <a:xfrm>
              <a:off x="2674482" y="3451299"/>
              <a:ext cx="44854" cy="62152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eaLnBrk="1" hangingPunct="1">
                <a:defRPr/>
              </a:pPr>
              <a:endParaRPr lang="en-US"/>
            </a:p>
          </p:txBody>
        </p:sp>
        <p:sp>
          <p:nvSpPr>
            <p:cNvPr id="44" name="Rectangle 43">
              <a:extLst>
                <a:ext uri="{FF2B5EF4-FFF2-40B4-BE49-F238E27FC236}">
                  <a16:creationId xmlns:a16="http://schemas.microsoft.com/office/drawing/2014/main" id="{65534FF9-C872-AE4F-8DC5-50550953CF90}"/>
                </a:ext>
              </a:extLst>
            </p:cNvPr>
            <p:cNvSpPr/>
            <p:nvPr/>
          </p:nvSpPr>
          <p:spPr>
            <a:xfrm>
              <a:off x="2839731" y="3075547"/>
              <a:ext cx="44854" cy="99019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eaLnBrk="1" hangingPunct="1">
                <a:defRPr/>
              </a:pPr>
              <a:endParaRPr lang="en-US"/>
            </a:p>
          </p:txBody>
        </p:sp>
        <p:sp>
          <p:nvSpPr>
            <p:cNvPr id="45" name="Rectangle 44">
              <a:extLst>
                <a:ext uri="{FF2B5EF4-FFF2-40B4-BE49-F238E27FC236}">
                  <a16:creationId xmlns:a16="http://schemas.microsoft.com/office/drawing/2014/main" id="{B7E6EB7C-3A5F-9143-A0EA-4E5F1B6F0D65}"/>
                </a:ext>
              </a:extLst>
            </p:cNvPr>
            <p:cNvSpPr/>
            <p:nvPr/>
          </p:nvSpPr>
          <p:spPr>
            <a:xfrm>
              <a:off x="2945963" y="3240973"/>
              <a:ext cx="44852" cy="82949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eaLnBrk="1" hangingPunct="1">
                <a:defRPr/>
              </a:pPr>
              <a:endParaRPr lang="en-US"/>
            </a:p>
          </p:txBody>
        </p:sp>
        <p:sp>
          <p:nvSpPr>
            <p:cNvPr id="46" name="Rectangle 45">
              <a:extLst>
                <a:ext uri="{FF2B5EF4-FFF2-40B4-BE49-F238E27FC236}">
                  <a16:creationId xmlns:a16="http://schemas.microsoft.com/office/drawing/2014/main" id="{EBDCADB3-2185-A44B-99EF-6B00F3C10630}"/>
                </a:ext>
              </a:extLst>
            </p:cNvPr>
            <p:cNvSpPr/>
            <p:nvPr/>
          </p:nvSpPr>
          <p:spPr>
            <a:xfrm>
              <a:off x="3059276" y="3555281"/>
              <a:ext cx="44852" cy="51282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eaLnBrk="1" hangingPunct="1">
                <a:defRPr/>
              </a:pPr>
              <a:endParaRPr lang="en-US"/>
            </a:p>
          </p:txBody>
        </p:sp>
        <p:sp>
          <p:nvSpPr>
            <p:cNvPr id="47" name="Rectangle 46">
              <a:extLst>
                <a:ext uri="{FF2B5EF4-FFF2-40B4-BE49-F238E27FC236}">
                  <a16:creationId xmlns:a16="http://schemas.microsoft.com/office/drawing/2014/main" id="{C1DDC646-9BE4-D646-86C3-C749E9C7D3BC}"/>
                </a:ext>
              </a:extLst>
            </p:cNvPr>
            <p:cNvSpPr/>
            <p:nvPr/>
          </p:nvSpPr>
          <p:spPr>
            <a:xfrm>
              <a:off x="3377969" y="3801056"/>
              <a:ext cx="44854" cy="25995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eaLnBrk="1" hangingPunct="1">
                <a:defRPr/>
              </a:pPr>
              <a:endParaRPr lang="en-US"/>
            </a:p>
          </p:txBody>
        </p:sp>
        <p:sp>
          <p:nvSpPr>
            <p:cNvPr id="48" name="Rectangle 47">
              <a:extLst>
                <a:ext uri="{FF2B5EF4-FFF2-40B4-BE49-F238E27FC236}">
                  <a16:creationId xmlns:a16="http://schemas.microsoft.com/office/drawing/2014/main" id="{DF985B76-081F-DB4F-A4A2-4974444EAD7A}"/>
                </a:ext>
              </a:extLst>
            </p:cNvPr>
            <p:cNvSpPr/>
            <p:nvPr/>
          </p:nvSpPr>
          <p:spPr>
            <a:xfrm>
              <a:off x="3538497" y="3805783"/>
              <a:ext cx="44854" cy="25759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eaLnBrk="1" hangingPunct="1">
                <a:defRPr/>
              </a:pPr>
              <a:endParaRPr lang="en-US"/>
            </a:p>
          </p:txBody>
        </p:sp>
        <p:sp>
          <p:nvSpPr>
            <p:cNvPr id="49" name="Rectangle 48">
              <a:extLst>
                <a:ext uri="{FF2B5EF4-FFF2-40B4-BE49-F238E27FC236}">
                  <a16:creationId xmlns:a16="http://schemas.microsoft.com/office/drawing/2014/main" id="{277A1CA3-4E4E-EF4E-BBC4-CC2FF620942D}"/>
                </a:ext>
              </a:extLst>
            </p:cNvPr>
            <p:cNvSpPr/>
            <p:nvPr/>
          </p:nvSpPr>
          <p:spPr>
            <a:xfrm>
              <a:off x="3637646" y="3959393"/>
              <a:ext cx="44854" cy="10870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eaLnBrk="1" hangingPunct="1">
                <a:defRPr/>
              </a:pPr>
              <a:endParaRPr lang="en-US"/>
            </a:p>
          </p:txBody>
        </p:sp>
      </p:grpSp>
      <p:sp>
        <p:nvSpPr>
          <p:cNvPr id="258052" name="TextBox 64">
            <a:extLst>
              <a:ext uri="{FF2B5EF4-FFF2-40B4-BE49-F238E27FC236}">
                <a16:creationId xmlns:a16="http://schemas.microsoft.com/office/drawing/2014/main" id="{7A6BCABD-750A-C546-AF6F-79FAC070F459}"/>
              </a:ext>
            </a:extLst>
          </p:cNvPr>
          <p:cNvSpPr txBox="1">
            <a:spLocks noChangeArrowheads="1"/>
          </p:cNvSpPr>
          <p:nvPr/>
        </p:nvSpPr>
        <p:spPr bwMode="auto">
          <a:xfrm>
            <a:off x="3422650" y="3108325"/>
            <a:ext cx="1819275"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eaLnBrk="1" hangingPunct="1"/>
            <a:r>
              <a:rPr lang="en-US" altLang="en-US" sz="1200">
                <a:latin typeface="Arial" panose="020B0604020202020204" pitchFamily="34" charset="0"/>
              </a:rPr>
              <a:t>chromosome N</a:t>
            </a:r>
          </a:p>
        </p:txBody>
      </p:sp>
      <p:sp>
        <p:nvSpPr>
          <p:cNvPr id="258053" name="TextBox 65">
            <a:extLst>
              <a:ext uri="{FF2B5EF4-FFF2-40B4-BE49-F238E27FC236}">
                <a16:creationId xmlns:a16="http://schemas.microsoft.com/office/drawing/2014/main" id="{45621AD2-E928-A746-9F36-A88027CD2359}"/>
              </a:ext>
            </a:extLst>
          </p:cNvPr>
          <p:cNvSpPr txBox="1">
            <a:spLocks noChangeArrowheads="1"/>
          </p:cNvSpPr>
          <p:nvPr/>
        </p:nvSpPr>
        <p:spPr bwMode="auto">
          <a:xfrm>
            <a:off x="5861050" y="1957388"/>
            <a:ext cx="176688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algn="ctr" eaLnBrk="1" hangingPunct="1"/>
            <a:r>
              <a:rPr lang="en-US" altLang="en-US" sz="1200">
                <a:latin typeface="Arial" panose="020B0604020202020204" pitchFamily="34" charset="0"/>
              </a:rPr>
              <a:t>PLS weights</a:t>
            </a:r>
          </a:p>
          <a:p>
            <a:pPr algn="ctr" eaLnBrk="1" hangingPunct="1"/>
            <a:r>
              <a:rPr lang="en-US" altLang="en-US" sz="1200">
                <a:latin typeface="Arial" panose="020B0604020202020204" pitchFamily="34" charset="0"/>
              </a:rPr>
              <a:t>= </a:t>
            </a:r>
          </a:p>
          <a:p>
            <a:pPr algn="ctr" eaLnBrk="1" hangingPunct="1"/>
            <a:r>
              <a:rPr lang="en-US" altLang="en-US" sz="1200">
                <a:latin typeface="Arial" panose="020B0604020202020204" pitchFamily="34" charset="0"/>
              </a:rPr>
              <a:t>relative importance</a:t>
            </a:r>
          </a:p>
        </p:txBody>
      </p:sp>
      <p:pic>
        <p:nvPicPr>
          <p:cNvPr id="258054" name="Picture 5">
            <a:extLst>
              <a:ext uri="{FF2B5EF4-FFF2-40B4-BE49-F238E27FC236}">
                <a16:creationId xmlns:a16="http://schemas.microsoft.com/office/drawing/2014/main" id="{AAE48ED2-04F8-7745-B34E-671B20420B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07275" y="2119313"/>
            <a:ext cx="1612900" cy="1254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Straight Arrow Connector 7">
            <a:extLst>
              <a:ext uri="{FF2B5EF4-FFF2-40B4-BE49-F238E27FC236}">
                <a16:creationId xmlns:a16="http://schemas.microsoft.com/office/drawing/2014/main" id="{DBB34013-99D6-CD40-900D-1AD473E84AE3}"/>
              </a:ext>
            </a:extLst>
          </p:cNvPr>
          <p:cNvCxnSpPr/>
          <p:nvPr/>
        </p:nvCxnSpPr>
        <p:spPr>
          <a:xfrm flipH="1">
            <a:off x="6078538" y="1858963"/>
            <a:ext cx="344487" cy="48895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68" name="Straight Arrow Connector 67">
            <a:extLst>
              <a:ext uri="{FF2B5EF4-FFF2-40B4-BE49-F238E27FC236}">
                <a16:creationId xmlns:a16="http://schemas.microsoft.com/office/drawing/2014/main" id="{7DFD2CD2-E3F8-3840-B58C-A78ED9AC5E86}"/>
              </a:ext>
            </a:extLst>
          </p:cNvPr>
          <p:cNvCxnSpPr/>
          <p:nvPr/>
        </p:nvCxnSpPr>
        <p:spPr>
          <a:xfrm>
            <a:off x="7110413" y="1858963"/>
            <a:ext cx="358775" cy="47625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71" name="Rectangle 70">
            <a:extLst>
              <a:ext uri="{FF2B5EF4-FFF2-40B4-BE49-F238E27FC236}">
                <a16:creationId xmlns:a16="http://schemas.microsoft.com/office/drawing/2014/main" id="{8236A6D3-BA82-C74D-A986-1BDA71D2CD0C}"/>
              </a:ext>
            </a:extLst>
          </p:cNvPr>
          <p:cNvSpPr/>
          <p:nvPr/>
        </p:nvSpPr>
        <p:spPr>
          <a:xfrm>
            <a:off x="5651500" y="3665538"/>
            <a:ext cx="3233738" cy="830262"/>
          </a:xfrm>
          <a:prstGeom prst="rect">
            <a:avLst/>
          </a:prstGeom>
          <a:noFill/>
          <a:ln w="57150" cmpd="sng">
            <a:solidFill>
              <a:srgbClr val="FF0000"/>
            </a:solidFill>
          </a:ln>
        </p:spPr>
        <p:style>
          <a:lnRef idx="2">
            <a:schemeClr val="accent1"/>
          </a:lnRef>
          <a:fillRef idx="1">
            <a:schemeClr val="lt1"/>
          </a:fillRef>
          <a:effectRef idx="0">
            <a:schemeClr val="accent1"/>
          </a:effectRef>
          <a:fontRef idx="minor">
            <a:schemeClr val="dk1"/>
          </a:fontRef>
        </p:style>
        <p:txBody>
          <a:bodyPr>
            <a:spAutoFit/>
          </a:bodyPr>
          <a:lstStyle/>
          <a:p>
            <a:pPr eaLnBrk="1" fontAlgn="auto" hangingPunct="1">
              <a:spcBef>
                <a:spcPts val="0"/>
              </a:spcBef>
              <a:spcAft>
                <a:spcPts val="0"/>
              </a:spcAft>
              <a:defRPr/>
            </a:pPr>
            <a:r>
              <a:rPr lang="en-GB" sz="1600" b="1"/>
              <a:t>Cons. </a:t>
            </a:r>
          </a:p>
          <a:p>
            <a:pPr marL="285750" indent="-285750" eaLnBrk="1" fontAlgn="auto" hangingPunct="1">
              <a:spcBef>
                <a:spcPts val="0"/>
              </a:spcBef>
              <a:spcAft>
                <a:spcPts val="0"/>
              </a:spcAft>
              <a:buFont typeface="Arial"/>
              <a:buChar char="•"/>
              <a:defRPr/>
            </a:pPr>
            <a:r>
              <a:rPr lang="en-GB" sz="1600" b="1" err="1">
                <a:solidFill>
                  <a:srgbClr val="4F81BD"/>
                </a:solidFill>
              </a:rPr>
              <a:t>Overfitting</a:t>
            </a:r>
            <a:r>
              <a:rPr lang="en-GB" sz="1600">
                <a:solidFill>
                  <a:srgbClr val="4F81BD"/>
                </a:solidFill>
              </a:rPr>
              <a:t> </a:t>
            </a:r>
            <a:r>
              <a:rPr lang="en-GB" sz="1600"/>
              <a:t>and reproducibility</a:t>
            </a:r>
          </a:p>
          <a:p>
            <a:pPr marL="285750" indent="-285750" eaLnBrk="1" fontAlgn="auto" hangingPunct="1">
              <a:spcBef>
                <a:spcPts val="0"/>
              </a:spcBef>
              <a:spcAft>
                <a:spcPts val="0"/>
              </a:spcAft>
              <a:buFont typeface="Arial"/>
              <a:buChar char="•"/>
              <a:defRPr/>
            </a:pPr>
            <a:r>
              <a:rPr lang="en-GB" sz="1600"/>
              <a:t>Computational </a:t>
            </a:r>
            <a:r>
              <a:rPr lang="en-GB" sz="1600" b="1">
                <a:solidFill>
                  <a:srgbClr val="4F81BD"/>
                </a:solidFill>
              </a:rPr>
              <a:t>complexity</a:t>
            </a:r>
          </a:p>
        </p:txBody>
      </p:sp>
      <p:sp>
        <p:nvSpPr>
          <p:cNvPr id="258058" name="Rectangle 66">
            <a:extLst>
              <a:ext uri="{FF2B5EF4-FFF2-40B4-BE49-F238E27FC236}">
                <a16:creationId xmlns:a16="http://schemas.microsoft.com/office/drawing/2014/main" id="{F2691634-0EB2-F146-B421-43DBC2728156}"/>
              </a:ext>
            </a:extLst>
          </p:cNvPr>
          <p:cNvSpPr>
            <a:spLocks noChangeArrowheads="1"/>
          </p:cNvSpPr>
          <p:nvPr/>
        </p:nvSpPr>
        <p:spPr bwMode="auto">
          <a:xfrm>
            <a:off x="-19050" y="706438"/>
            <a:ext cx="891698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algn="ctr" eaLnBrk="1" hangingPunct="1"/>
            <a:r>
              <a:rPr lang="en-US" altLang="en-US"/>
              <a:t>Maximizing the joint relationship</a:t>
            </a:r>
            <a:r>
              <a:rPr lang="en-US" altLang="en-US" b="1"/>
              <a:t> </a:t>
            </a:r>
            <a:r>
              <a:rPr lang="en-US" altLang="en-US"/>
              <a:t>between genetic variants and brain features</a:t>
            </a:r>
          </a:p>
        </p:txBody>
      </p:sp>
      <p:sp>
        <p:nvSpPr>
          <p:cNvPr id="70" name="TextBox 13">
            <a:extLst>
              <a:ext uri="{FF2B5EF4-FFF2-40B4-BE49-F238E27FC236}">
                <a16:creationId xmlns:a16="http://schemas.microsoft.com/office/drawing/2014/main" id="{D1EAD921-5894-BC4A-861A-5A445F8C61BB}"/>
              </a:ext>
            </a:extLst>
          </p:cNvPr>
          <p:cNvSpPr txBox="1"/>
          <p:nvPr/>
        </p:nvSpPr>
        <p:spPr>
          <a:xfrm>
            <a:off x="177800" y="1477963"/>
            <a:ext cx="1636713" cy="369887"/>
          </a:xfrm>
          <a:prstGeom prst="rect">
            <a:avLst/>
          </a:prstGeom>
          <a:noFill/>
        </p:spPr>
        <p:txBody>
          <a:bodyPr>
            <a:spAutoFit/>
          </a:bodyPr>
          <a:lstStyle/>
          <a:p>
            <a:pPr eaLnBrk="1" hangingPunct="1">
              <a:defRPr/>
            </a:pPr>
            <a:r>
              <a:rPr lang="en-US" b="1">
                <a:solidFill>
                  <a:schemeClr val="accent1">
                    <a:lumMod val="75000"/>
                  </a:schemeClr>
                </a:solidFill>
                <a:latin typeface="Calibri" charset="0"/>
                <a:ea typeface="ＭＳ Ｐゴシック" charset="-128"/>
              </a:rPr>
              <a:t>X</a:t>
            </a:r>
            <a:r>
              <a:rPr lang="en-US" b="1">
                <a:latin typeface="Calibri" charset="0"/>
                <a:ea typeface="ＭＳ Ｐゴシック" charset="-128"/>
              </a:rPr>
              <a:t> = </a:t>
            </a:r>
          </a:p>
        </p:txBody>
      </p:sp>
      <p:sp>
        <p:nvSpPr>
          <p:cNvPr id="258060" name="TextBox 16">
            <a:extLst>
              <a:ext uri="{FF2B5EF4-FFF2-40B4-BE49-F238E27FC236}">
                <a16:creationId xmlns:a16="http://schemas.microsoft.com/office/drawing/2014/main" id="{08D70974-E6AA-3145-95F4-567B90C91F4F}"/>
              </a:ext>
            </a:extLst>
          </p:cNvPr>
          <p:cNvSpPr txBox="1">
            <a:spLocks noChangeArrowheads="1"/>
          </p:cNvSpPr>
          <p:nvPr/>
        </p:nvSpPr>
        <p:spPr bwMode="auto">
          <a:xfrm>
            <a:off x="2801938" y="1539875"/>
            <a:ext cx="21494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eaLnBrk="1" hangingPunct="1"/>
            <a:r>
              <a:rPr lang="en-US" altLang="en-US" sz="1400">
                <a:latin typeface="Arial" panose="020B0604020202020204" pitchFamily="34" charset="0"/>
              </a:rPr>
              <a:t>N individuals</a:t>
            </a:r>
          </a:p>
        </p:txBody>
      </p:sp>
      <p:sp>
        <p:nvSpPr>
          <p:cNvPr id="258061" name="TextBox 17">
            <a:extLst>
              <a:ext uri="{FF2B5EF4-FFF2-40B4-BE49-F238E27FC236}">
                <a16:creationId xmlns:a16="http://schemas.microsoft.com/office/drawing/2014/main" id="{3F36D102-003D-3942-BE3C-C64C63DCDF4D}"/>
              </a:ext>
            </a:extLst>
          </p:cNvPr>
          <p:cNvSpPr txBox="1">
            <a:spLocks noChangeArrowheads="1"/>
          </p:cNvSpPr>
          <p:nvPr/>
        </p:nvSpPr>
        <p:spPr bwMode="auto">
          <a:xfrm>
            <a:off x="650875" y="1169988"/>
            <a:ext cx="215106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algn="ctr" eaLnBrk="1" hangingPunct="1"/>
            <a:r>
              <a:rPr lang="en-US" altLang="en-US" sz="1400">
                <a:latin typeface="Arial" panose="020B0604020202020204" pitchFamily="34" charset="0"/>
              </a:rPr>
              <a:t>~10</a:t>
            </a:r>
            <a:r>
              <a:rPr lang="en-US" altLang="en-US" sz="1400" baseline="30000">
                <a:latin typeface="Arial" panose="020B0604020202020204" pitchFamily="34" charset="0"/>
              </a:rPr>
              <a:t>6</a:t>
            </a:r>
            <a:r>
              <a:rPr lang="en-US" altLang="en-US" sz="1400">
                <a:latin typeface="Arial" panose="020B0604020202020204" pitchFamily="34" charset="0"/>
              </a:rPr>
              <a:t> SNPs</a:t>
            </a:r>
          </a:p>
        </p:txBody>
      </p:sp>
      <p:graphicFrame>
        <p:nvGraphicFramePr>
          <p:cNvPr id="75" name="Table 19">
            <a:extLst>
              <a:ext uri="{FF2B5EF4-FFF2-40B4-BE49-F238E27FC236}">
                <a16:creationId xmlns:a16="http://schemas.microsoft.com/office/drawing/2014/main" id="{997D2CF9-E565-F04F-B467-38ED61C744FF}"/>
              </a:ext>
            </a:extLst>
          </p:cNvPr>
          <p:cNvGraphicFramePr>
            <a:graphicFrameLocks noGrp="1"/>
          </p:cNvGraphicFramePr>
          <p:nvPr/>
        </p:nvGraphicFramePr>
        <p:xfrm>
          <a:off x="725767" y="1448205"/>
          <a:ext cx="2021256" cy="466436"/>
        </p:xfrm>
        <a:graphic>
          <a:graphicData uri="http://schemas.openxmlformats.org/drawingml/2006/table">
            <a:tbl>
              <a:tblPr bandRow="1" bandCol="1">
                <a:tableStyleId>{69012ECD-51FC-41F1-AA8D-1B2483CD663E}</a:tableStyleId>
              </a:tblPr>
              <a:tblGrid>
                <a:gridCol w="50531">
                  <a:extLst>
                    <a:ext uri="{9D8B030D-6E8A-4147-A177-3AD203B41FA5}">
                      <a16:colId xmlns:a16="http://schemas.microsoft.com/office/drawing/2014/main" val="20000"/>
                    </a:ext>
                  </a:extLst>
                </a:gridCol>
                <a:gridCol w="50532">
                  <a:extLst>
                    <a:ext uri="{9D8B030D-6E8A-4147-A177-3AD203B41FA5}">
                      <a16:colId xmlns:a16="http://schemas.microsoft.com/office/drawing/2014/main" val="20001"/>
                    </a:ext>
                  </a:extLst>
                </a:gridCol>
                <a:gridCol w="50531">
                  <a:extLst>
                    <a:ext uri="{9D8B030D-6E8A-4147-A177-3AD203B41FA5}">
                      <a16:colId xmlns:a16="http://schemas.microsoft.com/office/drawing/2014/main" val="20002"/>
                    </a:ext>
                  </a:extLst>
                </a:gridCol>
                <a:gridCol w="50532">
                  <a:extLst>
                    <a:ext uri="{9D8B030D-6E8A-4147-A177-3AD203B41FA5}">
                      <a16:colId xmlns:a16="http://schemas.microsoft.com/office/drawing/2014/main" val="20003"/>
                    </a:ext>
                  </a:extLst>
                </a:gridCol>
                <a:gridCol w="50531">
                  <a:extLst>
                    <a:ext uri="{9D8B030D-6E8A-4147-A177-3AD203B41FA5}">
                      <a16:colId xmlns:a16="http://schemas.microsoft.com/office/drawing/2014/main" val="20004"/>
                    </a:ext>
                  </a:extLst>
                </a:gridCol>
                <a:gridCol w="50531">
                  <a:extLst>
                    <a:ext uri="{9D8B030D-6E8A-4147-A177-3AD203B41FA5}">
                      <a16:colId xmlns:a16="http://schemas.microsoft.com/office/drawing/2014/main" val="20005"/>
                    </a:ext>
                  </a:extLst>
                </a:gridCol>
                <a:gridCol w="50532">
                  <a:extLst>
                    <a:ext uri="{9D8B030D-6E8A-4147-A177-3AD203B41FA5}">
                      <a16:colId xmlns:a16="http://schemas.microsoft.com/office/drawing/2014/main" val="20006"/>
                    </a:ext>
                  </a:extLst>
                </a:gridCol>
                <a:gridCol w="50531">
                  <a:extLst>
                    <a:ext uri="{9D8B030D-6E8A-4147-A177-3AD203B41FA5}">
                      <a16:colId xmlns:a16="http://schemas.microsoft.com/office/drawing/2014/main" val="20007"/>
                    </a:ext>
                  </a:extLst>
                </a:gridCol>
                <a:gridCol w="50532">
                  <a:extLst>
                    <a:ext uri="{9D8B030D-6E8A-4147-A177-3AD203B41FA5}">
                      <a16:colId xmlns:a16="http://schemas.microsoft.com/office/drawing/2014/main" val="20008"/>
                    </a:ext>
                  </a:extLst>
                </a:gridCol>
                <a:gridCol w="50531">
                  <a:extLst>
                    <a:ext uri="{9D8B030D-6E8A-4147-A177-3AD203B41FA5}">
                      <a16:colId xmlns:a16="http://schemas.microsoft.com/office/drawing/2014/main" val="20009"/>
                    </a:ext>
                  </a:extLst>
                </a:gridCol>
                <a:gridCol w="50531">
                  <a:extLst>
                    <a:ext uri="{9D8B030D-6E8A-4147-A177-3AD203B41FA5}">
                      <a16:colId xmlns:a16="http://schemas.microsoft.com/office/drawing/2014/main" val="20010"/>
                    </a:ext>
                  </a:extLst>
                </a:gridCol>
                <a:gridCol w="50532">
                  <a:extLst>
                    <a:ext uri="{9D8B030D-6E8A-4147-A177-3AD203B41FA5}">
                      <a16:colId xmlns:a16="http://schemas.microsoft.com/office/drawing/2014/main" val="20011"/>
                    </a:ext>
                  </a:extLst>
                </a:gridCol>
                <a:gridCol w="50531">
                  <a:extLst>
                    <a:ext uri="{9D8B030D-6E8A-4147-A177-3AD203B41FA5}">
                      <a16:colId xmlns:a16="http://schemas.microsoft.com/office/drawing/2014/main" val="20012"/>
                    </a:ext>
                  </a:extLst>
                </a:gridCol>
                <a:gridCol w="50532">
                  <a:extLst>
                    <a:ext uri="{9D8B030D-6E8A-4147-A177-3AD203B41FA5}">
                      <a16:colId xmlns:a16="http://schemas.microsoft.com/office/drawing/2014/main" val="20013"/>
                    </a:ext>
                  </a:extLst>
                </a:gridCol>
                <a:gridCol w="50531">
                  <a:extLst>
                    <a:ext uri="{9D8B030D-6E8A-4147-A177-3AD203B41FA5}">
                      <a16:colId xmlns:a16="http://schemas.microsoft.com/office/drawing/2014/main" val="20014"/>
                    </a:ext>
                  </a:extLst>
                </a:gridCol>
                <a:gridCol w="50531">
                  <a:extLst>
                    <a:ext uri="{9D8B030D-6E8A-4147-A177-3AD203B41FA5}">
                      <a16:colId xmlns:a16="http://schemas.microsoft.com/office/drawing/2014/main" val="20015"/>
                    </a:ext>
                  </a:extLst>
                </a:gridCol>
                <a:gridCol w="50532">
                  <a:extLst>
                    <a:ext uri="{9D8B030D-6E8A-4147-A177-3AD203B41FA5}">
                      <a16:colId xmlns:a16="http://schemas.microsoft.com/office/drawing/2014/main" val="20016"/>
                    </a:ext>
                  </a:extLst>
                </a:gridCol>
                <a:gridCol w="50531">
                  <a:extLst>
                    <a:ext uri="{9D8B030D-6E8A-4147-A177-3AD203B41FA5}">
                      <a16:colId xmlns:a16="http://schemas.microsoft.com/office/drawing/2014/main" val="20017"/>
                    </a:ext>
                  </a:extLst>
                </a:gridCol>
                <a:gridCol w="50532">
                  <a:extLst>
                    <a:ext uri="{9D8B030D-6E8A-4147-A177-3AD203B41FA5}">
                      <a16:colId xmlns:a16="http://schemas.microsoft.com/office/drawing/2014/main" val="20018"/>
                    </a:ext>
                  </a:extLst>
                </a:gridCol>
                <a:gridCol w="50531">
                  <a:extLst>
                    <a:ext uri="{9D8B030D-6E8A-4147-A177-3AD203B41FA5}">
                      <a16:colId xmlns:a16="http://schemas.microsoft.com/office/drawing/2014/main" val="20019"/>
                    </a:ext>
                  </a:extLst>
                </a:gridCol>
                <a:gridCol w="50531">
                  <a:extLst>
                    <a:ext uri="{9D8B030D-6E8A-4147-A177-3AD203B41FA5}">
                      <a16:colId xmlns:a16="http://schemas.microsoft.com/office/drawing/2014/main" val="20020"/>
                    </a:ext>
                  </a:extLst>
                </a:gridCol>
                <a:gridCol w="50532">
                  <a:extLst>
                    <a:ext uri="{9D8B030D-6E8A-4147-A177-3AD203B41FA5}">
                      <a16:colId xmlns:a16="http://schemas.microsoft.com/office/drawing/2014/main" val="20021"/>
                    </a:ext>
                  </a:extLst>
                </a:gridCol>
                <a:gridCol w="50531">
                  <a:extLst>
                    <a:ext uri="{9D8B030D-6E8A-4147-A177-3AD203B41FA5}">
                      <a16:colId xmlns:a16="http://schemas.microsoft.com/office/drawing/2014/main" val="20022"/>
                    </a:ext>
                  </a:extLst>
                </a:gridCol>
                <a:gridCol w="50532">
                  <a:extLst>
                    <a:ext uri="{9D8B030D-6E8A-4147-A177-3AD203B41FA5}">
                      <a16:colId xmlns:a16="http://schemas.microsoft.com/office/drawing/2014/main" val="20023"/>
                    </a:ext>
                  </a:extLst>
                </a:gridCol>
                <a:gridCol w="50531">
                  <a:extLst>
                    <a:ext uri="{9D8B030D-6E8A-4147-A177-3AD203B41FA5}">
                      <a16:colId xmlns:a16="http://schemas.microsoft.com/office/drawing/2014/main" val="20024"/>
                    </a:ext>
                  </a:extLst>
                </a:gridCol>
                <a:gridCol w="50531">
                  <a:extLst>
                    <a:ext uri="{9D8B030D-6E8A-4147-A177-3AD203B41FA5}">
                      <a16:colId xmlns:a16="http://schemas.microsoft.com/office/drawing/2014/main" val="20025"/>
                    </a:ext>
                  </a:extLst>
                </a:gridCol>
                <a:gridCol w="50532">
                  <a:extLst>
                    <a:ext uri="{9D8B030D-6E8A-4147-A177-3AD203B41FA5}">
                      <a16:colId xmlns:a16="http://schemas.microsoft.com/office/drawing/2014/main" val="20026"/>
                    </a:ext>
                  </a:extLst>
                </a:gridCol>
                <a:gridCol w="50531">
                  <a:extLst>
                    <a:ext uri="{9D8B030D-6E8A-4147-A177-3AD203B41FA5}">
                      <a16:colId xmlns:a16="http://schemas.microsoft.com/office/drawing/2014/main" val="20027"/>
                    </a:ext>
                  </a:extLst>
                </a:gridCol>
                <a:gridCol w="50532">
                  <a:extLst>
                    <a:ext uri="{9D8B030D-6E8A-4147-A177-3AD203B41FA5}">
                      <a16:colId xmlns:a16="http://schemas.microsoft.com/office/drawing/2014/main" val="20028"/>
                    </a:ext>
                  </a:extLst>
                </a:gridCol>
                <a:gridCol w="50531">
                  <a:extLst>
                    <a:ext uri="{9D8B030D-6E8A-4147-A177-3AD203B41FA5}">
                      <a16:colId xmlns:a16="http://schemas.microsoft.com/office/drawing/2014/main" val="20029"/>
                    </a:ext>
                  </a:extLst>
                </a:gridCol>
                <a:gridCol w="50531">
                  <a:extLst>
                    <a:ext uri="{9D8B030D-6E8A-4147-A177-3AD203B41FA5}">
                      <a16:colId xmlns:a16="http://schemas.microsoft.com/office/drawing/2014/main" val="20030"/>
                    </a:ext>
                  </a:extLst>
                </a:gridCol>
                <a:gridCol w="50532">
                  <a:extLst>
                    <a:ext uri="{9D8B030D-6E8A-4147-A177-3AD203B41FA5}">
                      <a16:colId xmlns:a16="http://schemas.microsoft.com/office/drawing/2014/main" val="20031"/>
                    </a:ext>
                  </a:extLst>
                </a:gridCol>
                <a:gridCol w="50531">
                  <a:extLst>
                    <a:ext uri="{9D8B030D-6E8A-4147-A177-3AD203B41FA5}">
                      <a16:colId xmlns:a16="http://schemas.microsoft.com/office/drawing/2014/main" val="20032"/>
                    </a:ext>
                  </a:extLst>
                </a:gridCol>
                <a:gridCol w="50532">
                  <a:extLst>
                    <a:ext uri="{9D8B030D-6E8A-4147-A177-3AD203B41FA5}">
                      <a16:colId xmlns:a16="http://schemas.microsoft.com/office/drawing/2014/main" val="20033"/>
                    </a:ext>
                  </a:extLst>
                </a:gridCol>
                <a:gridCol w="50531">
                  <a:extLst>
                    <a:ext uri="{9D8B030D-6E8A-4147-A177-3AD203B41FA5}">
                      <a16:colId xmlns:a16="http://schemas.microsoft.com/office/drawing/2014/main" val="20034"/>
                    </a:ext>
                  </a:extLst>
                </a:gridCol>
                <a:gridCol w="50531">
                  <a:extLst>
                    <a:ext uri="{9D8B030D-6E8A-4147-A177-3AD203B41FA5}">
                      <a16:colId xmlns:a16="http://schemas.microsoft.com/office/drawing/2014/main" val="20035"/>
                    </a:ext>
                  </a:extLst>
                </a:gridCol>
                <a:gridCol w="50532">
                  <a:extLst>
                    <a:ext uri="{9D8B030D-6E8A-4147-A177-3AD203B41FA5}">
                      <a16:colId xmlns:a16="http://schemas.microsoft.com/office/drawing/2014/main" val="20036"/>
                    </a:ext>
                  </a:extLst>
                </a:gridCol>
                <a:gridCol w="50531">
                  <a:extLst>
                    <a:ext uri="{9D8B030D-6E8A-4147-A177-3AD203B41FA5}">
                      <a16:colId xmlns:a16="http://schemas.microsoft.com/office/drawing/2014/main" val="20037"/>
                    </a:ext>
                  </a:extLst>
                </a:gridCol>
                <a:gridCol w="50532">
                  <a:extLst>
                    <a:ext uri="{9D8B030D-6E8A-4147-A177-3AD203B41FA5}">
                      <a16:colId xmlns:a16="http://schemas.microsoft.com/office/drawing/2014/main" val="20038"/>
                    </a:ext>
                  </a:extLst>
                </a:gridCol>
                <a:gridCol w="50531">
                  <a:extLst>
                    <a:ext uri="{9D8B030D-6E8A-4147-A177-3AD203B41FA5}">
                      <a16:colId xmlns:a16="http://schemas.microsoft.com/office/drawing/2014/main" val="20039"/>
                    </a:ext>
                  </a:extLst>
                </a:gridCol>
              </a:tblGrid>
              <a:tr h="116609">
                <a:tc>
                  <a:txBody>
                    <a:bodyPr/>
                    <a:lstStyle/>
                    <a:p>
                      <a:endParaRPr lang="en-US" sz="1400" kern="0"/>
                    </a:p>
                  </a:txBody>
                  <a:tcPr marL="0" marR="0" marT="0" marB="0" vert="wordArtVert">
                    <a:solidFill>
                      <a:schemeClr val="accent1"/>
                    </a:solidFill>
                  </a:tcPr>
                </a:tc>
                <a:tc>
                  <a:txBody>
                    <a:bodyPr/>
                    <a:lstStyle/>
                    <a:p>
                      <a:endParaRPr lang="en-US" sz="1400" kern="0"/>
                    </a:p>
                  </a:txBody>
                  <a:tcPr marL="0" marR="0" marT="0" marB="0" vert="wordArtVert">
                    <a:solidFill>
                      <a:schemeClr val="accent1"/>
                    </a:solidFill>
                  </a:tcPr>
                </a:tc>
                <a:tc>
                  <a:txBody>
                    <a:bodyPr/>
                    <a:lstStyle/>
                    <a:p>
                      <a:endParaRPr lang="en-US" sz="1400" kern="0"/>
                    </a:p>
                  </a:txBody>
                  <a:tcPr marL="0" marR="0" marT="0" marB="0" vert="wordArtVert">
                    <a:solidFill>
                      <a:schemeClr val="accent1"/>
                    </a:solidFill>
                  </a:tcPr>
                </a:tc>
                <a:tc>
                  <a:txBody>
                    <a:bodyPr/>
                    <a:lstStyle/>
                    <a:p>
                      <a:endParaRPr lang="en-US" sz="1400" kern="0"/>
                    </a:p>
                  </a:txBody>
                  <a:tcPr marL="0" marR="0" marT="0" marB="0" vert="wordArtVert">
                    <a:solidFill>
                      <a:schemeClr val="accent1"/>
                    </a:solidFill>
                  </a:tcPr>
                </a:tc>
                <a:tc>
                  <a:txBody>
                    <a:bodyPr/>
                    <a:lstStyle/>
                    <a:p>
                      <a:endParaRPr lang="en-US" sz="1400" kern="0"/>
                    </a:p>
                  </a:txBody>
                  <a:tcPr marL="0" marR="0" marT="0" marB="0" vert="wordArtVert">
                    <a:solidFill>
                      <a:schemeClr val="accent1"/>
                    </a:solidFill>
                  </a:tcPr>
                </a:tc>
                <a:tc>
                  <a:txBody>
                    <a:bodyPr/>
                    <a:lstStyle/>
                    <a:p>
                      <a:endParaRPr lang="en-US" sz="1400" kern="0"/>
                    </a:p>
                  </a:txBody>
                  <a:tcPr marL="0" marR="0" marT="0" marB="0" vert="wordArtVert">
                    <a:solidFill>
                      <a:schemeClr val="accent1"/>
                    </a:solidFill>
                  </a:tcPr>
                </a:tc>
                <a:tc>
                  <a:txBody>
                    <a:bodyPr/>
                    <a:lstStyle/>
                    <a:p>
                      <a:endParaRPr lang="en-US" sz="1400" kern="0"/>
                    </a:p>
                  </a:txBody>
                  <a:tcPr marL="0" marR="0" marT="0" marB="0" vert="wordArtVert">
                    <a:solidFill>
                      <a:schemeClr val="accent1"/>
                    </a:solidFill>
                  </a:tcPr>
                </a:tc>
                <a:tc>
                  <a:txBody>
                    <a:bodyPr/>
                    <a:lstStyle/>
                    <a:p>
                      <a:endParaRPr lang="en-US" sz="1400" kern="0"/>
                    </a:p>
                  </a:txBody>
                  <a:tcPr marL="0" marR="0" marT="0" marB="0" vert="wordArtVert">
                    <a:solidFill>
                      <a:schemeClr val="accent1"/>
                    </a:solidFill>
                  </a:tcPr>
                </a:tc>
                <a:tc>
                  <a:txBody>
                    <a:bodyPr/>
                    <a:lstStyle/>
                    <a:p>
                      <a:endParaRPr lang="en-US" sz="1400" kern="0"/>
                    </a:p>
                  </a:txBody>
                  <a:tcPr marL="0" marR="0" marT="0" marB="0" vert="wordArtVert">
                    <a:solidFill>
                      <a:schemeClr val="accent1"/>
                    </a:solidFill>
                  </a:tcPr>
                </a:tc>
                <a:tc>
                  <a:txBody>
                    <a:bodyPr/>
                    <a:lstStyle/>
                    <a:p>
                      <a:endParaRPr lang="en-US" sz="1400" kern="0"/>
                    </a:p>
                  </a:txBody>
                  <a:tcPr marL="0" marR="0" marT="0" marB="0" vert="wordArtVert">
                    <a:solidFill>
                      <a:schemeClr val="accent1"/>
                    </a:solidFill>
                  </a:tcPr>
                </a:tc>
                <a:tc>
                  <a:txBody>
                    <a:bodyPr/>
                    <a:lstStyle/>
                    <a:p>
                      <a:endParaRPr lang="en-US" sz="1400" kern="0"/>
                    </a:p>
                  </a:txBody>
                  <a:tcPr marL="0" marR="0" marT="0" marB="0" vert="wordArtVert">
                    <a:solidFill>
                      <a:schemeClr val="accent1"/>
                    </a:solidFill>
                  </a:tcPr>
                </a:tc>
                <a:tc>
                  <a:txBody>
                    <a:bodyPr/>
                    <a:lstStyle/>
                    <a:p>
                      <a:endParaRPr lang="en-US" sz="1400" kern="0"/>
                    </a:p>
                  </a:txBody>
                  <a:tcPr marL="0" marR="0" marT="0" marB="0" vert="wordArtVert">
                    <a:solidFill>
                      <a:schemeClr val="accent1"/>
                    </a:solidFill>
                  </a:tcPr>
                </a:tc>
                <a:tc>
                  <a:txBody>
                    <a:bodyPr/>
                    <a:lstStyle/>
                    <a:p>
                      <a:endParaRPr lang="en-US" sz="1400" kern="0"/>
                    </a:p>
                  </a:txBody>
                  <a:tcPr marL="0" marR="0" marT="0" marB="0" vert="wordArtVert">
                    <a:solidFill>
                      <a:schemeClr val="accent1"/>
                    </a:solidFill>
                  </a:tcPr>
                </a:tc>
                <a:tc>
                  <a:txBody>
                    <a:bodyPr/>
                    <a:lstStyle/>
                    <a:p>
                      <a:endParaRPr lang="en-US" sz="1400" kern="0"/>
                    </a:p>
                  </a:txBody>
                  <a:tcPr marL="0" marR="0" marT="0" marB="0" vert="wordArtVert">
                    <a:solidFill>
                      <a:schemeClr val="accent1"/>
                    </a:solidFill>
                  </a:tcPr>
                </a:tc>
                <a:tc>
                  <a:txBody>
                    <a:bodyPr/>
                    <a:lstStyle/>
                    <a:p>
                      <a:endParaRPr lang="en-US" sz="1400" kern="0"/>
                    </a:p>
                  </a:txBody>
                  <a:tcPr marL="0" marR="0" marT="0" marB="0" vert="wordArtVert">
                    <a:solidFill>
                      <a:schemeClr val="accent1"/>
                    </a:solidFill>
                  </a:tcPr>
                </a:tc>
                <a:tc>
                  <a:txBody>
                    <a:bodyPr/>
                    <a:lstStyle/>
                    <a:p>
                      <a:endParaRPr lang="en-US" sz="1400" kern="0"/>
                    </a:p>
                  </a:txBody>
                  <a:tcPr marL="0" marR="0" marT="0" marB="0" vert="wordArtVert">
                    <a:solidFill>
                      <a:schemeClr val="accent1"/>
                    </a:solidFill>
                  </a:tcPr>
                </a:tc>
                <a:tc>
                  <a:txBody>
                    <a:bodyPr/>
                    <a:lstStyle/>
                    <a:p>
                      <a:endParaRPr lang="en-US" sz="1400" kern="0"/>
                    </a:p>
                  </a:txBody>
                  <a:tcPr marL="0" marR="0" marT="0" marB="0" vert="wordArtVert">
                    <a:solidFill>
                      <a:schemeClr val="accent1"/>
                    </a:solidFill>
                  </a:tcPr>
                </a:tc>
                <a:tc>
                  <a:txBody>
                    <a:bodyPr/>
                    <a:lstStyle/>
                    <a:p>
                      <a:endParaRPr lang="en-US" sz="1400" kern="0"/>
                    </a:p>
                  </a:txBody>
                  <a:tcPr marL="0" marR="0" marT="0" marB="0" vert="wordArtVert">
                    <a:solidFill>
                      <a:schemeClr val="accent1"/>
                    </a:solidFill>
                  </a:tcPr>
                </a:tc>
                <a:tc>
                  <a:txBody>
                    <a:bodyPr/>
                    <a:lstStyle/>
                    <a:p>
                      <a:endParaRPr lang="en-US" sz="1400" kern="0"/>
                    </a:p>
                  </a:txBody>
                  <a:tcPr marL="0" marR="0" marT="0" marB="0" vert="wordArtVert">
                    <a:solidFill>
                      <a:schemeClr val="accent1"/>
                    </a:solidFill>
                  </a:tcPr>
                </a:tc>
                <a:tc>
                  <a:txBody>
                    <a:bodyPr/>
                    <a:lstStyle/>
                    <a:p>
                      <a:endParaRPr lang="en-US" sz="1400" kern="0"/>
                    </a:p>
                  </a:txBody>
                  <a:tcPr marL="0" marR="0" marT="0" marB="0" vert="wordArtVert">
                    <a:solidFill>
                      <a:schemeClr val="accent1"/>
                    </a:solidFill>
                  </a:tcPr>
                </a:tc>
                <a:tc>
                  <a:txBody>
                    <a:bodyPr/>
                    <a:lstStyle/>
                    <a:p>
                      <a:endParaRPr lang="en-US" sz="1400" kern="0"/>
                    </a:p>
                  </a:txBody>
                  <a:tcPr marL="0" marR="0" marT="0" marB="0" vert="wordArtVert">
                    <a:solidFill>
                      <a:schemeClr val="accent1"/>
                    </a:solidFill>
                  </a:tcPr>
                </a:tc>
                <a:tc>
                  <a:txBody>
                    <a:bodyPr/>
                    <a:lstStyle/>
                    <a:p>
                      <a:endParaRPr lang="en-US" sz="1400" kern="0"/>
                    </a:p>
                  </a:txBody>
                  <a:tcPr marL="0" marR="0" marT="0" marB="0" vert="wordArtVert">
                    <a:solidFill>
                      <a:schemeClr val="accent1"/>
                    </a:solidFill>
                  </a:tcPr>
                </a:tc>
                <a:tc>
                  <a:txBody>
                    <a:bodyPr/>
                    <a:lstStyle/>
                    <a:p>
                      <a:endParaRPr lang="en-US" sz="1400" kern="0"/>
                    </a:p>
                  </a:txBody>
                  <a:tcPr marL="0" marR="0" marT="0" marB="0" vert="wordArtVert">
                    <a:solidFill>
                      <a:schemeClr val="accent1"/>
                    </a:solidFill>
                  </a:tcPr>
                </a:tc>
                <a:tc>
                  <a:txBody>
                    <a:bodyPr/>
                    <a:lstStyle/>
                    <a:p>
                      <a:endParaRPr lang="en-US" sz="1400" kern="0"/>
                    </a:p>
                  </a:txBody>
                  <a:tcPr marL="0" marR="0" marT="0" marB="0" vert="wordArtVert">
                    <a:solidFill>
                      <a:schemeClr val="accent1"/>
                    </a:solidFill>
                  </a:tcPr>
                </a:tc>
                <a:tc>
                  <a:txBody>
                    <a:bodyPr/>
                    <a:lstStyle/>
                    <a:p>
                      <a:endParaRPr lang="en-US" sz="1400" kern="0"/>
                    </a:p>
                  </a:txBody>
                  <a:tcPr marL="0" marR="0" marT="0" marB="0" vert="wordArtVert">
                    <a:solidFill>
                      <a:schemeClr val="accent1"/>
                    </a:solidFill>
                  </a:tcPr>
                </a:tc>
                <a:tc>
                  <a:txBody>
                    <a:bodyPr/>
                    <a:lstStyle/>
                    <a:p>
                      <a:endParaRPr lang="en-US" sz="1400" kern="0"/>
                    </a:p>
                  </a:txBody>
                  <a:tcPr marL="0" marR="0" marT="0" marB="0" vert="wordArtVert">
                    <a:solidFill>
                      <a:schemeClr val="accent1"/>
                    </a:solidFill>
                  </a:tcPr>
                </a:tc>
                <a:tc>
                  <a:txBody>
                    <a:bodyPr/>
                    <a:lstStyle/>
                    <a:p>
                      <a:endParaRPr lang="en-US" sz="1400" kern="0"/>
                    </a:p>
                  </a:txBody>
                  <a:tcPr marL="0" marR="0" marT="0" marB="0" vert="wordArtVert">
                    <a:solidFill>
                      <a:schemeClr val="accent1"/>
                    </a:solidFill>
                  </a:tcPr>
                </a:tc>
                <a:tc>
                  <a:txBody>
                    <a:bodyPr/>
                    <a:lstStyle/>
                    <a:p>
                      <a:endParaRPr lang="en-US" sz="1400" kern="0"/>
                    </a:p>
                  </a:txBody>
                  <a:tcPr marL="0" marR="0" marT="0" marB="0" vert="wordArtVert">
                    <a:solidFill>
                      <a:schemeClr val="accent1"/>
                    </a:solidFill>
                  </a:tcPr>
                </a:tc>
                <a:tc>
                  <a:txBody>
                    <a:bodyPr/>
                    <a:lstStyle/>
                    <a:p>
                      <a:endParaRPr lang="en-US" sz="1400" kern="0"/>
                    </a:p>
                  </a:txBody>
                  <a:tcPr marL="0" marR="0" marT="0" marB="0" vert="wordArtVert">
                    <a:solidFill>
                      <a:schemeClr val="accent1"/>
                    </a:solidFill>
                  </a:tcPr>
                </a:tc>
                <a:tc>
                  <a:txBody>
                    <a:bodyPr/>
                    <a:lstStyle/>
                    <a:p>
                      <a:endParaRPr lang="en-US" sz="1400" kern="0"/>
                    </a:p>
                  </a:txBody>
                  <a:tcPr marL="0" marR="0" marT="0" marB="0" vert="wordArtVert">
                    <a:solidFill>
                      <a:schemeClr val="accent1"/>
                    </a:solidFill>
                  </a:tcPr>
                </a:tc>
                <a:tc>
                  <a:txBody>
                    <a:bodyPr/>
                    <a:lstStyle/>
                    <a:p>
                      <a:endParaRPr lang="en-US" sz="1400" kern="0"/>
                    </a:p>
                  </a:txBody>
                  <a:tcPr marL="0" marR="0" marT="0" marB="0" vert="wordArtVert">
                    <a:solidFill>
                      <a:schemeClr val="accent1"/>
                    </a:solidFill>
                  </a:tcPr>
                </a:tc>
                <a:tc>
                  <a:txBody>
                    <a:bodyPr/>
                    <a:lstStyle/>
                    <a:p>
                      <a:endParaRPr lang="en-US" sz="1400" kern="0"/>
                    </a:p>
                  </a:txBody>
                  <a:tcPr marL="0" marR="0" marT="0" marB="0" vert="wordArtVert">
                    <a:solidFill>
                      <a:schemeClr val="accent1"/>
                    </a:solidFill>
                  </a:tcPr>
                </a:tc>
                <a:tc>
                  <a:txBody>
                    <a:bodyPr/>
                    <a:lstStyle/>
                    <a:p>
                      <a:endParaRPr lang="en-US" sz="1400" kern="0"/>
                    </a:p>
                  </a:txBody>
                  <a:tcPr marL="0" marR="0" marT="0" marB="0" vert="wordArtVert">
                    <a:solidFill>
                      <a:schemeClr val="accent1"/>
                    </a:solidFill>
                  </a:tcPr>
                </a:tc>
                <a:tc>
                  <a:txBody>
                    <a:bodyPr/>
                    <a:lstStyle/>
                    <a:p>
                      <a:endParaRPr lang="en-US" sz="1400" kern="0"/>
                    </a:p>
                  </a:txBody>
                  <a:tcPr marL="0" marR="0" marT="0" marB="0" vert="wordArtVert">
                    <a:solidFill>
                      <a:schemeClr val="accent1"/>
                    </a:solidFill>
                  </a:tcPr>
                </a:tc>
                <a:tc>
                  <a:txBody>
                    <a:bodyPr/>
                    <a:lstStyle/>
                    <a:p>
                      <a:endParaRPr lang="en-US" sz="1400" kern="0"/>
                    </a:p>
                  </a:txBody>
                  <a:tcPr marL="0" marR="0" marT="0" marB="0" vert="wordArtVert">
                    <a:solidFill>
                      <a:schemeClr val="accent1"/>
                    </a:solidFill>
                  </a:tcPr>
                </a:tc>
                <a:tc>
                  <a:txBody>
                    <a:bodyPr/>
                    <a:lstStyle/>
                    <a:p>
                      <a:endParaRPr lang="en-US" sz="1400" kern="0"/>
                    </a:p>
                  </a:txBody>
                  <a:tcPr marL="0" marR="0" marT="0" marB="0" vert="wordArtVert">
                    <a:solidFill>
                      <a:schemeClr val="accent1"/>
                    </a:solidFill>
                  </a:tcPr>
                </a:tc>
                <a:tc>
                  <a:txBody>
                    <a:bodyPr/>
                    <a:lstStyle/>
                    <a:p>
                      <a:endParaRPr lang="en-US" sz="1400" kern="0"/>
                    </a:p>
                  </a:txBody>
                  <a:tcPr marL="0" marR="0" marT="0" marB="0" vert="wordArtVert">
                    <a:solidFill>
                      <a:schemeClr val="accent1"/>
                    </a:solidFill>
                  </a:tcPr>
                </a:tc>
                <a:tc>
                  <a:txBody>
                    <a:bodyPr/>
                    <a:lstStyle/>
                    <a:p>
                      <a:endParaRPr lang="en-US" sz="1400" kern="0"/>
                    </a:p>
                  </a:txBody>
                  <a:tcPr marL="0" marR="0" marT="0" marB="0" vert="wordArtVert">
                    <a:solidFill>
                      <a:schemeClr val="accent1"/>
                    </a:solidFill>
                  </a:tcPr>
                </a:tc>
                <a:tc>
                  <a:txBody>
                    <a:bodyPr/>
                    <a:lstStyle/>
                    <a:p>
                      <a:endParaRPr lang="en-US" sz="1400" kern="0"/>
                    </a:p>
                  </a:txBody>
                  <a:tcPr marL="0" marR="0" marT="0" marB="0" vert="wordArtVert">
                    <a:solidFill>
                      <a:schemeClr val="accent1"/>
                    </a:solidFill>
                  </a:tcPr>
                </a:tc>
                <a:tc>
                  <a:txBody>
                    <a:bodyPr/>
                    <a:lstStyle/>
                    <a:p>
                      <a:endParaRPr lang="en-US" sz="1400" kern="0"/>
                    </a:p>
                  </a:txBody>
                  <a:tcPr marL="0" marR="0" marT="0" marB="0" vert="wordArtVert">
                    <a:solidFill>
                      <a:schemeClr val="accent1"/>
                    </a:solidFill>
                  </a:tcPr>
                </a:tc>
                <a:extLst>
                  <a:ext uri="{0D108BD9-81ED-4DB2-BD59-A6C34878D82A}">
                    <a16:rowId xmlns:a16="http://schemas.microsoft.com/office/drawing/2014/main" val="10000"/>
                  </a:ext>
                </a:extLst>
              </a:tr>
              <a:tr h="116609">
                <a:tc>
                  <a:txBody>
                    <a:bodyPr/>
                    <a:lstStyle/>
                    <a:p>
                      <a:endParaRPr lang="en-US" sz="1400" kern="0"/>
                    </a:p>
                  </a:txBody>
                  <a:tcPr marL="0" marR="0" marT="0" marB="0" vert="wordArtVert">
                    <a:solidFill>
                      <a:schemeClr val="accent1"/>
                    </a:solidFill>
                  </a:tcPr>
                </a:tc>
                <a:tc>
                  <a:txBody>
                    <a:bodyPr/>
                    <a:lstStyle/>
                    <a:p>
                      <a:endParaRPr lang="en-US" sz="1400" kern="0"/>
                    </a:p>
                  </a:txBody>
                  <a:tcPr marL="0" marR="0" marT="0" marB="0" vert="wordArtVert">
                    <a:solidFill>
                      <a:schemeClr val="accent1"/>
                    </a:solidFill>
                  </a:tcPr>
                </a:tc>
                <a:tc>
                  <a:txBody>
                    <a:bodyPr/>
                    <a:lstStyle/>
                    <a:p>
                      <a:endParaRPr lang="en-US" sz="1400" kern="0"/>
                    </a:p>
                  </a:txBody>
                  <a:tcPr marL="0" marR="0" marT="0" marB="0" vert="wordArtVert">
                    <a:solidFill>
                      <a:schemeClr val="accent1"/>
                    </a:solidFill>
                  </a:tcPr>
                </a:tc>
                <a:tc>
                  <a:txBody>
                    <a:bodyPr/>
                    <a:lstStyle/>
                    <a:p>
                      <a:endParaRPr lang="en-US" sz="1400" kern="0"/>
                    </a:p>
                  </a:txBody>
                  <a:tcPr marL="0" marR="0" marT="0" marB="0" vert="wordArtVert">
                    <a:solidFill>
                      <a:schemeClr val="accent1"/>
                    </a:solidFill>
                  </a:tcPr>
                </a:tc>
                <a:tc>
                  <a:txBody>
                    <a:bodyPr/>
                    <a:lstStyle/>
                    <a:p>
                      <a:endParaRPr lang="en-US" sz="1400" kern="0"/>
                    </a:p>
                  </a:txBody>
                  <a:tcPr marL="0" marR="0" marT="0" marB="0" vert="wordArtVert">
                    <a:solidFill>
                      <a:schemeClr val="accent1"/>
                    </a:solidFill>
                  </a:tcPr>
                </a:tc>
                <a:tc>
                  <a:txBody>
                    <a:bodyPr/>
                    <a:lstStyle/>
                    <a:p>
                      <a:endParaRPr lang="en-US" sz="1400" kern="0"/>
                    </a:p>
                  </a:txBody>
                  <a:tcPr marL="0" marR="0" marT="0" marB="0" vert="wordArtVert">
                    <a:solidFill>
                      <a:schemeClr val="accent1"/>
                    </a:solidFill>
                  </a:tcPr>
                </a:tc>
                <a:tc>
                  <a:txBody>
                    <a:bodyPr/>
                    <a:lstStyle/>
                    <a:p>
                      <a:endParaRPr lang="en-US" sz="1400" kern="0"/>
                    </a:p>
                  </a:txBody>
                  <a:tcPr marL="0" marR="0" marT="0" marB="0" vert="wordArtVert">
                    <a:solidFill>
                      <a:schemeClr val="accent1"/>
                    </a:solidFill>
                  </a:tcPr>
                </a:tc>
                <a:tc>
                  <a:txBody>
                    <a:bodyPr/>
                    <a:lstStyle/>
                    <a:p>
                      <a:endParaRPr lang="en-US" sz="1400" kern="0"/>
                    </a:p>
                  </a:txBody>
                  <a:tcPr marL="0" marR="0" marT="0" marB="0" vert="wordArtVert">
                    <a:solidFill>
                      <a:schemeClr val="accent1"/>
                    </a:solidFill>
                  </a:tcPr>
                </a:tc>
                <a:tc>
                  <a:txBody>
                    <a:bodyPr/>
                    <a:lstStyle/>
                    <a:p>
                      <a:endParaRPr lang="en-US" sz="1400" kern="0"/>
                    </a:p>
                  </a:txBody>
                  <a:tcPr marL="0" marR="0" marT="0" marB="0" vert="wordArtVert">
                    <a:solidFill>
                      <a:schemeClr val="accent1"/>
                    </a:solidFill>
                  </a:tcPr>
                </a:tc>
                <a:tc>
                  <a:txBody>
                    <a:bodyPr/>
                    <a:lstStyle/>
                    <a:p>
                      <a:endParaRPr lang="en-US" sz="1400" kern="0"/>
                    </a:p>
                  </a:txBody>
                  <a:tcPr marL="0" marR="0" marT="0" marB="0" vert="wordArtVert">
                    <a:solidFill>
                      <a:schemeClr val="accent1"/>
                    </a:solidFill>
                  </a:tcPr>
                </a:tc>
                <a:tc>
                  <a:txBody>
                    <a:bodyPr/>
                    <a:lstStyle/>
                    <a:p>
                      <a:endParaRPr lang="en-US" sz="1400" kern="0"/>
                    </a:p>
                  </a:txBody>
                  <a:tcPr marL="0" marR="0" marT="0" marB="0" vert="wordArtVert">
                    <a:solidFill>
                      <a:schemeClr val="accent1"/>
                    </a:solidFill>
                  </a:tcPr>
                </a:tc>
                <a:tc>
                  <a:txBody>
                    <a:bodyPr/>
                    <a:lstStyle/>
                    <a:p>
                      <a:endParaRPr lang="en-US" sz="1400" kern="0"/>
                    </a:p>
                  </a:txBody>
                  <a:tcPr marL="0" marR="0" marT="0" marB="0" vert="wordArtVert">
                    <a:solidFill>
                      <a:schemeClr val="accent1"/>
                    </a:solidFill>
                  </a:tcPr>
                </a:tc>
                <a:tc>
                  <a:txBody>
                    <a:bodyPr/>
                    <a:lstStyle/>
                    <a:p>
                      <a:endParaRPr lang="en-US" sz="1400" kern="0"/>
                    </a:p>
                  </a:txBody>
                  <a:tcPr marL="0" marR="0" marT="0" marB="0" vert="wordArtVert">
                    <a:solidFill>
                      <a:schemeClr val="accent1"/>
                    </a:solidFill>
                  </a:tcPr>
                </a:tc>
                <a:tc>
                  <a:txBody>
                    <a:bodyPr/>
                    <a:lstStyle/>
                    <a:p>
                      <a:endParaRPr lang="en-US" sz="1400" kern="0"/>
                    </a:p>
                  </a:txBody>
                  <a:tcPr marL="0" marR="0" marT="0" marB="0" vert="wordArtVert">
                    <a:solidFill>
                      <a:schemeClr val="accent1"/>
                    </a:solidFill>
                  </a:tcPr>
                </a:tc>
                <a:tc>
                  <a:txBody>
                    <a:bodyPr/>
                    <a:lstStyle/>
                    <a:p>
                      <a:endParaRPr lang="en-US" sz="1400" kern="0"/>
                    </a:p>
                  </a:txBody>
                  <a:tcPr marL="0" marR="0" marT="0" marB="0" vert="wordArtVert">
                    <a:solidFill>
                      <a:schemeClr val="accent1"/>
                    </a:solidFill>
                  </a:tcPr>
                </a:tc>
                <a:tc>
                  <a:txBody>
                    <a:bodyPr/>
                    <a:lstStyle/>
                    <a:p>
                      <a:endParaRPr lang="en-US" sz="1400" kern="0"/>
                    </a:p>
                  </a:txBody>
                  <a:tcPr marL="0" marR="0" marT="0" marB="0" vert="wordArtVert">
                    <a:solidFill>
                      <a:schemeClr val="accent1"/>
                    </a:solidFill>
                  </a:tcPr>
                </a:tc>
                <a:tc>
                  <a:txBody>
                    <a:bodyPr/>
                    <a:lstStyle/>
                    <a:p>
                      <a:endParaRPr lang="en-US" sz="1400" kern="0"/>
                    </a:p>
                  </a:txBody>
                  <a:tcPr marL="0" marR="0" marT="0" marB="0" vert="wordArtVert">
                    <a:solidFill>
                      <a:schemeClr val="accent1"/>
                    </a:solidFill>
                  </a:tcPr>
                </a:tc>
                <a:tc>
                  <a:txBody>
                    <a:bodyPr/>
                    <a:lstStyle/>
                    <a:p>
                      <a:endParaRPr lang="en-US" sz="1400" kern="0"/>
                    </a:p>
                  </a:txBody>
                  <a:tcPr marL="0" marR="0" marT="0" marB="0" vert="wordArtVert">
                    <a:solidFill>
                      <a:schemeClr val="accent1"/>
                    </a:solidFill>
                  </a:tcPr>
                </a:tc>
                <a:tc>
                  <a:txBody>
                    <a:bodyPr/>
                    <a:lstStyle/>
                    <a:p>
                      <a:endParaRPr lang="en-US" sz="1400" kern="0"/>
                    </a:p>
                  </a:txBody>
                  <a:tcPr marL="0" marR="0" marT="0" marB="0" vert="wordArtVert">
                    <a:solidFill>
                      <a:schemeClr val="accent1"/>
                    </a:solidFill>
                  </a:tcPr>
                </a:tc>
                <a:tc>
                  <a:txBody>
                    <a:bodyPr/>
                    <a:lstStyle/>
                    <a:p>
                      <a:endParaRPr lang="en-US" sz="1400" kern="0"/>
                    </a:p>
                  </a:txBody>
                  <a:tcPr marL="0" marR="0" marT="0" marB="0" vert="wordArtVert">
                    <a:solidFill>
                      <a:schemeClr val="accent1"/>
                    </a:solidFill>
                  </a:tcPr>
                </a:tc>
                <a:tc>
                  <a:txBody>
                    <a:bodyPr/>
                    <a:lstStyle/>
                    <a:p>
                      <a:endParaRPr lang="en-US" sz="1400" kern="0"/>
                    </a:p>
                  </a:txBody>
                  <a:tcPr marL="0" marR="0" marT="0" marB="0" vert="wordArtVert">
                    <a:solidFill>
                      <a:schemeClr val="accent1"/>
                    </a:solidFill>
                  </a:tcPr>
                </a:tc>
                <a:tc>
                  <a:txBody>
                    <a:bodyPr/>
                    <a:lstStyle/>
                    <a:p>
                      <a:endParaRPr lang="en-US" sz="1400" kern="0"/>
                    </a:p>
                  </a:txBody>
                  <a:tcPr marL="0" marR="0" marT="0" marB="0" vert="wordArtVert">
                    <a:solidFill>
                      <a:schemeClr val="accent1"/>
                    </a:solidFill>
                  </a:tcPr>
                </a:tc>
                <a:tc>
                  <a:txBody>
                    <a:bodyPr/>
                    <a:lstStyle/>
                    <a:p>
                      <a:endParaRPr lang="en-US" sz="1400" kern="0"/>
                    </a:p>
                  </a:txBody>
                  <a:tcPr marL="0" marR="0" marT="0" marB="0" vert="wordArtVert">
                    <a:solidFill>
                      <a:schemeClr val="accent1"/>
                    </a:solidFill>
                  </a:tcPr>
                </a:tc>
                <a:tc>
                  <a:txBody>
                    <a:bodyPr/>
                    <a:lstStyle/>
                    <a:p>
                      <a:endParaRPr lang="en-US" sz="1400" kern="0"/>
                    </a:p>
                  </a:txBody>
                  <a:tcPr marL="0" marR="0" marT="0" marB="0" vert="wordArtVert">
                    <a:solidFill>
                      <a:schemeClr val="accent1"/>
                    </a:solidFill>
                  </a:tcPr>
                </a:tc>
                <a:tc>
                  <a:txBody>
                    <a:bodyPr/>
                    <a:lstStyle/>
                    <a:p>
                      <a:endParaRPr lang="en-US" sz="1400" kern="0"/>
                    </a:p>
                  </a:txBody>
                  <a:tcPr marL="0" marR="0" marT="0" marB="0" vert="wordArtVert">
                    <a:solidFill>
                      <a:schemeClr val="accent1"/>
                    </a:solidFill>
                  </a:tcPr>
                </a:tc>
                <a:tc>
                  <a:txBody>
                    <a:bodyPr/>
                    <a:lstStyle/>
                    <a:p>
                      <a:endParaRPr lang="en-US" sz="1400" kern="0"/>
                    </a:p>
                  </a:txBody>
                  <a:tcPr marL="0" marR="0" marT="0" marB="0" vert="wordArtVert">
                    <a:solidFill>
                      <a:schemeClr val="accent1"/>
                    </a:solidFill>
                  </a:tcPr>
                </a:tc>
                <a:tc>
                  <a:txBody>
                    <a:bodyPr/>
                    <a:lstStyle/>
                    <a:p>
                      <a:endParaRPr lang="en-US" sz="1400" kern="0"/>
                    </a:p>
                  </a:txBody>
                  <a:tcPr marL="0" marR="0" marT="0" marB="0" vert="wordArtVert">
                    <a:solidFill>
                      <a:schemeClr val="accent1"/>
                    </a:solidFill>
                  </a:tcPr>
                </a:tc>
                <a:tc>
                  <a:txBody>
                    <a:bodyPr/>
                    <a:lstStyle/>
                    <a:p>
                      <a:endParaRPr lang="en-US" sz="1400" kern="0"/>
                    </a:p>
                  </a:txBody>
                  <a:tcPr marL="0" marR="0" marT="0" marB="0" vert="wordArtVert">
                    <a:solidFill>
                      <a:schemeClr val="accent1"/>
                    </a:solidFill>
                  </a:tcPr>
                </a:tc>
                <a:tc>
                  <a:txBody>
                    <a:bodyPr/>
                    <a:lstStyle/>
                    <a:p>
                      <a:endParaRPr lang="en-US" sz="1400" kern="0"/>
                    </a:p>
                  </a:txBody>
                  <a:tcPr marL="0" marR="0" marT="0" marB="0" vert="wordArtVert">
                    <a:solidFill>
                      <a:schemeClr val="accent1"/>
                    </a:solidFill>
                  </a:tcPr>
                </a:tc>
                <a:tc>
                  <a:txBody>
                    <a:bodyPr/>
                    <a:lstStyle/>
                    <a:p>
                      <a:endParaRPr lang="en-US" sz="1400" kern="0"/>
                    </a:p>
                  </a:txBody>
                  <a:tcPr marL="0" marR="0" marT="0" marB="0" vert="wordArtVert">
                    <a:solidFill>
                      <a:schemeClr val="accent1"/>
                    </a:solidFill>
                  </a:tcPr>
                </a:tc>
                <a:tc>
                  <a:txBody>
                    <a:bodyPr/>
                    <a:lstStyle/>
                    <a:p>
                      <a:endParaRPr lang="en-US" sz="1400" kern="0"/>
                    </a:p>
                  </a:txBody>
                  <a:tcPr marL="0" marR="0" marT="0" marB="0" vert="wordArtVert">
                    <a:solidFill>
                      <a:schemeClr val="accent1"/>
                    </a:solidFill>
                  </a:tcPr>
                </a:tc>
                <a:tc>
                  <a:txBody>
                    <a:bodyPr/>
                    <a:lstStyle/>
                    <a:p>
                      <a:endParaRPr lang="en-US" sz="1400" kern="0"/>
                    </a:p>
                  </a:txBody>
                  <a:tcPr marL="0" marR="0" marT="0" marB="0" vert="wordArtVert">
                    <a:solidFill>
                      <a:schemeClr val="accent1"/>
                    </a:solidFill>
                  </a:tcPr>
                </a:tc>
                <a:tc>
                  <a:txBody>
                    <a:bodyPr/>
                    <a:lstStyle/>
                    <a:p>
                      <a:endParaRPr lang="en-US" sz="1400" kern="0"/>
                    </a:p>
                  </a:txBody>
                  <a:tcPr marL="0" marR="0" marT="0" marB="0" vert="wordArtVert">
                    <a:solidFill>
                      <a:schemeClr val="accent1"/>
                    </a:solidFill>
                  </a:tcPr>
                </a:tc>
                <a:tc>
                  <a:txBody>
                    <a:bodyPr/>
                    <a:lstStyle/>
                    <a:p>
                      <a:endParaRPr lang="en-US" sz="1400" kern="0"/>
                    </a:p>
                  </a:txBody>
                  <a:tcPr marL="0" marR="0" marT="0" marB="0" vert="wordArtVert">
                    <a:solidFill>
                      <a:schemeClr val="accent1"/>
                    </a:solidFill>
                  </a:tcPr>
                </a:tc>
                <a:tc>
                  <a:txBody>
                    <a:bodyPr/>
                    <a:lstStyle/>
                    <a:p>
                      <a:endParaRPr lang="en-US" sz="1400" kern="0"/>
                    </a:p>
                  </a:txBody>
                  <a:tcPr marL="0" marR="0" marT="0" marB="0" vert="wordArtVert">
                    <a:solidFill>
                      <a:schemeClr val="accent1"/>
                    </a:solidFill>
                  </a:tcPr>
                </a:tc>
                <a:tc>
                  <a:txBody>
                    <a:bodyPr/>
                    <a:lstStyle/>
                    <a:p>
                      <a:endParaRPr lang="en-US" sz="1400" kern="0"/>
                    </a:p>
                  </a:txBody>
                  <a:tcPr marL="0" marR="0" marT="0" marB="0" vert="wordArtVert">
                    <a:solidFill>
                      <a:schemeClr val="accent1"/>
                    </a:solidFill>
                  </a:tcPr>
                </a:tc>
                <a:tc>
                  <a:txBody>
                    <a:bodyPr/>
                    <a:lstStyle/>
                    <a:p>
                      <a:endParaRPr lang="en-US" sz="1400" kern="0"/>
                    </a:p>
                  </a:txBody>
                  <a:tcPr marL="0" marR="0" marT="0" marB="0" vert="wordArtVert">
                    <a:solidFill>
                      <a:schemeClr val="accent1"/>
                    </a:solidFill>
                  </a:tcPr>
                </a:tc>
                <a:tc>
                  <a:txBody>
                    <a:bodyPr/>
                    <a:lstStyle/>
                    <a:p>
                      <a:endParaRPr lang="en-US" sz="1400" kern="0"/>
                    </a:p>
                  </a:txBody>
                  <a:tcPr marL="0" marR="0" marT="0" marB="0" vert="wordArtVert">
                    <a:solidFill>
                      <a:schemeClr val="accent1"/>
                    </a:solidFill>
                  </a:tcPr>
                </a:tc>
                <a:tc>
                  <a:txBody>
                    <a:bodyPr/>
                    <a:lstStyle/>
                    <a:p>
                      <a:endParaRPr lang="en-US" sz="1400" kern="0"/>
                    </a:p>
                  </a:txBody>
                  <a:tcPr marL="0" marR="0" marT="0" marB="0" vert="wordArtVert">
                    <a:solidFill>
                      <a:schemeClr val="accent1"/>
                    </a:solidFill>
                  </a:tcPr>
                </a:tc>
                <a:tc>
                  <a:txBody>
                    <a:bodyPr/>
                    <a:lstStyle/>
                    <a:p>
                      <a:endParaRPr lang="en-US" sz="1400" kern="0"/>
                    </a:p>
                  </a:txBody>
                  <a:tcPr marL="0" marR="0" marT="0" marB="0" vert="wordArtVert">
                    <a:solidFill>
                      <a:schemeClr val="accent1"/>
                    </a:solidFill>
                  </a:tcPr>
                </a:tc>
                <a:extLst>
                  <a:ext uri="{0D108BD9-81ED-4DB2-BD59-A6C34878D82A}">
                    <a16:rowId xmlns:a16="http://schemas.microsoft.com/office/drawing/2014/main" val="10001"/>
                  </a:ext>
                </a:extLst>
              </a:tr>
              <a:tr h="116609">
                <a:tc>
                  <a:txBody>
                    <a:bodyPr/>
                    <a:lstStyle/>
                    <a:p>
                      <a:endParaRPr lang="en-US" sz="1400" kern="0"/>
                    </a:p>
                  </a:txBody>
                  <a:tcPr marL="0" marR="0" marT="0" marB="0" vert="wordArtVert">
                    <a:solidFill>
                      <a:schemeClr val="accent1"/>
                    </a:solidFill>
                  </a:tcPr>
                </a:tc>
                <a:tc>
                  <a:txBody>
                    <a:bodyPr/>
                    <a:lstStyle/>
                    <a:p>
                      <a:endParaRPr lang="en-US" sz="1400" kern="0"/>
                    </a:p>
                  </a:txBody>
                  <a:tcPr marL="0" marR="0" marT="0" marB="0" vert="wordArtVert">
                    <a:solidFill>
                      <a:schemeClr val="accent1"/>
                    </a:solidFill>
                  </a:tcPr>
                </a:tc>
                <a:tc>
                  <a:txBody>
                    <a:bodyPr/>
                    <a:lstStyle/>
                    <a:p>
                      <a:endParaRPr lang="en-US" sz="1400" kern="0"/>
                    </a:p>
                  </a:txBody>
                  <a:tcPr marL="0" marR="0" marT="0" marB="0" vert="wordArtVert">
                    <a:solidFill>
                      <a:schemeClr val="accent1"/>
                    </a:solidFill>
                  </a:tcPr>
                </a:tc>
                <a:tc>
                  <a:txBody>
                    <a:bodyPr/>
                    <a:lstStyle/>
                    <a:p>
                      <a:endParaRPr lang="en-US" sz="1400" kern="0"/>
                    </a:p>
                  </a:txBody>
                  <a:tcPr marL="0" marR="0" marT="0" marB="0" vert="wordArtVert">
                    <a:solidFill>
                      <a:schemeClr val="accent1"/>
                    </a:solidFill>
                  </a:tcPr>
                </a:tc>
                <a:tc>
                  <a:txBody>
                    <a:bodyPr/>
                    <a:lstStyle/>
                    <a:p>
                      <a:endParaRPr lang="en-US" sz="1400" kern="0"/>
                    </a:p>
                  </a:txBody>
                  <a:tcPr marL="0" marR="0" marT="0" marB="0" vert="wordArtVert">
                    <a:solidFill>
                      <a:schemeClr val="accent1"/>
                    </a:solidFill>
                  </a:tcPr>
                </a:tc>
                <a:tc>
                  <a:txBody>
                    <a:bodyPr/>
                    <a:lstStyle/>
                    <a:p>
                      <a:endParaRPr lang="en-US" sz="1400" kern="0"/>
                    </a:p>
                  </a:txBody>
                  <a:tcPr marL="0" marR="0" marT="0" marB="0" vert="wordArtVert">
                    <a:solidFill>
                      <a:schemeClr val="accent1"/>
                    </a:solidFill>
                  </a:tcPr>
                </a:tc>
                <a:tc>
                  <a:txBody>
                    <a:bodyPr/>
                    <a:lstStyle/>
                    <a:p>
                      <a:endParaRPr lang="en-US" sz="1400" kern="0"/>
                    </a:p>
                  </a:txBody>
                  <a:tcPr marL="0" marR="0" marT="0" marB="0" vert="wordArtVert">
                    <a:solidFill>
                      <a:schemeClr val="accent1"/>
                    </a:solidFill>
                  </a:tcPr>
                </a:tc>
                <a:tc>
                  <a:txBody>
                    <a:bodyPr/>
                    <a:lstStyle/>
                    <a:p>
                      <a:endParaRPr lang="en-US" sz="1400" kern="0"/>
                    </a:p>
                  </a:txBody>
                  <a:tcPr marL="0" marR="0" marT="0" marB="0" vert="wordArtVert">
                    <a:solidFill>
                      <a:schemeClr val="accent1"/>
                    </a:solidFill>
                  </a:tcPr>
                </a:tc>
                <a:tc>
                  <a:txBody>
                    <a:bodyPr/>
                    <a:lstStyle/>
                    <a:p>
                      <a:endParaRPr lang="en-US" sz="1400" kern="0"/>
                    </a:p>
                  </a:txBody>
                  <a:tcPr marL="0" marR="0" marT="0" marB="0" vert="wordArtVert">
                    <a:solidFill>
                      <a:schemeClr val="accent1"/>
                    </a:solidFill>
                  </a:tcPr>
                </a:tc>
                <a:tc>
                  <a:txBody>
                    <a:bodyPr/>
                    <a:lstStyle/>
                    <a:p>
                      <a:endParaRPr lang="en-US" sz="1400" kern="0"/>
                    </a:p>
                  </a:txBody>
                  <a:tcPr marL="0" marR="0" marT="0" marB="0" vert="wordArtVert">
                    <a:solidFill>
                      <a:schemeClr val="accent1"/>
                    </a:solidFill>
                  </a:tcPr>
                </a:tc>
                <a:tc>
                  <a:txBody>
                    <a:bodyPr/>
                    <a:lstStyle/>
                    <a:p>
                      <a:endParaRPr lang="en-US" sz="1400" kern="0"/>
                    </a:p>
                  </a:txBody>
                  <a:tcPr marL="0" marR="0" marT="0" marB="0" vert="wordArtVert">
                    <a:solidFill>
                      <a:schemeClr val="accent1"/>
                    </a:solidFill>
                  </a:tcPr>
                </a:tc>
                <a:tc>
                  <a:txBody>
                    <a:bodyPr/>
                    <a:lstStyle/>
                    <a:p>
                      <a:endParaRPr lang="en-US" sz="1400" kern="0"/>
                    </a:p>
                  </a:txBody>
                  <a:tcPr marL="0" marR="0" marT="0" marB="0" vert="wordArtVert">
                    <a:solidFill>
                      <a:schemeClr val="accent1"/>
                    </a:solidFill>
                  </a:tcPr>
                </a:tc>
                <a:tc>
                  <a:txBody>
                    <a:bodyPr/>
                    <a:lstStyle/>
                    <a:p>
                      <a:endParaRPr lang="en-US" sz="1400" kern="0"/>
                    </a:p>
                  </a:txBody>
                  <a:tcPr marL="0" marR="0" marT="0" marB="0" vert="wordArtVert">
                    <a:solidFill>
                      <a:schemeClr val="accent1"/>
                    </a:solidFill>
                  </a:tcPr>
                </a:tc>
                <a:tc>
                  <a:txBody>
                    <a:bodyPr/>
                    <a:lstStyle/>
                    <a:p>
                      <a:endParaRPr lang="en-US" sz="1400" kern="0"/>
                    </a:p>
                  </a:txBody>
                  <a:tcPr marL="0" marR="0" marT="0" marB="0" vert="wordArtVert">
                    <a:solidFill>
                      <a:schemeClr val="accent1"/>
                    </a:solidFill>
                  </a:tcPr>
                </a:tc>
                <a:tc>
                  <a:txBody>
                    <a:bodyPr/>
                    <a:lstStyle/>
                    <a:p>
                      <a:endParaRPr lang="en-US" sz="1400" kern="0"/>
                    </a:p>
                  </a:txBody>
                  <a:tcPr marL="0" marR="0" marT="0" marB="0" vert="wordArtVert">
                    <a:solidFill>
                      <a:schemeClr val="accent1"/>
                    </a:solidFill>
                  </a:tcPr>
                </a:tc>
                <a:tc>
                  <a:txBody>
                    <a:bodyPr/>
                    <a:lstStyle/>
                    <a:p>
                      <a:endParaRPr lang="en-US" sz="1400" kern="0"/>
                    </a:p>
                  </a:txBody>
                  <a:tcPr marL="0" marR="0" marT="0" marB="0" vert="wordArtVert">
                    <a:solidFill>
                      <a:schemeClr val="accent1"/>
                    </a:solidFill>
                  </a:tcPr>
                </a:tc>
                <a:tc>
                  <a:txBody>
                    <a:bodyPr/>
                    <a:lstStyle/>
                    <a:p>
                      <a:endParaRPr lang="en-US" sz="1400" kern="0"/>
                    </a:p>
                  </a:txBody>
                  <a:tcPr marL="0" marR="0" marT="0" marB="0" vert="wordArtVert">
                    <a:solidFill>
                      <a:schemeClr val="accent1"/>
                    </a:solidFill>
                  </a:tcPr>
                </a:tc>
                <a:tc>
                  <a:txBody>
                    <a:bodyPr/>
                    <a:lstStyle/>
                    <a:p>
                      <a:endParaRPr lang="en-US" sz="1400" kern="0"/>
                    </a:p>
                  </a:txBody>
                  <a:tcPr marL="0" marR="0" marT="0" marB="0" vert="wordArtVert">
                    <a:solidFill>
                      <a:schemeClr val="accent1"/>
                    </a:solidFill>
                  </a:tcPr>
                </a:tc>
                <a:tc>
                  <a:txBody>
                    <a:bodyPr/>
                    <a:lstStyle/>
                    <a:p>
                      <a:endParaRPr lang="en-US" sz="1400" kern="0"/>
                    </a:p>
                  </a:txBody>
                  <a:tcPr marL="0" marR="0" marT="0" marB="0" vert="wordArtVert">
                    <a:solidFill>
                      <a:schemeClr val="accent1"/>
                    </a:solidFill>
                  </a:tcPr>
                </a:tc>
                <a:tc>
                  <a:txBody>
                    <a:bodyPr/>
                    <a:lstStyle/>
                    <a:p>
                      <a:endParaRPr lang="en-US" sz="1400" kern="0"/>
                    </a:p>
                  </a:txBody>
                  <a:tcPr marL="0" marR="0" marT="0" marB="0" vert="wordArtVert">
                    <a:solidFill>
                      <a:schemeClr val="accent1"/>
                    </a:solidFill>
                  </a:tcPr>
                </a:tc>
                <a:tc>
                  <a:txBody>
                    <a:bodyPr/>
                    <a:lstStyle/>
                    <a:p>
                      <a:endParaRPr lang="en-US" sz="1400" kern="0"/>
                    </a:p>
                  </a:txBody>
                  <a:tcPr marL="0" marR="0" marT="0" marB="0" vert="wordArtVert">
                    <a:solidFill>
                      <a:schemeClr val="accent1"/>
                    </a:solidFill>
                  </a:tcPr>
                </a:tc>
                <a:tc>
                  <a:txBody>
                    <a:bodyPr/>
                    <a:lstStyle/>
                    <a:p>
                      <a:endParaRPr lang="en-US" sz="1400" kern="0"/>
                    </a:p>
                  </a:txBody>
                  <a:tcPr marL="0" marR="0" marT="0" marB="0" vert="wordArtVert">
                    <a:solidFill>
                      <a:schemeClr val="accent1"/>
                    </a:solidFill>
                  </a:tcPr>
                </a:tc>
                <a:tc>
                  <a:txBody>
                    <a:bodyPr/>
                    <a:lstStyle/>
                    <a:p>
                      <a:endParaRPr lang="en-US" sz="1400" kern="0"/>
                    </a:p>
                  </a:txBody>
                  <a:tcPr marL="0" marR="0" marT="0" marB="0" vert="wordArtVert">
                    <a:solidFill>
                      <a:schemeClr val="accent1"/>
                    </a:solidFill>
                  </a:tcPr>
                </a:tc>
                <a:tc>
                  <a:txBody>
                    <a:bodyPr/>
                    <a:lstStyle/>
                    <a:p>
                      <a:endParaRPr lang="en-US" sz="1400" kern="0"/>
                    </a:p>
                  </a:txBody>
                  <a:tcPr marL="0" marR="0" marT="0" marB="0" vert="wordArtVert">
                    <a:solidFill>
                      <a:schemeClr val="accent1"/>
                    </a:solidFill>
                  </a:tcPr>
                </a:tc>
                <a:tc>
                  <a:txBody>
                    <a:bodyPr/>
                    <a:lstStyle/>
                    <a:p>
                      <a:endParaRPr lang="en-US" sz="1400" kern="0"/>
                    </a:p>
                  </a:txBody>
                  <a:tcPr marL="0" marR="0" marT="0" marB="0" vert="wordArtVert">
                    <a:solidFill>
                      <a:schemeClr val="accent1"/>
                    </a:solidFill>
                  </a:tcPr>
                </a:tc>
                <a:tc>
                  <a:txBody>
                    <a:bodyPr/>
                    <a:lstStyle/>
                    <a:p>
                      <a:endParaRPr lang="en-US" sz="1400" kern="0"/>
                    </a:p>
                  </a:txBody>
                  <a:tcPr marL="0" marR="0" marT="0" marB="0" vert="wordArtVert">
                    <a:solidFill>
                      <a:schemeClr val="accent1"/>
                    </a:solidFill>
                  </a:tcPr>
                </a:tc>
                <a:tc>
                  <a:txBody>
                    <a:bodyPr/>
                    <a:lstStyle/>
                    <a:p>
                      <a:endParaRPr lang="en-US" sz="1400" kern="0"/>
                    </a:p>
                  </a:txBody>
                  <a:tcPr marL="0" marR="0" marT="0" marB="0" vert="wordArtVert">
                    <a:solidFill>
                      <a:schemeClr val="accent1"/>
                    </a:solidFill>
                  </a:tcPr>
                </a:tc>
                <a:tc>
                  <a:txBody>
                    <a:bodyPr/>
                    <a:lstStyle/>
                    <a:p>
                      <a:endParaRPr lang="en-US" sz="1400" kern="0"/>
                    </a:p>
                  </a:txBody>
                  <a:tcPr marL="0" marR="0" marT="0" marB="0" vert="wordArtVert">
                    <a:solidFill>
                      <a:schemeClr val="accent1"/>
                    </a:solidFill>
                  </a:tcPr>
                </a:tc>
                <a:tc>
                  <a:txBody>
                    <a:bodyPr/>
                    <a:lstStyle/>
                    <a:p>
                      <a:endParaRPr lang="en-US" sz="1400" kern="0"/>
                    </a:p>
                  </a:txBody>
                  <a:tcPr marL="0" marR="0" marT="0" marB="0" vert="wordArtVert">
                    <a:solidFill>
                      <a:schemeClr val="accent1"/>
                    </a:solidFill>
                  </a:tcPr>
                </a:tc>
                <a:tc>
                  <a:txBody>
                    <a:bodyPr/>
                    <a:lstStyle/>
                    <a:p>
                      <a:endParaRPr lang="en-US" sz="1400" kern="0"/>
                    </a:p>
                  </a:txBody>
                  <a:tcPr marL="0" marR="0" marT="0" marB="0" vert="wordArtVert">
                    <a:solidFill>
                      <a:schemeClr val="accent1"/>
                    </a:solidFill>
                  </a:tcPr>
                </a:tc>
                <a:tc>
                  <a:txBody>
                    <a:bodyPr/>
                    <a:lstStyle/>
                    <a:p>
                      <a:endParaRPr lang="en-US" sz="1400" kern="0"/>
                    </a:p>
                  </a:txBody>
                  <a:tcPr marL="0" marR="0" marT="0" marB="0" vert="wordArtVert">
                    <a:solidFill>
                      <a:schemeClr val="accent1"/>
                    </a:solidFill>
                  </a:tcPr>
                </a:tc>
                <a:tc>
                  <a:txBody>
                    <a:bodyPr/>
                    <a:lstStyle/>
                    <a:p>
                      <a:endParaRPr lang="en-US" sz="1400" kern="0"/>
                    </a:p>
                  </a:txBody>
                  <a:tcPr marL="0" marR="0" marT="0" marB="0" vert="wordArtVert">
                    <a:solidFill>
                      <a:schemeClr val="accent1"/>
                    </a:solidFill>
                  </a:tcPr>
                </a:tc>
                <a:tc>
                  <a:txBody>
                    <a:bodyPr/>
                    <a:lstStyle/>
                    <a:p>
                      <a:endParaRPr lang="en-US" sz="1400" kern="0"/>
                    </a:p>
                  </a:txBody>
                  <a:tcPr marL="0" marR="0" marT="0" marB="0" vert="wordArtVert">
                    <a:solidFill>
                      <a:schemeClr val="accent1"/>
                    </a:solidFill>
                  </a:tcPr>
                </a:tc>
                <a:tc>
                  <a:txBody>
                    <a:bodyPr/>
                    <a:lstStyle/>
                    <a:p>
                      <a:endParaRPr lang="en-US" sz="1400" kern="0"/>
                    </a:p>
                  </a:txBody>
                  <a:tcPr marL="0" marR="0" marT="0" marB="0" vert="wordArtVert">
                    <a:solidFill>
                      <a:schemeClr val="accent1"/>
                    </a:solidFill>
                  </a:tcPr>
                </a:tc>
                <a:tc>
                  <a:txBody>
                    <a:bodyPr/>
                    <a:lstStyle/>
                    <a:p>
                      <a:endParaRPr lang="en-US" sz="1400" kern="0"/>
                    </a:p>
                  </a:txBody>
                  <a:tcPr marL="0" marR="0" marT="0" marB="0" vert="wordArtVert">
                    <a:solidFill>
                      <a:schemeClr val="accent1"/>
                    </a:solidFill>
                  </a:tcPr>
                </a:tc>
                <a:tc>
                  <a:txBody>
                    <a:bodyPr/>
                    <a:lstStyle/>
                    <a:p>
                      <a:endParaRPr lang="en-US" sz="1400" kern="0"/>
                    </a:p>
                  </a:txBody>
                  <a:tcPr marL="0" marR="0" marT="0" marB="0" vert="wordArtVert">
                    <a:solidFill>
                      <a:schemeClr val="accent1"/>
                    </a:solidFill>
                  </a:tcPr>
                </a:tc>
                <a:tc>
                  <a:txBody>
                    <a:bodyPr/>
                    <a:lstStyle/>
                    <a:p>
                      <a:endParaRPr lang="en-US" sz="1400" kern="0"/>
                    </a:p>
                  </a:txBody>
                  <a:tcPr marL="0" marR="0" marT="0" marB="0" vert="wordArtVert">
                    <a:solidFill>
                      <a:schemeClr val="accent1"/>
                    </a:solidFill>
                  </a:tcPr>
                </a:tc>
                <a:tc>
                  <a:txBody>
                    <a:bodyPr/>
                    <a:lstStyle/>
                    <a:p>
                      <a:endParaRPr lang="en-US" sz="1400" kern="0"/>
                    </a:p>
                  </a:txBody>
                  <a:tcPr marL="0" marR="0" marT="0" marB="0" vert="wordArtVert">
                    <a:solidFill>
                      <a:schemeClr val="accent1"/>
                    </a:solidFill>
                  </a:tcPr>
                </a:tc>
                <a:tc>
                  <a:txBody>
                    <a:bodyPr/>
                    <a:lstStyle/>
                    <a:p>
                      <a:endParaRPr lang="en-US" sz="1400" kern="0"/>
                    </a:p>
                  </a:txBody>
                  <a:tcPr marL="0" marR="0" marT="0" marB="0" vert="wordArtVert">
                    <a:solidFill>
                      <a:schemeClr val="accent1"/>
                    </a:solidFill>
                  </a:tcPr>
                </a:tc>
                <a:tc>
                  <a:txBody>
                    <a:bodyPr/>
                    <a:lstStyle/>
                    <a:p>
                      <a:endParaRPr lang="en-US" sz="1400" kern="0"/>
                    </a:p>
                  </a:txBody>
                  <a:tcPr marL="0" marR="0" marT="0" marB="0" vert="wordArtVert">
                    <a:solidFill>
                      <a:schemeClr val="accent1"/>
                    </a:solidFill>
                  </a:tcPr>
                </a:tc>
                <a:extLst>
                  <a:ext uri="{0D108BD9-81ED-4DB2-BD59-A6C34878D82A}">
                    <a16:rowId xmlns:a16="http://schemas.microsoft.com/office/drawing/2014/main" val="10002"/>
                  </a:ext>
                </a:extLst>
              </a:tr>
              <a:tr h="116609">
                <a:tc>
                  <a:txBody>
                    <a:bodyPr/>
                    <a:lstStyle/>
                    <a:p>
                      <a:endParaRPr lang="en-US" sz="1400" kern="0"/>
                    </a:p>
                  </a:txBody>
                  <a:tcPr marL="0" marR="0" marT="0" marB="0" vert="wordArtVert">
                    <a:solidFill>
                      <a:schemeClr val="accent1"/>
                    </a:solidFill>
                  </a:tcPr>
                </a:tc>
                <a:tc>
                  <a:txBody>
                    <a:bodyPr/>
                    <a:lstStyle/>
                    <a:p>
                      <a:endParaRPr lang="en-US" sz="1400" kern="0"/>
                    </a:p>
                  </a:txBody>
                  <a:tcPr marL="0" marR="0" marT="0" marB="0" vert="wordArtVert">
                    <a:solidFill>
                      <a:schemeClr val="accent1"/>
                    </a:solidFill>
                  </a:tcPr>
                </a:tc>
                <a:tc>
                  <a:txBody>
                    <a:bodyPr/>
                    <a:lstStyle/>
                    <a:p>
                      <a:endParaRPr lang="en-US" sz="1400" kern="0"/>
                    </a:p>
                  </a:txBody>
                  <a:tcPr marL="0" marR="0" marT="0" marB="0" vert="wordArtVert">
                    <a:solidFill>
                      <a:schemeClr val="accent1"/>
                    </a:solidFill>
                  </a:tcPr>
                </a:tc>
                <a:tc>
                  <a:txBody>
                    <a:bodyPr/>
                    <a:lstStyle/>
                    <a:p>
                      <a:endParaRPr lang="en-US" sz="1400" kern="0"/>
                    </a:p>
                  </a:txBody>
                  <a:tcPr marL="0" marR="0" marT="0" marB="0" vert="wordArtVert">
                    <a:solidFill>
                      <a:schemeClr val="accent1"/>
                    </a:solidFill>
                  </a:tcPr>
                </a:tc>
                <a:tc>
                  <a:txBody>
                    <a:bodyPr/>
                    <a:lstStyle/>
                    <a:p>
                      <a:endParaRPr lang="en-US" sz="1400" kern="0"/>
                    </a:p>
                  </a:txBody>
                  <a:tcPr marL="0" marR="0" marT="0" marB="0" vert="wordArtVert">
                    <a:solidFill>
                      <a:schemeClr val="accent1"/>
                    </a:solidFill>
                  </a:tcPr>
                </a:tc>
                <a:tc>
                  <a:txBody>
                    <a:bodyPr/>
                    <a:lstStyle/>
                    <a:p>
                      <a:endParaRPr lang="en-US" sz="1400" kern="0"/>
                    </a:p>
                  </a:txBody>
                  <a:tcPr marL="0" marR="0" marT="0" marB="0" vert="wordArtVert">
                    <a:solidFill>
                      <a:schemeClr val="accent1"/>
                    </a:solidFill>
                  </a:tcPr>
                </a:tc>
                <a:tc>
                  <a:txBody>
                    <a:bodyPr/>
                    <a:lstStyle/>
                    <a:p>
                      <a:endParaRPr lang="en-US" sz="1400" kern="0"/>
                    </a:p>
                  </a:txBody>
                  <a:tcPr marL="0" marR="0" marT="0" marB="0" vert="wordArtVert">
                    <a:solidFill>
                      <a:schemeClr val="accent1"/>
                    </a:solidFill>
                  </a:tcPr>
                </a:tc>
                <a:tc>
                  <a:txBody>
                    <a:bodyPr/>
                    <a:lstStyle/>
                    <a:p>
                      <a:endParaRPr lang="en-US" sz="1400" kern="0"/>
                    </a:p>
                  </a:txBody>
                  <a:tcPr marL="0" marR="0" marT="0" marB="0" vert="wordArtVert">
                    <a:solidFill>
                      <a:schemeClr val="accent1"/>
                    </a:solidFill>
                  </a:tcPr>
                </a:tc>
                <a:tc>
                  <a:txBody>
                    <a:bodyPr/>
                    <a:lstStyle/>
                    <a:p>
                      <a:endParaRPr lang="en-US" sz="1400" kern="0"/>
                    </a:p>
                  </a:txBody>
                  <a:tcPr marL="0" marR="0" marT="0" marB="0" vert="wordArtVert">
                    <a:solidFill>
                      <a:schemeClr val="accent1"/>
                    </a:solidFill>
                  </a:tcPr>
                </a:tc>
                <a:tc>
                  <a:txBody>
                    <a:bodyPr/>
                    <a:lstStyle/>
                    <a:p>
                      <a:endParaRPr lang="en-US" sz="1400" kern="0"/>
                    </a:p>
                  </a:txBody>
                  <a:tcPr marL="0" marR="0" marT="0" marB="0" vert="wordArtVert">
                    <a:solidFill>
                      <a:schemeClr val="accent1"/>
                    </a:solidFill>
                  </a:tcPr>
                </a:tc>
                <a:tc>
                  <a:txBody>
                    <a:bodyPr/>
                    <a:lstStyle/>
                    <a:p>
                      <a:endParaRPr lang="en-US" sz="1400" kern="0"/>
                    </a:p>
                  </a:txBody>
                  <a:tcPr marL="0" marR="0" marT="0" marB="0" vert="wordArtVert">
                    <a:solidFill>
                      <a:schemeClr val="accent1"/>
                    </a:solidFill>
                  </a:tcPr>
                </a:tc>
                <a:tc>
                  <a:txBody>
                    <a:bodyPr/>
                    <a:lstStyle/>
                    <a:p>
                      <a:endParaRPr lang="en-US" sz="1400" kern="0"/>
                    </a:p>
                  </a:txBody>
                  <a:tcPr marL="0" marR="0" marT="0" marB="0" vert="wordArtVert">
                    <a:solidFill>
                      <a:schemeClr val="accent1"/>
                    </a:solidFill>
                  </a:tcPr>
                </a:tc>
                <a:tc>
                  <a:txBody>
                    <a:bodyPr/>
                    <a:lstStyle/>
                    <a:p>
                      <a:endParaRPr lang="en-US" sz="1400" kern="0"/>
                    </a:p>
                  </a:txBody>
                  <a:tcPr marL="0" marR="0" marT="0" marB="0" vert="wordArtVert">
                    <a:solidFill>
                      <a:schemeClr val="accent1"/>
                    </a:solidFill>
                  </a:tcPr>
                </a:tc>
                <a:tc>
                  <a:txBody>
                    <a:bodyPr/>
                    <a:lstStyle/>
                    <a:p>
                      <a:endParaRPr lang="en-US" sz="1400" kern="0"/>
                    </a:p>
                  </a:txBody>
                  <a:tcPr marL="0" marR="0" marT="0" marB="0" vert="wordArtVert">
                    <a:solidFill>
                      <a:schemeClr val="accent1"/>
                    </a:solidFill>
                  </a:tcPr>
                </a:tc>
                <a:tc>
                  <a:txBody>
                    <a:bodyPr/>
                    <a:lstStyle/>
                    <a:p>
                      <a:endParaRPr lang="en-US" sz="1400" kern="0"/>
                    </a:p>
                  </a:txBody>
                  <a:tcPr marL="0" marR="0" marT="0" marB="0" vert="wordArtVert">
                    <a:solidFill>
                      <a:schemeClr val="accent1"/>
                    </a:solidFill>
                  </a:tcPr>
                </a:tc>
                <a:tc>
                  <a:txBody>
                    <a:bodyPr/>
                    <a:lstStyle/>
                    <a:p>
                      <a:endParaRPr lang="en-US" sz="1400" kern="0"/>
                    </a:p>
                  </a:txBody>
                  <a:tcPr marL="0" marR="0" marT="0" marB="0" vert="wordArtVert">
                    <a:solidFill>
                      <a:schemeClr val="accent1"/>
                    </a:solidFill>
                  </a:tcPr>
                </a:tc>
                <a:tc>
                  <a:txBody>
                    <a:bodyPr/>
                    <a:lstStyle/>
                    <a:p>
                      <a:endParaRPr lang="en-US" sz="1400" kern="0"/>
                    </a:p>
                  </a:txBody>
                  <a:tcPr marL="0" marR="0" marT="0" marB="0" vert="wordArtVert">
                    <a:solidFill>
                      <a:schemeClr val="accent1"/>
                    </a:solidFill>
                  </a:tcPr>
                </a:tc>
                <a:tc>
                  <a:txBody>
                    <a:bodyPr/>
                    <a:lstStyle/>
                    <a:p>
                      <a:endParaRPr lang="en-US" sz="1400" kern="0"/>
                    </a:p>
                  </a:txBody>
                  <a:tcPr marL="0" marR="0" marT="0" marB="0" vert="wordArtVert">
                    <a:solidFill>
                      <a:schemeClr val="accent1"/>
                    </a:solidFill>
                  </a:tcPr>
                </a:tc>
                <a:tc>
                  <a:txBody>
                    <a:bodyPr/>
                    <a:lstStyle/>
                    <a:p>
                      <a:endParaRPr lang="en-US" sz="1400" kern="0"/>
                    </a:p>
                  </a:txBody>
                  <a:tcPr marL="0" marR="0" marT="0" marB="0" vert="wordArtVert">
                    <a:solidFill>
                      <a:schemeClr val="accent1"/>
                    </a:solidFill>
                  </a:tcPr>
                </a:tc>
                <a:tc>
                  <a:txBody>
                    <a:bodyPr/>
                    <a:lstStyle/>
                    <a:p>
                      <a:endParaRPr lang="en-US" sz="1400" kern="0"/>
                    </a:p>
                  </a:txBody>
                  <a:tcPr marL="0" marR="0" marT="0" marB="0" vert="wordArtVert">
                    <a:solidFill>
                      <a:schemeClr val="accent1"/>
                    </a:solidFill>
                  </a:tcPr>
                </a:tc>
                <a:tc>
                  <a:txBody>
                    <a:bodyPr/>
                    <a:lstStyle/>
                    <a:p>
                      <a:endParaRPr lang="en-US" sz="1400" kern="0"/>
                    </a:p>
                  </a:txBody>
                  <a:tcPr marL="0" marR="0" marT="0" marB="0" vert="wordArtVert">
                    <a:solidFill>
                      <a:schemeClr val="accent1"/>
                    </a:solidFill>
                  </a:tcPr>
                </a:tc>
                <a:tc>
                  <a:txBody>
                    <a:bodyPr/>
                    <a:lstStyle/>
                    <a:p>
                      <a:endParaRPr lang="en-US" sz="1400" kern="0"/>
                    </a:p>
                  </a:txBody>
                  <a:tcPr marL="0" marR="0" marT="0" marB="0" vert="wordArtVert">
                    <a:solidFill>
                      <a:schemeClr val="accent1"/>
                    </a:solidFill>
                  </a:tcPr>
                </a:tc>
                <a:tc>
                  <a:txBody>
                    <a:bodyPr/>
                    <a:lstStyle/>
                    <a:p>
                      <a:endParaRPr lang="en-US" sz="1400" kern="0"/>
                    </a:p>
                  </a:txBody>
                  <a:tcPr marL="0" marR="0" marT="0" marB="0" vert="wordArtVert">
                    <a:solidFill>
                      <a:schemeClr val="accent1"/>
                    </a:solidFill>
                  </a:tcPr>
                </a:tc>
                <a:tc>
                  <a:txBody>
                    <a:bodyPr/>
                    <a:lstStyle/>
                    <a:p>
                      <a:endParaRPr lang="en-US" sz="1400" kern="0"/>
                    </a:p>
                  </a:txBody>
                  <a:tcPr marL="0" marR="0" marT="0" marB="0" vert="wordArtVert">
                    <a:solidFill>
                      <a:schemeClr val="accent1"/>
                    </a:solidFill>
                  </a:tcPr>
                </a:tc>
                <a:tc>
                  <a:txBody>
                    <a:bodyPr/>
                    <a:lstStyle/>
                    <a:p>
                      <a:endParaRPr lang="en-US" sz="1400" kern="0"/>
                    </a:p>
                  </a:txBody>
                  <a:tcPr marL="0" marR="0" marT="0" marB="0" vert="wordArtVert">
                    <a:solidFill>
                      <a:schemeClr val="accent1"/>
                    </a:solidFill>
                  </a:tcPr>
                </a:tc>
                <a:tc>
                  <a:txBody>
                    <a:bodyPr/>
                    <a:lstStyle/>
                    <a:p>
                      <a:endParaRPr lang="en-US" sz="1400" kern="0"/>
                    </a:p>
                  </a:txBody>
                  <a:tcPr marL="0" marR="0" marT="0" marB="0" vert="wordArtVert">
                    <a:solidFill>
                      <a:schemeClr val="accent1"/>
                    </a:solidFill>
                  </a:tcPr>
                </a:tc>
                <a:tc>
                  <a:txBody>
                    <a:bodyPr/>
                    <a:lstStyle/>
                    <a:p>
                      <a:endParaRPr lang="en-US" sz="1400" kern="0"/>
                    </a:p>
                  </a:txBody>
                  <a:tcPr marL="0" marR="0" marT="0" marB="0" vert="wordArtVert">
                    <a:solidFill>
                      <a:schemeClr val="accent1"/>
                    </a:solidFill>
                  </a:tcPr>
                </a:tc>
                <a:tc>
                  <a:txBody>
                    <a:bodyPr/>
                    <a:lstStyle/>
                    <a:p>
                      <a:endParaRPr lang="en-US" sz="1400" kern="0"/>
                    </a:p>
                  </a:txBody>
                  <a:tcPr marL="0" marR="0" marT="0" marB="0" vert="wordArtVert">
                    <a:solidFill>
                      <a:schemeClr val="accent1"/>
                    </a:solidFill>
                  </a:tcPr>
                </a:tc>
                <a:tc>
                  <a:txBody>
                    <a:bodyPr/>
                    <a:lstStyle/>
                    <a:p>
                      <a:endParaRPr lang="en-US" sz="1400" kern="0"/>
                    </a:p>
                  </a:txBody>
                  <a:tcPr marL="0" marR="0" marT="0" marB="0" vert="wordArtVert">
                    <a:solidFill>
                      <a:schemeClr val="accent1"/>
                    </a:solidFill>
                  </a:tcPr>
                </a:tc>
                <a:tc>
                  <a:txBody>
                    <a:bodyPr/>
                    <a:lstStyle/>
                    <a:p>
                      <a:endParaRPr lang="en-US" sz="1400" kern="0"/>
                    </a:p>
                  </a:txBody>
                  <a:tcPr marL="0" marR="0" marT="0" marB="0" vert="wordArtVert">
                    <a:solidFill>
                      <a:schemeClr val="accent1"/>
                    </a:solidFill>
                  </a:tcPr>
                </a:tc>
                <a:tc>
                  <a:txBody>
                    <a:bodyPr/>
                    <a:lstStyle/>
                    <a:p>
                      <a:endParaRPr lang="en-US" sz="1400" kern="0"/>
                    </a:p>
                  </a:txBody>
                  <a:tcPr marL="0" marR="0" marT="0" marB="0" vert="wordArtVert">
                    <a:solidFill>
                      <a:schemeClr val="accent1"/>
                    </a:solidFill>
                  </a:tcPr>
                </a:tc>
                <a:tc>
                  <a:txBody>
                    <a:bodyPr/>
                    <a:lstStyle/>
                    <a:p>
                      <a:endParaRPr lang="en-US" sz="1400" kern="0"/>
                    </a:p>
                  </a:txBody>
                  <a:tcPr marL="0" marR="0" marT="0" marB="0" vert="wordArtVert">
                    <a:solidFill>
                      <a:schemeClr val="accent1"/>
                    </a:solidFill>
                  </a:tcPr>
                </a:tc>
                <a:tc>
                  <a:txBody>
                    <a:bodyPr/>
                    <a:lstStyle/>
                    <a:p>
                      <a:endParaRPr lang="en-US" sz="1400" kern="0"/>
                    </a:p>
                  </a:txBody>
                  <a:tcPr marL="0" marR="0" marT="0" marB="0" vert="wordArtVert">
                    <a:solidFill>
                      <a:schemeClr val="accent1"/>
                    </a:solidFill>
                  </a:tcPr>
                </a:tc>
                <a:tc>
                  <a:txBody>
                    <a:bodyPr/>
                    <a:lstStyle/>
                    <a:p>
                      <a:endParaRPr lang="en-US" sz="1400" kern="0"/>
                    </a:p>
                  </a:txBody>
                  <a:tcPr marL="0" marR="0" marT="0" marB="0" vert="wordArtVert">
                    <a:solidFill>
                      <a:schemeClr val="accent1"/>
                    </a:solidFill>
                  </a:tcPr>
                </a:tc>
                <a:tc>
                  <a:txBody>
                    <a:bodyPr/>
                    <a:lstStyle/>
                    <a:p>
                      <a:endParaRPr lang="en-US" sz="1400" kern="0"/>
                    </a:p>
                  </a:txBody>
                  <a:tcPr marL="0" marR="0" marT="0" marB="0" vert="wordArtVert">
                    <a:solidFill>
                      <a:schemeClr val="accent1"/>
                    </a:solidFill>
                  </a:tcPr>
                </a:tc>
                <a:tc>
                  <a:txBody>
                    <a:bodyPr/>
                    <a:lstStyle/>
                    <a:p>
                      <a:endParaRPr lang="en-US" sz="1400" kern="0"/>
                    </a:p>
                  </a:txBody>
                  <a:tcPr marL="0" marR="0" marT="0" marB="0" vert="wordArtVert">
                    <a:solidFill>
                      <a:schemeClr val="accent1"/>
                    </a:solidFill>
                  </a:tcPr>
                </a:tc>
                <a:tc>
                  <a:txBody>
                    <a:bodyPr/>
                    <a:lstStyle/>
                    <a:p>
                      <a:endParaRPr lang="en-US" sz="1400" kern="0"/>
                    </a:p>
                  </a:txBody>
                  <a:tcPr marL="0" marR="0" marT="0" marB="0" vert="wordArtVert">
                    <a:solidFill>
                      <a:schemeClr val="accent1"/>
                    </a:solidFill>
                  </a:tcPr>
                </a:tc>
                <a:tc>
                  <a:txBody>
                    <a:bodyPr/>
                    <a:lstStyle/>
                    <a:p>
                      <a:endParaRPr lang="en-US" sz="1400" kern="0"/>
                    </a:p>
                  </a:txBody>
                  <a:tcPr marL="0" marR="0" marT="0" marB="0" vert="wordArtVert">
                    <a:solidFill>
                      <a:schemeClr val="accent1"/>
                    </a:solidFill>
                  </a:tcPr>
                </a:tc>
                <a:tc>
                  <a:txBody>
                    <a:bodyPr/>
                    <a:lstStyle/>
                    <a:p>
                      <a:endParaRPr lang="en-US" sz="1400" kern="0"/>
                    </a:p>
                  </a:txBody>
                  <a:tcPr marL="0" marR="0" marT="0" marB="0" vert="wordArtVert">
                    <a:solidFill>
                      <a:schemeClr val="accent1"/>
                    </a:solidFill>
                  </a:tcPr>
                </a:tc>
                <a:tc>
                  <a:txBody>
                    <a:bodyPr/>
                    <a:lstStyle/>
                    <a:p>
                      <a:endParaRPr lang="en-US" sz="1400" kern="0"/>
                    </a:p>
                  </a:txBody>
                  <a:tcPr marL="0" marR="0" marT="0" marB="0" vert="wordArtVert">
                    <a:solidFill>
                      <a:schemeClr val="accent1"/>
                    </a:solidFill>
                  </a:tcPr>
                </a:tc>
                <a:extLst>
                  <a:ext uri="{0D108BD9-81ED-4DB2-BD59-A6C34878D82A}">
                    <a16:rowId xmlns:a16="http://schemas.microsoft.com/office/drawing/2014/main" val="10003"/>
                  </a:ext>
                </a:extLst>
              </a:tr>
            </a:tbl>
          </a:graphicData>
        </a:graphic>
      </p:graphicFrame>
      <p:sp>
        <p:nvSpPr>
          <p:cNvPr id="258063" name="TextBox 20">
            <a:extLst>
              <a:ext uri="{FF2B5EF4-FFF2-40B4-BE49-F238E27FC236}">
                <a16:creationId xmlns:a16="http://schemas.microsoft.com/office/drawing/2014/main" id="{F63A2D49-2004-6C44-814E-F3D827F62262}"/>
              </a:ext>
            </a:extLst>
          </p:cNvPr>
          <p:cNvSpPr txBox="1">
            <a:spLocks noChangeArrowheads="1"/>
          </p:cNvSpPr>
          <p:nvPr/>
        </p:nvSpPr>
        <p:spPr bwMode="auto">
          <a:xfrm>
            <a:off x="2105025" y="2319338"/>
            <a:ext cx="2151063" cy="30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eaLnBrk="1" hangingPunct="1"/>
            <a:r>
              <a:rPr lang="en-US" altLang="en-US" sz="1400">
                <a:latin typeface="Arial" panose="020B0604020202020204" pitchFamily="34" charset="0"/>
              </a:rPr>
              <a:t>N individuals</a:t>
            </a:r>
          </a:p>
        </p:txBody>
      </p:sp>
      <p:sp>
        <p:nvSpPr>
          <p:cNvPr id="258064" name="TextBox 21">
            <a:extLst>
              <a:ext uri="{FF2B5EF4-FFF2-40B4-BE49-F238E27FC236}">
                <a16:creationId xmlns:a16="http://schemas.microsoft.com/office/drawing/2014/main" id="{4BD7DB2A-898E-F44E-994C-203F28D60228}"/>
              </a:ext>
            </a:extLst>
          </p:cNvPr>
          <p:cNvSpPr txBox="1">
            <a:spLocks noChangeArrowheads="1"/>
          </p:cNvSpPr>
          <p:nvPr/>
        </p:nvSpPr>
        <p:spPr bwMode="auto">
          <a:xfrm>
            <a:off x="650875" y="2006600"/>
            <a:ext cx="215106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eaLnBrk="1" hangingPunct="1"/>
            <a:r>
              <a:rPr lang="en-US" altLang="en-US" sz="1400">
                <a:latin typeface="Arial" panose="020B0604020202020204" pitchFamily="34" charset="0"/>
              </a:rPr>
              <a:t>~10</a:t>
            </a:r>
            <a:r>
              <a:rPr lang="en-US" altLang="en-US" sz="1400" baseline="30000">
                <a:latin typeface="Arial" panose="020B0604020202020204" pitchFamily="34" charset="0"/>
              </a:rPr>
              <a:t>5</a:t>
            </a:r>
            <a:r>
              <a:rPr lang="en-US" altLang="en-US" sz="1400">
                <a:latin typeface="Arial" panose="020B0604020202020204" pitchFamily="34" charset="0"/>
              </a:rPr>
              <a:t> brain features</a:t>
            </a:r>
          </a:p>
        </p:txBody>
      </p:sp>
      <p:sp>
        <p:nvSpPr>
          <p:cNvPr id="258065" name="Rectangle 78">
            <a:extLst>
              <a:ext uri="{FF2B5EF4-FFF2-40B4-BE49-F238E27FC236}">
                <a16:creationId xmlns:a16="http://schemas.microsoft.com/office/drawing/2014/main" id="{FC3B133B-E03D-3C46-BB9A-816FD9DB0655}"/>
              </a:ext>
            </a:extLst>
          </p:cNvPr>
          <p:cNvSpPr>
            <a:spLocks noChangeArrowheads="1"/>
          </p:cNvSpPr>
          <p:nvPr/>
        </p:nvSpPr>
        <p:spPr bwMode="auto">
          <a:xfrm>
            <a:off x="4614863" y="1077913"/>
            <a:ext cx="29162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eaLnBrk="1" hangingPunct="1"/>
            <a:r>
              <a:rPr lang="en-US" altLang="en-US" sz="2000" b="1">
                <a:solidFill>
                  <a:srgbClr val="4F81BD"/>
                </a:solidFill>
              </a:rPr>
              <a:t>Partial least squares (PLS)</a:t>
            </a:r>
          </a:p>
        </p:txBody>
      </p:sp>
      <p:sp>
        <p:nvSpPr>
          <p:cNvPr id="258066" name="Rectangle 79">
            <a:extLst>
              <a:ext uri="{FF2B5EF4-FFF2-40B4-BE49-F238E27FC236}">
                <a16:creationId xmlns:a16="http://schemas.microsoft.com/office/drawing/2014/main" id="{EDD5649A-5DD4-C842-BA48-7726BCA21F8A}"/>
              </a:ext>
            </a:extLst>
          </p:cNvPr>
          <p:cNvSpPr>
            <a:spLocks noChangeArrowheads="1"/>
          </p:cNvSpPr>
          <p:nvPr/>
        </p:nvSpPr>
        <p:spPr bwMode="auto">
          <a:xfrm>
            <a:off x="1295400" y="246063"/>
            <a:ext cx="634841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algn="ctr" eaLnBrk="1" hangingPunct="1"/>
            <a:r>
              <a:rPr lang="en-US" altLang="en-US" b="1"/>
              <a:t>Multivariate Association studies</a:t>
            </a:r>
          </a:p>
        </p:txBody>
      </p:sp>
      <p:sp>
        <p:nvSpPr>
          <p:cNvPr id="258067" name="Rectangle 80">
            <a:extLst>
              <a:ext uri="{FF2B5EF4-FFF2-40B4-BE49-F238E27FC236}">
                <a16:creationId xmlns:a16="http://schemas.microsoft.com/office/drawing/2014/main" id="{F33AA34D-0BE9-C646-86D0-6E77851F9354}"/>
              </a:ext>
            </a:extLst>
          </p:cNvPr>
          <p:cNvSpPr>
            <a:spLocks noChangeArrowheads="1"/>
          </p:cNvSpPr>
          <p:nvPr/>
        </p:nvSpPr>
        <p:spPr bwMode="auto">
          <a:xfrm>
            <a:off x="1016000" y="4556125"/>
            <a:ext cx="8143875"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algn="ctr" eaLnBrk="1" hangingPunct="1"/>
            <a:r>
              <a:rPr lang="en-US" altLang="en-US" sz="1200" i="1">
                <a:solidFill>
                  <a:srgbClr val="7F7F7F"/>
                </a:solidFill>
              </a:rPr>
              <a:t>Liu et al, Front in Neuroinformatics, 2014; Silver et al, NeuroImage 2012; S</a:t>
            </a:r>
            <a:r>
              <a:rPr lang="en-US" altLang="en-US" sz="1200">
                <a:solidFill>
                  <a:srgbClr val="7F7F7F"/>
                </a:solidFill>
              </a:rPr>
              <a:t>zymczak </a:t>
            </a:r>
            <a:r>
              <a:rPr lang="en-US" altLang="en-US" sz="1200" i="1">
                <a:solidFill>
                  <a:srgbClr val="7F7F7F"/>
                </a:solidFill>
              </a:rPr>
              <a:t>et al, Genetic Epidemiology 2009; … </a:t>
            </a:r>
            <a:endParaRPr lang="fr-FR" altLang="en-US" sz="1200" i="1">
              <a:solidFill>
                <a:srgbClr val="7F7F7F"/>
              </a:solidFill>
            </a:endParaRPr>
          </a:p>
        </p:txBody>
      </p:sp>
      <p:sp>
        <p:nvSpPr>
          <p:cNvPr id="258068" name="Espace réservé du numéro de diapositive 3">
            <a:extLst>
              <a:ext uri="{FF2B5EF4-FFF2-40B4-BE49-F238E27FC236}">
                <a16:creationId xmlns:a16="http://schemas.microsoft.com/office/drawing/2014/main" id="{C5430969-EC8E-CF48-9628-1DC71145E195}"/>
              </a:ext>
            </a:extLst>
          </p:cNvPr>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r>
              <a:rPr lang="fr-FR" altLang="en-US">
                <a:solidFill>
                  <a:schemeClr val="bg1"/>
                </a:solidFill>
                <a:latin typeface="Arial" panose="020B0604020202020204" pitchFamily="34" charset="0"/>
              </a:rPr>
              <a:t>- </a:t>
            </a:r>
            <a:fld id="{5C2AFCA3-3E0B-2149-A1DE-C3EEDCC59DC4}" type="slidenum">
              <a:rPr lang="fr-FR" altLang="en-US">
                <a:solidFill>
                  <a:schemeClr val="bg1"/>
                </a:solidFill>
                <a:latin typeface="Arial" panose="020B0604020202020204" pitchFamily="34" charset="0"/>
              </a:rPr>
              <a:pPr/>
              <a:t>46</a:t>
            </a:fld>
            <a:endParaRPr lang="fr-FR" altLang="en-US">
              <a:solidFill>
                <a:schemeClr val="bg1"/>
              </a:solidFill>
              <a:latin typeface="Arial" panose="020B0604020202020204" pitchFamily="34" charset="0"/>
            </a:endParaRPr>
          </a:p>
        </p:txBody>
      </p:sp>
      <p:sp>
        <p:nvSpPr>
          <p:cNvPr id="258069" name="TextBox 12">
            <a:extLst>
              <a:ext uri="{FF2B5EF4-FFF2-40B4-BE49-F238E27FC236}">
                <a16:creationId xmlns:a16="http://schemas.microsoft.com/office/drawing/2014/main" id="{6D422EDA-38A3-454D-BADA-4BD278459EA7}"/>
              </a:ext>
            </a:extLst>
          </p:cNvPr>
          <p:cNvSpPr txBox="1">
            <a:spLocks noChangeArrowheads="1"/>
          </p:cNvSpPr>
          <p:nvPr/>
        </p:nvSpPr>
        <p:spPr bwMode="auto">
          <a:xfrm>
            <a:off x="223838" y="2300288"/>
            <a:ext cx="21494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eaLnBrk="1" hangingPunct="1"/>
            <a:r>
              <a:rPr lang="en-US" altLang="en-US" b="1">
                <a:solidFill>
                  <a:schemeClr val="bg2"/>
                </a:solidFill>
                <a:latin typeface="Arial" panose="020B0604020202020204" pitchFamily="34" charset="0"/>
              </a:rPr>
              <a:t>Y</a:t>
            </a:r>
            <a:r>
              <a:rPr lang="en-US" altLang="en-US" b="1">
                <a:latin typeface="Arial" panose="020B0604020202020204" pitchFamily="34" charset="0"/>
              </a:rPr>
              <a:t> = </a:t>
            </a:r>
          </a:p>
        </p:txBody>
      </p:sp>
      <p:graphicFrame>
        <p:nvGraphicFramePr>
          <p:cNvPr id="83" name="Table 18">
            <a:extLst>
              <a:ext uri="{FF2B5EF4-FFF2-40B4-BE49-F238E27FC236}">
                <a16:creationId xmlns:a16="http://schemas.microsoft.com/office/drawing/2014/main" id="{D8D73DE3-CB2E-4C45-8F2E-EAF8F1B087B6}"/>
              </a:ext>
            </a:extLst>
          </p:cNvPr>
          <p:cNvGraphicFramePr>
            <a:graphicFrameLocks noGrp="1"/>
          </p:cNvGraphicFramePr>
          <p:nvPr/>
        </p:nvGraphicFramePr>
        <p:xfrm>
          <a:off x="738097" y="2265427"/>
          <a:ext cx="1355344" cy="466436"/>
        </p:xfrm>
        <a:graphic>
          <a:graphicData uri="http://schemas.openxmlformats.org/drawingml/2006/table">
            <a:tbl>
              <a:tblPr bandRow="1" bandCol="1">
                <a:tableStyleId>{69012ECD-51FC-41F1-AA8D-1B2483CD663E}</a:tableStyleId>
              </a:tblPr>
              <a:tblGrid>
                <a:gridCol w="338836">
                  <a:extLst>
                    <a:ext uri="{9D8B030D-6E8A-4147-A177-3AD203B41FA5}">
                      <a16:colId xmlns:a16="http://schemas.microsoft.com/office/drawing/2014/main" val="20000"/>
                    </a:ext>
                  </a:extLst>
                </a:gridCol>
                <a:gridCol w="338836">
                  <a:extLst>
                    <a:ext uri="{9D8B030D-6E8A-4147-A177-3AD203B41FA5}">
                      <a16:colId xmlns:a16="http://schemas.microsoft.com/office/drawing/2014/main" val="20001"/>
                    </a:ext>
                  </a:extLst>
                </a:gridCol>
                <a:gridCol w="338836">
                  <a:extLst>
                    <a:ext uri="{9D8B030D-6E8A-4147-A177-3AD203B41FA5}">
                      <a16:colId xmlns:a16="http://schemas.microsoft.com/office/drawing/2014/main" val="20002"/>
                    </a:ext>
                  </a:extLst>
                </a:gridCol>
                <a:gridCol w="338836">
                  <a:extLst>
                    <a:ext uri="{9D8B030D-6E8A-4147-A177-3AD203B41FA5}">
                      <a16:colId xmlns:a16="http://schemas.microsoft.com/office/drawing/2014/main" val="20003"/>
                    </a:ext>
                  </a:extLst>
                </a:gridCol>
              </a:tblGrid>
              <a:tr h="116609">
                <a:tc>
                  <a:txBody>
                    <a:bodyPr/>
                    <a:lstStyle/>
                    <a:p>
                      <a:endParaRPr lang="en-US" sz="1400" kern="0"/>
                    </a:p>
                  </a:txBody>
                  <a:tcPr marL="0" marR="0" marT="0" marB="0" vert="wordArtVert">
                    <a:solidFill>
                      <a:schemeClr val="bg2"/>
                    </a:solidFill>
                  </a:tcPr>
                </a:tc>
                <a:tc>
                  <a:txBody>
                    <a:bodyPr/>
                    <a:lstStyle/>
                    <a:p>
                      <a:endParaRPr lang="en-US" sz="1400" kern="0"/>
                    </a:p>
                  </a:txBody>
                  <a:tcPr marL="0" marR="0" marT="0" marB="0" vert="wordArtVert">
                    <a:solidFill>
                      <a:schemeClr val="bg2"/>
                    </a:solidFill>
                  </a:tcPr>
                </a:tc>
                <a:tc>
                  <a:txBody>
                    <a:bodyPr/>
                    <a:lstStyle/>
                    <a:p>
                      <a:endParaRPr lang="en-US" sz="1400" kern="0"/>
                    </a:p>
                  </a:txBody>
                  <a:tcPr marL="0" marR="0" marT="0" marB="0" vert="wordArtVert">
                    <a:solidFill>
                      <a:schemeClr val="bg2"/>
                    </a:solidFill>
                  </a:tcPr>
                </a:tc>
                <a:tc>
                  <a:txBody>
                    <a:bodyPr/>
                    <a:lstStyle/>
                    <a:p>
                      <a:endParaRPr lang="en-US" sz="1400" kern="0"/>
                    </a:p>
                  </a:txBody>
                  <a:tcPr marL="0" marR="0" marT="0" marB="0" vert="wordArtVert">
                    <a:solidFill>
                      <a:schemeClr val="bg2"/>
                    </a:solidFill>
                  </a:tcPr>
                </a:tc>
                <a:extLst>
                  <a:ext uri="{0D108BD9-81ED-4DB2-BD59-A6C34878D82A}">
                    <a16:rowId xmlns:a16="http://schemas.microsoft.com/office/drawing/2014/main" val="10000"/>
                  </a:ext>
                </a:extLst>
              </a:tr>
              <a:tr h="116609">
                <a:tc>
                  <a:txBody>
                    <a:bodyPr/>
                    <a:lstStyle/>
                    <a:p>
                      <a:endParaRPr lang="en-US" sz="1400" kern="0"/>
                    </a:p>
                  </a:txBody>
                  <a:tcPr marL="0" marR="0" marT="0" marB="0" vert="wordArtVert">
                    <a:solidFill>
                      <a:schemeClr val="bg2"/>
                    </a:solidFill>
                  </a:tcPr>
                </a:tc>
                <a:tc>
                  <a:txBody>
                    <a:bodyPr/>
                    <a:lstStyle/>
                    <a:p>
                      <a:endParaRPr lang="en-US" sz="1400" kern="0"/>
                    </a:p>
                  </a:txBody>
                  <a:tcPr marL="0" marR="0" marT="0" marB="0" vert="wordArtVert">
                    <a:solidFill>
                      <a:schemeClr val="bg2"/>
                    </a:solidFill>
                  </a:tcPr>
                </a:tc>
                <a:tc>
                  <a:txBody>
                    <a:bodyPr/>
                    <a:lstStyle/>
                    <a:p>
                      <a:endParaRPr lang="en-US" sz="1400" kern="0"/>
                    </a:p>
                  </a:txBody>
                  <a:tcPr marL="0" marR="0" marT="0" marB="0" vert="wordArtVert">
                    <a:solidFill>
                      <a:schemeClr val="bg2"/>
                    </a:solidFill>
                  </a:tcPr>
                </a:tc>
                <a:tc>
                  <a:txBody>
                    <a:bodyPr/>
                    <a:lstStyle/>
                    <a:p>
                      <a:endParaRPr lang="en-US" sz="1400" kern="0"/>
                    </a:p>
                  </a:txBody>
                  <a:tcPr marL="0" marR="0" marT="0" marB="0" vert="wordArtVert">
                    <a:solidFill>
                      <a:schemeClr val="bg2"/>
                    </a:solidFill>
                  </a:tcPr>
                </a:tc>
                <a:extLst>
                  <a:ext uri="{0D108BD9-81ED-4DB2-BD59-A6C34878D82A}">
                    <a16:rowId xmlns:a16="http://schemas.microsoft.com/office/drawing/2014/main" val="10001"/>
                  </a:ext>
                </a:extLst>
              </a:tr>
              <a:tr h="116609">
                <a:tc>
                  <a:txBody>
                    <a:bodyPr/>
                    <a:lstStyle/>
                    <a:p>
                      <a:endParaRPr lang="en-US" sz="1400" kern="0"/>
                    </a:p>
                  </a:txBody>
                  <a:tcPr marL="0" marR="0" marT="0" marB="0" vert="wordArtVert">
                    <a:solidFill>
                      <a:schemeClr val="bg2"/>
                    </a:solidFill>
                  </a:tcPr>
                </a:tc>
                <a:tc>
                  <a:txBody>
                    <a:bodyPr/>
                    <a:lstStyle/>
                    <a:p>
                      <a:endParaRPr lang="en-US" sz="1400" kern="0"/>
                    </a:p>
                  </a:txBody>
                  <a:tcPr marL="0" marR="0" marT="0" marB="0" vert="wordArtVert">
                    <a:solidFill>
                      <a:schemeClr val="bg2"/>
                    </a:solidFill>
                  </a:tcPr>
                </a:tc>
                <a:tc>
                  <a:txBody>
                    <a:bodyPr/>
                    <a:lstStyle/>
                    <a:p>
                      <a:endParaRPr lang="en-US" sz="1400" kern="0"/>
                    </a:p>
                  </a:txBody>
                  <a:tcPr marL="0" marR="0" marT="0" marB="0" vert="wordArtVert">
                    <a:solidFill>
                      <a:schemeClr val="bg2"/>
                    </a:solidFill>
                  </a:tcPr>
                </a:tc>
                <a:tc>
                  <a:txBody>
                    <a:bodyPr/>
                    <a:lstStyle/>
                    <a:p>
                      <a:endParaRPr lang="en-US" sz="1400" kern="0"/>
                    </a:p>
                  </a:txBody>
                  <a:tcPr marL="0" marR="0" marT="0" marB="0" vert="wordArtVert">
                    <a:solidFill>
                      <a:schemeClr val="bg2"/>
                    </a:solidFill>
                  </a:tcPr>
                </a:tc>
                <a:extLst>
                  <a:ext uri="{0D108BD9-81ED-4DB2-BD59-A6C34878D82A}">
                    <a16:rowId xmlns:a16="http://schemas.microsoft.com/office/drawing/2014/main" val="10002"/>
                  </a:ext>
                </a:extLst>
              </a:tr>
              <a:tr h="116609">
                <a:tc>
                  <a:txBody>
                    <a:bodyPr/>
                    <a:lstStyle/>
                    <a:p>
                      <a:endParaRPr lang="en-US" sz="1400" kern="0"/>
                    </a:p>
                  </a:txBody>
                  <a:tcPr marL="0" marR="0" marT="0" marB="0" vert="wordArtVert">
                    <a:solidFill>
                      <a:schemeClr val="bg2"/>
                    </a:solidFill>
                  </a:tcPr>
                </a:tc>
                <a:tc>
                  <a:txBody>
                    <a:bodyPr/>
                    <a:lstStyle/>
                    <a:p>
                      <a:endParaRPr lang="en-US" sz="1400" kern="0"/>
                    </a:p>
                  </a:txBody>
                  <a:tcPr marL="0" marR="0" marT="0" marB="0" vert="wordArtVert">
                    <a:solidFill>
                      <a:schemeClr val="bg2"/>
                    </a:solidFill>
                  </a:tcPr>
                </a:tc>
                <a:tc>
                  <a:txBody>
                    <a:bodyPr/>
                    <a:lstStyle/>
                    <a:p>
                      <a:endParaRPr lang="en-US" sz="1400" kern="0"/>
                    </a:p>
                  </a:txBody>
                  <a:tcPr marL="0" marR="0" marT="0" marB="0" vert="wordArtVert">
                    <a:solidFill>
                      <a:schemeClr val="bg2"/>
                    </a:solidFill>
                  </a:tcPr>
                </a:tc>
                <a:tc>
                  <a:txBody>
                    <a:bodyPr/>
                    <a:lstStyle/>
                    <a:p>
                      <a:endParaRPr lang="en-US" sz="1400" kern="0"/>
                    </a:p>
                  </a:txBody>
                  <a:tcPr marL="0" marR="0" marT="0" marB="0" vert="wordArtVert">
                    <a:solidFill>
                      <a:schemeClr val="bg2"/>
                    </a:solidFill>
                  </a:tcPr>
                </a:tc>
                <a:extLst>
                  <a:ext uri="{0D108BD9-81ED-4DB2-BD59-A6C34878D82A}">
                    <a16:rowId xmlns:a16="http://schemas.microsoft.com/office/drawing/2014/main" val="10003"/>
                  </a:ext>
                </a:extLst>
              </a:tr>
            </a:tbl>
          </a:graphicData>
        </a:graphic>
      </p:graphicFrame>
      <p:sp>
        <p:nvSpPr>
          <p:cNvPr id="84" name="Rectangle 83">
            <a:extLst>
              <a:ext uri="{FF2B5EF4-FFF2-40B4-BE49-F238E27FC236}">
                <a16:creationId xmlns:a16="http://schemas.microsoft.com/office/drawing/2014/main" id="{D186B02B-FE00-8642-9531-F19CE27086BC}"/>
              </a:ext>
            </a:extLst>
          </p:cNvPr>
          <p:cNvSpPr/>
          <p:nvPr/>
        </p:nvSpPr>
        <p:spPr>
          <a:xfrm>
            <a:off x="4875213" y="1363663"/>
            <a:ext cx="2519362" cy="400050"/>
          </a:xfrm>
          <a:prstGeom prst="rect">
            <a:avLst/>
          </a:prstGeom>
        </p:spPr>
        <p:txBody>
          <a:bodyPr wrap="none">
            <a:spAutoFit/>
          </a:bodyPr>
          <a:lstStyle/>
          <a:p>
            <a:pPr eaLnBrk="1" hangingPunct="1">
              <a:defRPr/>
            </a:pPr>
            <a:r>
              <a:rPr lang="en-US" sz="2000" err="1">
                <a:latin typeface="Calibri" charset="0"/>
                <a:ea typeface="ＭＳ Ｐゴシック" charset="-128"/>
              </a:rPr>
              <a:t>max</a:t>
            </a:r>
            <a:r>
              <a:rPr lang="en-US" sz="2000" b="1" i="1" baseline="-25000" err="1">
                <a:solidFill>
                  <a:srgbClr val="008000"/>
                </a:solidFill>
                <a:latin typeface="Calibri" charset="0"/>
                <a:ea typeface="ＭＳ Ｐゴシック" charset="-128"/>
              </a:rPr>
              <a:t>p</a:t>
            </a:r>
            <a:r>
              <a:rPr lang="en-US" sz="2000" b="1" i="1" baseline="-25000" err="1">
                <a:latin typeface="Calibri" charset="0"/>
                <a:ea typeface="ＭＳ Ｐゴシック" charset="-128"/>
              </a:rPr>
              <a:t>,</a:t>
            </a:r>
            <a:r>
              <a:rPr lang="en-US" sz="2000" b="1" i="1" baseline="-25000" err="1">
                <a:solidFill>
                  <a:schemeClr val="accent4"/>
                </a:solidFill>
                <a:latin typeface="Calibri" charset="0"/>
                <a:ea typeface="ＭＳ Ｐゴシック" charset="-128"/>
              </a:rPr>
              <a:t>q</a:t>
            </a:r>
            <a:r>
              <a:rPr lang="en-US" sz="2000" b="1">
                <a:latin typeface="Calibri" charset="0"/>
                <a:ea typeface="ＭＳ Ｐゴシック" charset="-128"/>
              </a:rPr>
              <a:t> </a:t>
            </a:r>
            <a:r>
              <a:rPr lang="en-US" sz="2000" err="1">
                <a:latin typeface="Calibri" charset="0"/>
                <a:ea typeface="ＭＳ Ｐゴシック" charset="-128"/>
              </a:rPr>
              <a:t>Cov</a:t>
            </a:r>
            <a:r>
              <a:rPr lang="en-US" sz="2000">
                <a:latin typeface="Calibri" charset="0"/>
                <a:ea typeface="ＭＳ Ｐゴシック" charset="-128"/>
              </a:rPr>
              <a:t>(</a:t>
            </a:r>
            <a:r>
              <a:rPr lang="en-US" sz="2000" b="1">
                <a:latin typeface="Calibri" charset="0"/>
                <a:ea typeface="ＭＳ Ｐゴシック" charset="-128"/>
              </a:rPr>
              <a:t> </a:t>
            </a:r>
            <a:r>
              <a:rPr lang="en-US" sz="2000" b="1">
                <a:solidFill>
                  <a:schemeClr val="accent1">
                    <a:lumMod val="75000"/>
                  </a:schemeClr>
                </a:solidFill>
                <a:latin typeface="Calibri" charset="0"/>
                <a:ea typeface="ＭＳ Ｐゴシック" charset="-128"/>
              </a:rPr>
              <a:t>X</a:t>
            </a:r>
            <a:r>
              <a:rPr lang="en-US" sz="2000" b="1">
                <a:latin typeface="Calibri" charset="0"/>
                <a:ea typeface="ＭＳ Ｐゴシック" charset="-128"/>
              </a:rPr>
              <a:t> </a:t>
            </a:r>
            <a:r>
              <a:rPr lang="en-US" sz="2000" b="1" baseline="30000">
                <a:latin typeface="Calibri" charset="0"/>
                <a:ea typeface="ＭＳ Ｐゴシック" charset="-128"/>
              </a:rPr>
              <a:t>. </a:t>
            </a:r>
            <a:r>
              <a:rPr lang="en-US" sz="2000" b="1" i="1">
                <a:solidFill>
                  <a:srgbClr val="008000"/>
                </a:solidFill>
                <a:latin typeface="Calibri" charset="0"/>
                <a:ea typeface="ＭＳ Ｐゴシック" charset="-128"/>
              </a:rPr>
              <a:t>p</a:t>
            </a:r>
            <a:r>
              <a:rPr lang="en-US" sz="2000" b="1">
                <a:latin typeface="Calibri" charset="0"/>
                <a:ea typeface="ＭＳ Ｐゴシック" charset="-128"/>
              </a:rPr>
              <a:t>, </a:t>
            </a:r>
            <a:r>
              <a:rPr lang="en-US" sz="2000" b="1">
                <a:solidFill>
                  <a:srgbClr val="E1001A"/>
                </a:solidFill>
                <a:latin typeface="Calibri" charset="0"/>
                <a:ea typeface="ＭＳ Ｐゴシック" charset="-128"/>
              </a:rPr>
              <a:t>Y</a:t>
            </a:r>
            <a:r>
              <a:rPr lang="en-US" sz="2000" b="1">
                <a:latin typeface="Calibri" charset="0"/>
                <a:ea typeface="ＭＳ Ｐゴシック" charset="-128"/>
              </a:rPr>
              <a:t> </a:t>
            </a:r>
            <a:r>
              <a:rPr lang="en-US" sz="2000" b="1" baseline="30000">
                <a:latin typeface="Calibri" charset="0"/>
                <a:ea typeface="ＭＳ Ｐゴシック" charset="-128"/>
              </a:rPr>
              <a:t>. </a:t>
            </a:r>
            <a:r>
              <a:rPr lang="en-US" sz="2000" b="1" i="1">
                <a:solidFill>
                  <a:srgbClr val="EFA720"/>
                </a:solidFill>
                <a:latin typeface="Calibri" charset="0"/>
                <a:ea typeface="ＭＳ Ｐゴシック" charset="-128"/>
              </a:rPr>
              <a:t>q</a:t>
            </a:r>
            <a:r>
              <a:rPr lang="en-US" sz="2000" b="1">
                <a:latin typeface="Calibri" charset="0"/>
                <a:ea typeface="ＭＳ Ｐゴシック" charset="-128"/>
              </a:rPr>
              <a:t> </a:t>
            </a:r>
            <a:r>
              <a:rPr lang="en-US" sz="2000">
                <a:latin typeface="Calibri" charset="0"/>
                <a:ea typeface="ＭＳ Ｐゴシック" charset="-128"/>
              </a:rPr>
              <a:t>)</a:t>
            </a:r>
          </a:p>
        </p:txBody>
      </p:sp>
    </p:spTree>
    <p:extLst>
      <p:ext uri="{BB962C8B-B14F-4D97-AF65-F5344CB8AC3E}">
        <p14:creationId xmlns:p14="http://schemas.microsoft.com/office/powerpoint/2010/main" val="317681579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097" name="Rectangle 6">
            <a:extLst>
              <a:ext uri="{FF2B5EF4-FFF2-40B4-BE49-F238E27FC236}">
                <a16:creationId xmlns:a16="http://schemas.microsoft.com/office/drawing/2014/main" id="{D6C54CDC-7581-EC41-B402-01910F2DCFAE}"/>
              </a:ext>
            </a:extLst>
          </p:cNvPr>
          <p:cNvSpPr>
            <a:spLocks noChangeArrowheads="1"/>
          </p:cNvSpPr>
          <p:nvPr/>
        </p:nvSpPr>
        <p:spPr bwMode="auto">
          <a:xfrm>
            <a:off x="12700" y="117475"/>
            <a:ext cx="63500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eaLnBrk="1" hangingPunct="1"/>
            <a:r>
              <a:rPr lang="en-US" altLang="en-US" sz="2000" b="1">
                <a:solidFill>
                  <a:srgbClr val="000000"/>
                </a:solidFill>
              </a:rPr>
              <a:t>Stability assessment</a:t>
            </a:r>
          </a:p>
          <a:p>
            <a:pPr eaLnBrk="1" hangingPunct="1"/>
            <a:endParaRPr lang="en-US" altLang="en-US" sz="2000" b="1">
              <a:solidFill>
                <a:srgbClr val="000000"/>
              </a:solidFill>
            </a:endParaRPr>
          </a:p>
        </p:txBody>
      </p:sp>
      <p:sp>
        <p:nvSpPr>
          <p:cNvPr id="260098" name="TextBox 222">
            <a:extLst>
              <a:ext uri="{FF2B5EF4-FFF2-40B4-BE49-F238E27FC236}">
                <a16:creationId xmlns:a16="http://schemas.microsoft.com/office/drawing/2014/main" id="{D86A8196-4285-2F4D-A301-EA25EB455AB9}"/>
              </a:ext>
            </a:extLst>
          </p:cNvPr>
          <p:cNvSpPr txBox="1">
            <a:spLocks noChangeArrowheads="1"/>
          </p:cNvSpPr>
          <p:nvPr/>
        </p:nvSpPr>
        <p:spPr bwMode="auto">
          <a:xfrm>
            <a:off x="3255963" y="454025"/>
            <a:ext cx="277177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algn="ctr" eaLnBrk="1" hangingPunct="1"/>
            <a:r>
              <a:rPr lang="en-US" altLang="en-US" sz="1600" b="1">
                <a:latin typeface="Arial" panose="020B0604020202020204" pitchFamily="34" charset="0"/>
              </a:rPr>
              <a:t>Imaging genetic</a:t>
            </a:r>
          </a:p>
        </p:txBody>
      </p:sp>
      <p:sp>
        <p:nvSpPr>
          <p:cNvPr id="238" name="TextBox 237">
            <a:extLst>
              <a:ext uri="{FF2B5EF4-FFF2-40B4-BE49-F238E27FC236}">
                <a16:creationId xmlns:a16="http://schemas.microsoft.com/office/drawing/2014/main" id="{C8E91FF6-7622-2D40-83BF-D2699FD2A36E}"/>
              </a:ext>
            </a:extLst>
          </p:cNvPr>
          <p:cNvSpPr txBox="1">
            <a:spLocks/>
          </p:cNvSpPr>
          <p:nvPr/>
        </p:nvSpPr>
        <p:spPr>
          <a:xfrm>
            <a:off x="2906713" y="303213"/>
            <a:ext cx="2992437" cy="720725"/>
          </a:xfrm>
          <a:prstGeom prst="rect">
            <a:avLst/>
          </a:prstGeom>
        </p:spPr>
        <p:style>
          <a:lnRef idx="2">
            <a:schemeClr val="accent1"/>
          </a:lnRef>
          <a:fillRef idx="1">
            <a:schemeClr val="lt1"/>
          </a:fillRef>
          <a:effectRef idx="0">
            <a:schemeClr val="accent1"/>
          </a:effectRef>
          <a:fontRef idx="minor">
            <a:schemeClr val="dk1"/>
          </a:fontRef>
        </p:style>
        <p:txBody>
          <a:bodyPr>
            <a:spAutoFit/>
          </a:bodyPr>
          <a:lstStyle/>
          <a:p>
            <a:pPr algn="ctr" eaLnBrk="1" hangingPunct="1">
              <a:defRPr/>
            </a:pPr>
            <a:r>
              <a:rPr lang="en-US" sz="1400"/>
              <a:t>Random partitioning of the population in </a:t>
            </a:r>
            <a:r>
              <a:rPr lang="en-US" sz="1400" b="1">
                <a:solidFill>
                  <a:srgbClr val="4F81BD"/>
                </a:solidFill>
              </a:rPr>
              <a:t>non-overlapping </a:t>
            </a:r>
            <a:r>
              <a:rPr lang="en-US" sz="1400"/>
              <a:t>groups (split-half)</a:t>
            </a:r>
          </a:p>
        </p:txBody>
      </p:sp>
      <p:sp>
        <p:nvSpPr>
          <p:cNvPr id="239" name="Bent Arrow 238">
            <a:extLst>
              <a:ext uri="{FF2B5EF4-FFF2-40B4-BE49-F238E27FC236}">
                <a16:creationId xmlns:a16="http://schemas.microsoft.com/office/drawing/2014/main" id="{6460693F-4042-B345-81A6-085324138403}"/>
              </a:ext>
            </a:extLst>
          </p:cNvPr>
          <p:cNvSpPr/>
          <p:nvPr/>
        </p:nvSpPr>
        <p:spPr>
          <a:xfrm rot="5400000">
            <a:off x="5961856" y="759619"/>
            <a:ext cx="271463" cy="327025"/>
          </a:xfrm>
          <a:prstGeom prst="bentArrow">
            <a:avLst/>
          </a:prstGeom>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solidFill>
                <a:schemeClr val="tx1"/>
              </a:solidFill>
            </a:endParaRPr>
          </a:p>
        </p:txBody>
      </p:sp>
      <p:sp>
        <p:nvSpPr>
          <p:cNvPr id="240" name="Bent Arrow 239">
            <a:extLst>
              <a:ext uri="{FF2B5EF4-FFF2-40B4-BE49-F238E27FC236}">
                <a16:creationId xmlns:a16="http://schemas.microsoft.com/office/drawing/2014/main" id="{BB20E1DB-7BEC-544B-90D5-0772EB3ADF5F}"/>
              </a:ext>
            </a:extLst>
          </p:cNvPr>
          <p:cNvSpPr/>
          <p:nvPr/>
        </p:nvSpPr>
        <p:spPr>
          <a:xfrm rot="5400000" flipV="1">
            <a:off x="2526507" y="716756"/>
            <a:ext cx="273050" cy="366713"/>
          </a:xfrm>
          <a:prstGeom prst="bentArrow">
            <a:avLst/>
          </a:prstGeom>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solidFill>
                <a:schemeClr val="tx1"/>
              </a:solidFill>
            </a:endParaRPr>
          </a:p>
        </p:txBody>
      </p:sp>
      <p:pic>
        <p:nvPicPr>
          <p:cNvPr id="260102" name="Picture 647">
            <a:extLst>
              <a:ext uri="{FF2B5EF4-FFF2-40B4-BE49-F238E27FC236}">
                <a16:creationId xmlns:a16="http://schemas.microsoft.com/office/drawing/2014/main" id="{2749F225-6BC3-4947-94A6-9050261A1A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011575">
            <a:off x="2049463" y="1071563"/>
            <a:ext cx="2413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0103" name="Picture 648">
            <a:extLst>
              <a:ext uri="{FF2B5EF4-FFF2-40B4-BE49-F238E27FC236}">
                <a16:creationId xmlns:a16="http://schemas.microsoft.com/office/drawing/2014/main" id="{B77A7933-2D8D-3F49-84C2-37688B228C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011575">
            <a:off x="2197100" y="1309688"/>
            <a:ext cx="2413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0104" name="Picture 649">
            <a:extLst>
              <a:ext uri="{FF2B5EF4-FFF2-40B4-BE49-F238E27FC236}">
                <a16:creationId xmlns:a16="http://schemas.microsoft.com/office/drawing/2014/main" id="{634B6865-2B69-2549-AF67-8D4FC1404C5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2238" y="1030288"/>
            <a:ext cx="601662" cy="449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0105" name="Picture 650">
            <a:extLst>
              <a:ext uri="{FF2B5EF4-FFF2-40B4-BE49-F238E27FC236}">
                <a16:creationId xmlns:a16="http://schemas.microsoft.com/office/drawing/2014/main" id="{CD07D926-B1BE-6148-975C-D54236AB2D3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94013" y="1304925"/>
            <a:ext cx="601662" cy="44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0106" name="Picture 654">
            <a:extLst>
              <a:ext uri="{FF2B5EF4-FFF2-40B4-BE49-F238E27FC236}">
                <a16:creationId xmlns:a16="http://schemas.microsoft.com/office/drawing/2014/main" id="{31ED0700-4EC3-D249-94A8-4B1690CE9F5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62700" y="1030288"/>
            <a:ext cx="601663" cy="449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0107" name="Picture 655">
            <a:extLst>
              <a:ext uri="{FF2B5EF4-FFF2-40B4-BE49-F238E27FC236}">
                <a16:creationId xmlns:a16="http://schemas.microsoft.com/office/drawing/2014/main" id="{DEED12DB-C0A6-DF45-998B-54B1345773B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94463" y="1343025"/>
            <a:ext cx="601662" cy="44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0108" name="Picture 656">
            <a:extLst>
              <a:ext uri="{FF2B5EF4-FFF2-40B4-BE49-F238E27FC236}">
                <a16:creationId xmlns:a16="http://schemas.microsoft.com/office/drawing/2014/main" id="{CE00DCE0-BAA7-A142-BF21-D5CCE27728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011575">
            <a:off x="5708650" y="1058863"/>
            <a:ext cx="2413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0109" name="Picture 657">
            <a:extLst>
              <a:ext uri="{FF2B5EF4-FFF2-40B4-BE49-F238E27FC236}">
                <a16:creationId xmlns:a16="http://schemas.microsoft.com/office/drawing/2014/main" id="{AB925704-7B64-6749-AA81-2D98053A4C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011575">
            <a:off x="5821363" y="1328738"/>
            <a:ext cx="2413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0110" name="Espace réservé du numéro de diapositive 3">
            <a:extLst>
              <a:ext uri="{FF2B5EF4-FFF2-40B4-BE49-F238E27FC236}">
                <a16:creationId xmlns:a16="http://schemas.microsoft.com/office/drawing/2014/main" id="{A843F90F-6FB2-3543-8BB1-91F3B30EB15F}"/>
              </a:ext>
            </a:extLst>
          </p:cNvPr>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r>
              <a:rPr lang="fr-FR" altLang="en-US">
                <a:solidFill>
                  <a:schemeClr val="bg1"/>
                </a:solidFill>
                <a:latin typeface="Arial" panose="020B0604020202020204" pitchFamily="34" charset="0"/>
              </a:rPr>
              <a:t>- </a:t>
            </a:r>
            <a:fld id="{99E55E3F-983D-9C4D-B51F-361990675426}" type="slidenum">
              <a:rPr lang="fr-FR" altLang="en-US">
                <a:solidFill>
                  <a:schemeClr val="bg1"/>
                </a:solidFill>
                <a:latin typeface="Arial" panose="020B0604020202020204" pitchFamily="34" charset="0"/>
              </a:rPr>
              <a:pPr/>
              <a:t>47</a:t>
            </a:fld>
            <a:endParaRPr lang="fr-FR" altLang="en-US">
              <a:solidFill>
                <a:schemeClr val="bg1"/>
              </a:solidFill>
              <a:latin typeface="Arial" panose="020B0604020202020204" pitchFamily="34" charset="0"/>
            </a:endParaRPr>
          </a:p>
        </p:txBody>
      </p:sp>
    </p:spTree>
    <p:extLst>
      <p:ext uri="{BB962C8B-B14F-4D97-AF65-F5344CB8AC3E}">
        <p14:creationId xmlns:p14="http://schemas.microsoft.com/office/powerpoint/2010/main" val="282135476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 name="Bent Arrow 238">
            <a:extLst>
              <a:ext uri="{FF2B5EF4-FFF2-40B4-BE49-F238E27FC236}">
                <a16:creationId xmlns:a16="http://schemas.microsoft.com/office/drawing/2014/main" id="{71BC251F-DF6A-6B4C-A11A-2DAF3818B72C}"/>
              </a:ext>
            </a:extLst>
          </p:cNvPr>
          <p:cNvSpPr/>
          <p:nvPr/>
        </p:nvSpPr>
        <p:spPr>
          <a:xfrm rot="5400000">
            <a:off x="5961856" y="759619"/>
            <a:ext cx="271463" cy="327025"/>
          </a:xfrm>
          <a:prstGeom prst="bentArrow">
            <a:avLst/>
          </a:prstGeom>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solidFill>
                <a:schemeClr val="tx1"/>
              </a:solidFill>
            </a:endParaRPr>
          </a:p>
        </p:txBody>
      </p:sp>
      <p:sp>
        <p:nvSpPr>
          <p:cNvPr id="240" name="Bent Arrow 239">
            <a:extLst>
              <a:ext uri="{FF2B5EF4-FFF2-40B4-BE49-F238E27FC236}">
                <a16:creationId xmlns:a16="http://schemas.microsoft.com/office/drawing/2014/main" id="{810ED600-BC6C-9840-BE08-997F45B72C98}"/>
              </a:ext>
            </a:extLst>
          </p:cNvPr>
          <p:cNvSpPr/>
          <p:nvPr/>
        </p:nvSpPr>
        <p:spPr>
          <a:xfrm rot="5400000" flipV="1">
            <a:off x="2526507" y="716756"/>
            <a:ext cx="273050" cy="366713"/>
          </a:xfrm>
          <a:prstGeom prst="bentArrow">
            <a:avLst/>
          </a:prstGeom>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solidFill>
                <a:schemeClr val="tx1"/>
              </a:solidFill>
            </a:endParaRPr>
          </a:p>
        </p:txBody>
      </p:sp>
      <p:sp>
        <p:nvSpPr>
          <p:cNvPr id="262147" name="TextBox 265">
            <a:extLst>
              <a:ext uri="{FF2B5EF4-FFF2-40B4-BE49-F238E27FC236}">
                <a16:creationId xmlns:a16="http://schemas.microsoft.com/office/drawing/2014/main" id="{25969E20-122D-9B43-80F5-F573572EADE2}"/>
              </a:ext>
            </a:extLst>
          </p:cNvPr>
          <p:cNvSpPr txBox="1">
            <a:spLocks noChangeArrowheads="1"/>
          </p:cNvSpPr>
          <p:nvPr/>
        </p:nvSpPr>
        <p:spPr bwMode="auto">
          <a:xfrm>
            <a:off x="2828925" y="3759200"/>
            <a:ext cx="34163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algn="ctr" eaLnBrk="1" hangingPunct="1"/>
            <a:r>
              <a:rPr lang="en-US" altLang="en-US" sz="1200">
                <a:latin typeface="Arial" panose="020B0604020202020204" pitchFamily="34" charset="0"/>
              </a:rPr>
              <a:t>Partitioning of chromosomes (bin size: 10k )</a:t>
            </a:r>
          </a:p>
        </p:txBody>
      </p:sp>
      <p:sp>
        <p:nvSpPr>
          <p:cNvPr id="262148" name="TextBox 266">
            <a:extLst>
              <a:ext uri="{FF2B5EF4-FFF2-40B4-BE49-F238E27FC236}">
                <a16:creationId xmlns:a16="http://schemas.microsoft.com/office/drawing/2014/main" id="{33F9DD75-8F48-A444-B665-FD43D2A6AF72}"/>
              </a:ext>
            </a:extLst>
          </p:cNvPr>
          <p:cNvSpPr txBox="1">
            <a:spLocks noChangeArrowheads="1"/>
          </p:cNvSpPr>
          <p:nvPr/>
        </p:nvSpPr>
        <p:spPr bwMode="auto">
          <a:xfrm>
            <a:off x="1187450" y="2500313"/>
            <a:ext cx="334962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eaLnBrk="1" hangingPunct="1"/>
            <a:r>
              <a:rPr lang="en-US" altLang="en-US" sz="1200">
                <a:latin typeface="Arial" panose="020B0604020202020204" pitchFamily="34" charset="0"/>
              </a:rPr>
              <a:t>PLS weights associated to individual SNPs</a:t>
            </a:r>
          </a:p>
        </p:txBody>
      </p:sp>
      <p:sp>
        <p:nvSpPr>
          <p:cNvPr id="262149" name="TextBox 267">
            <a:extLst>
              <a:ext uri="{FF2B5EF4-FFF2-40B4-BE49-F238E27FC236}">
                <a16:creationId xmlns:a16="http://schemas.microsoft.com/office/drawing/2014/main" id="{5A2CE98F-9509-5240-B8D6-EBCADAA64C06}"/>
              </a:ext>
            </a:extLst>
          </p:cNvPr>
          <p:cNvSpPr txBox="1">
            <a:spLocks noChangeArrowheads="1"/>
          </p:cNvSpPr>
          <p:nvPr/>
        </p:nvSpPr>
        <p:spPr bwMode="auto">
          <a:xfrm>
            <a:off x="4716463" y="2500313"/>
            <a:ext cx="35941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eaLnBrk="1" hangingPunct="1"/>
            <a:r>
              <a:rPr lang="en-US" altLang="en-US" sz="1200">
                <a:latin typeface="Arial" panose="020B0604020202020204" pitchFamily="34" charset="0"/>
              </a:rPr>
              <a:t>PLS weights associated to individual SNPs</a:t>
            </a:r>
          </a:p>
        </p:txBody>
      </p:sp>
      <p:sp>
        <p:nvSpPr>
          <p:cNvPr id="270" name="Rounded Rectangle 269">
            <a:extLst>
              <a:ext uri="{FF2B5EF4-FFF2-40B4-BE49-F238E27FC236}">
                <a16:creationId xmlns:a16="http://schemas.microsoft.com/office/drawing/2014/main" id="{46C6D541-FAB7-0046-96BA-FC11CE370624}"/>
              </a:ext>
            </a:extLst>
          </p:cNvPr>
          <p:cNvSpPr/>
          <p:nvPr/>
        </p:nvSpPr>
        <p:spPr>
          <a:xfrm>
            <a:off x="3465513" y="1816100"/>
            <a:ext cx="2090737" cy="566738"/>
          </a:xfrm>
          <a:prstGeom prst="roundRect">
            <a:avLst/>
          </a:prstGeom>
        </p:spPr>
        <p:style>
          <a:lnRef idx="2">
            <a:schemeClr val="accent2"/>
          </a:lnRef>
          <a:fillRef idx="1">
            <a:schemeClr val="lt1"/>
          </a:fillRef>
          <a:effectRef idx="0">
            <a:schemeClr val="accent2"/>
          </a:effectRef>
          <a:fontRef idx="minor">
            <a:schemeClr val="dk1"/>
          </a:fontRef>
        </p:style>
        <p:txBody>
          <a:bodyPr anchor="ctr"/>
          <a:lstStyle/>
          <a:p>
            <a:pPr algn="ctr" eaLnBrk="1" hangingPunct="1">
              <a:defRPr/>
            </a:pPr>
            <a:r>
              <a:rPr lang="en-US" sz="1600"/>
              <a:t>Extraction of PLS components</a:t>
            </a:r>
          </a:p>
        </p:txBody>
      </p:sp>
      <p:grpSp>
        <p:nvGrpSpPr>
          <p:cNvPr id="262151" name="Group 566">
            <a:extLst>
              <a:ext uri="{FF2B5EF4-FFF2-40B4-BE49-F238E27FC236}">
                <a16:creationId xmlns:a16="http://schemas.microsoft.com/office/drawing/2014/main" id="{2349C9F0-7503-6744-B120-A5824475A9C8}"/>
              </a:ext>
            </a:extLst>
          </p:cNvPr>
          <p:cNvGrpSpPr>
            <a:grpSpLocks/>
          </p:cNvGrpSpPr>
          <p:nvPr/>
        </p:nvGrpSpPr>
        <p:grpSpPr bwMode="auto">
          <a:xfrm>
            <a:off x="1339850" y="2724150"/>
            <a:ext cx="2641600" cy="1014413"/>
            <a:chOff x="280737" y="3074736"/>
            <a:chExt cx="3517436" cy="1350211"/>
          </a:xfrm>
        </p:grpSpPr>
        <p:sp>
          <p:nvSpPr>
            <p:cNvPr id="568" name="Rounded Rectangle 567">
              <a:extLst>
                <a:ext uri="{FF2B5EF4-FFF2-40B4-BE49-F238E27FC236}">
                  <a16:creationId xmlns:a16="http://schemas.microsoft.com/office/drawing/2014/main" id="{318E84A1-F2ED-3D40-BE6A-13E206561F67}"/>
                </a:ext>
              </a:extLst>
            </p:cNvPr>
            <p:cNvSpPr/>
            <p:nvPr/>
          </p:nvSpPr>
          <p:spPr>
            <a:xfrm>
              <a:off x="280737" y="4076300"/>
              <a:ext cx="2156121" cy="175380"/>
            </a:xfrm>
            <a:prstGeom prst="roundRect">
              <a:avLst/>
            </a:prstGeom>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sp>
          <p:nvSpPr>
            <p:cNvPr id="569" name="Rounded Rectangle 568">
              <a:extLst>
                <a:ext uri="{FF2B5EF4-FFF2-40B4-BE49-F238E27FC236}">
                  <a16:creationId xmlns:a16="http://schemas.microsoft.com/office/drawing/2014/main" id="{83F619EF-DF91-0147-8EF1-A07170EFBCCE}"/>
                </a:ext>
              </a:extLst>
            </p:cNvPr>
            <p:cNvSpPr/>
            <p:nvPr/>
          </p:nvSpPr>
          <p:spPr>
            <a:xfrm>
              <a:off x="2485477" y="4076300"/>
              <a:ext cx="1312696" cy="179606"/>
            </a:xfrm>
            <a:prstGeom prst="roundRect">
              <a:avLst/>
            </a:prstGeom>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grpSp>
          <p:nvGrpSpPr>
            <p:cNvPr id="262211" name="Group 569">
              <a:extLst>
                <a:ext uri="{FF2B5EF4-FFF2-40B4-BE49-F238E27FC236}">
                  <a16:creationId xmlns:a16="http://schemas.microsoft.com/office/drawing/2014/main" id="{F27F7944-3E83-094E-926B-C6799873AE4D}"/>
                </a:ext>
              </a:extLst>
            </p:cNvPr>
            <p:cNvGrpSpPr>
              <a:grpSpLocks/>
            </p:cNvGrpSpPr>
            <p:nvPr/>
          </p:nvGrpSpPr>
          <p:grpSpPr bwMode="auto">
            <a:xfrm>
              <a:off x="387685" y="4077072"/>
              <a:ext cx="3322056" cy="347875"/>
              <a:chOff x="387685" y="4077072"/>
              <a:chExt cx="3322056" cy="347875"/>
            </a:xfrm>
          </p:grpSpPr>
          <p:cxnSp>
            <p:nvCxnSpPr>
              <p:cNvPr id="592" name="Straight Connector 591">
                <a:extLst>
                  <a:ext uri="{FF2B5EF4-FFF2-40B4-BE49-F238E27FC236}">
                    <a16:creationId xmlns:a16="http://schemas.microsoft.com/office/drawing/2014/main" id="{39E748DE-FACD-8C4B-9976-F9EF2A338539}"/>
                  </a:ext>
                </a:extLst>
              </p:cNvPr>
              <p:cNvCxnSpPr/>
              <p:nvPr/>
            </p:nvCxnSpPr>
            <p:spPr>
              <a:xfrm flipV="1">
                <a:off x="629522" y="4076300"/>
                <a:ext cx="0" cy="335969"/>
              </a:xfrm>
              <a:prstGeom prst="line">
                <a:avLst/>
              </a:prstGeom>
            </p:spPr>
            <p:style>
              <a:lnRef idx="2">
                <a:schemeClr val="accent1"/>
              </a:lnRef>
              <a:fillRef idx="0">
                <a:schemeClr val="accent1"/>
              </a:fillRef>
              <a:effectRef idx="1">
                <a:schemeClr val="accent1"/>
              </a:effectRef>
              <a:fontRef idx="minor">
                <a:schemeClr val="tx1"/>
              </a:fontRef>
            </p:style>
          </p:cxnSp>
          <p:cxnSp>
            <p:nvCxnSpPr>
              <p:cNvPr id="593" name="Straight Connector 592">
                <a:extLst>
                  <a:ext uri="{FF2B5EF4-FFF2-40B4-BE49-F238E27FC236}">
                    <a16:creationId xmlns:a16="http://schemas.microsoft.com/office/drawing/2014/main" id="{B198B2B7-1057-C54A-B485-0579DFFA173D}"/>
                  </a:ext>
                </a:extLst>
              </p:cNvPr>
              <p:cNvCxnSpPr/>
              <p:nvPr/>
            </p:nvCxnSpPr>
            <p:spPr>
              <a:xfrm flipV="1">
                <a:off x="388544" y="4076300"/>
                <a:ext cx="0" cy="335969"/>
              </a:xfrm>
              <a:prstGeom prst="line">
                <a:avLst/>
              </a:prstGeom>
            </p:spPr>
            <p:style>
              <a:lnRef idx="2">
                <a:schemeClr val="accent1"/>
              </a:lnRef>
              <a:fillRef idx="0">
                <a:schemeClr val="accent1"/>
              </a:fillRef>
              <a:effectRef idx="1">
                <a:schemeClr val="accent1"/>
              </a:effectRef>
              <a:fontRef idx="minor">
                <a:schemeClr val="tx1"/>
              </a:fontRef>
            </p:style>
          </p:cxnSp>
          <p:cxnSp>
            <p:nvCxnSpPr>
              <p:cNvPr id="594" name="Straight Connector 593">
                <a:extLst>
                  <a:ext uri="{FF2B5EF4-FFF2-40B4-BE49-F238E27FC236}">
                    <a16:creationId xmlns:a16="http://schemas.microsoft.com/office/drawing/2014/main" id="{70066CD0-A927-9340-809C-B664B049E9A6}"/>
                  </a:ext>
                </a:extLst>
              </p:cNvPr>
              <p:cNvCxnSpPr/>
              <p:nvPr/>
            </p:nvCxnSpPr>
            <p:spPr>
              <a:xfrm flipV="1">
                <a:off x="862045" y="4076300"/>
                <a:ext cx="0" cy="335969"/>
              </a:xfrm>
              <a:prstGeom prst="line">
                <a:avLst/>
              </a:prstGeom>
            </p:spPr>
            <p:style>
              <a:lnRef idx="2">
                <a:schemeClr val="accent1"/>
              </a:lnRef>
              <a:fillRef idx="0">
                <a:schemeClr val="accent1"/>
              </a:fillRef>
              <a:effectRef idx="1">
                <a:schemeClr val="accent1"/>
              </a:effectRef>
              <a:fontRef idx="minor">
                <a:schemeClr val="tx1"/>
              </a:fontRef>
            </p:style>
          </p:cxnSp>
          <p:cxnSp>
            <p:nvCxnSpPr>
              <p:cNvPr id="595" name="Straight Connector 594">
                <a:extLst>
                  <a:ext uri="{FF2B5EF4-FFF2-40B4-BE49-F238E27FC236}">
                    <a16:creationId xmlns:a16="http://schemas.microsoft.com/office/drawing/2014/main" id="{A8DED84A-71F5-364E-AC18-803844A18478}"/>
                  </a:ext>
                </a:extLst>
              </p:cNvPr>
              <p:cNvCxnSpPr/>
              <p:nvPr/>
            </p:nvCxnSpPr>
            <p:spPr>
              <a:xfrm>
                <a:off x="1382051" y="4076300"/>
                <a:ext cx="0" cy="335969"/>
              </a:xfrm>
              <a:prstGeom prst="line">
                <a:avLst/>
              </a:prstGeom>
            </p:spPr>
            <p:style>
              <a:lnRef idx="2">
                <a:schemeClr val="accent1"/>
              </a:lnRef>
              <a:fillRef idx="0">
                <a:schemeClr val="accent1"/>
              </a:fillRef>
              <a:effectRef idx="1">
                <a:schemeClr val="accent1"/>
              </a:effectRef>
              <a:fontRef idx="minor">
                <a:schemeClr val="tx1"/>
              </a:fontRef>
            </p:style>
          </p:cxnSp>
          <p:cxnSp>
            <p:nvCxnSpPr>
              <p:cNvPr id="596" name="Straight Connector 595">
                <a:extLst>
                  <a:ext uri="{FF2B5EF4-FFF2-40B4-BE49-F238E27FC236}">
                    <a16:creationId xmlns:a16="http://schemas.microsoft.com/office/drawing/2014/main" id="{83026C8F-C4D3-7047-ACBF-7633F7629739}"/>
                  </a:ext>
                </a:extLst>
              </p:cNvPr>
              <p:cNvCxnSpPr/>
              <p:nvPr/>
            </p:nvCxnSpPr>
            <p:spPr>
              <a:xfrm flipV="1">
                <a:off x="1141072" y="4076300"/>
                <a:ext cx="0" cy="335969"/>
              </a:xfrm>
              <a:prstGeom prst="line">
                <a:avLst/>
              </a:prstGeom>
            </p:spPr>
            <p:style>
              <a:lnRef idx="2">
                <a:schemeClr val="accent1"/>
              </a:lnRef>
              <a:fillRef idx="0">
                <a:schemeClr val="accent1"/>
              </a:fillRef>
              <a:effectRef idx="1">
                <a:schemeClr val="accent1"/>
              </a:effectRef>
              <a:fontRef idx="minor">
                <a:schemeClr val="tx1"/>
              </a:fontRef>
            </p:style>
          </p:cxnSp>
          <p:cxnSp>
            <p:nvCxnSpPr>
              <p:cNvPr id="597" name="Straight Connector 596">
                <a:extLst>
                  <a:ext uri="{FF2B5EF4-FFF2-40B4-BE49-F238E27FC236}">
                    <a16:creationId xmlns:a16="http://schemas.microsoft.com/office/drawing/2014/main" id="{EC12B34A-8231-5C4D-A84F-6E344CB64462}"/>
                  </a:ext>
                </a:extLst>
              </p:cNvPr>
              <p:cNvCxnSpPr/>
              <p:nvPr/>
            </p:nvCxnSpPr>
            <p:spPr>
              <a:xfrm flipV="1">
                <a:off x="1614573" y="4076300"/>
                <a:ext cx="0" cy="335969"/>
              </a:xfrm>
              <a:prstGeom prst="line">
                <a:avLst/>
              </a:prstGeom>
            </p:spPr>
            <p:style>
              <a:lnRef idx="2">
                <a:schemeClr val="accent1"/>
              </a:lnRef>
              <a:fillRef idx="0">
                <a:schemeClr val="accent1"/>
              </a:fillRef>
              <a:effectRef idx="1">
                <a:schemeClr val="accent1"/>
              </a:effectRef>
              <a:fontRef idx="minor">
                <a:schemeClr val="tx1"/>
              </a:fontRef>
            </p:style>
          </p:cxnSp>
          <p:cxnSp>
            <p:nvCxnSpPr>
              <p:cNvPr id="598" name="Straight Connector 597">
                <a:extLst>
                  <a:ext uri="{FF2B5EF4-FFF2-40B4-BE49-F238E27FC236}">
                    <a16:creationId xmlns:a16="http://schemas.microsoft.com/office/drawing/2014/main" id="{5FC5A1DC-3D64-6048-8B85-7A7F2CCC354E}"/>
                  </a:ext>
                </a:extLst>
              </p:cNvPr>
              <p:cNvCxnSpPr/>
              <p:nvPr/>
            </p:nvCxnSpPr>
            <p:spPr>
              <a:xfrm flipV="1">
                <a:off x="2050025" y="4076300"/>
                <a:ext cx="0" cy="335969"/>
              </a:xfrm>
              <a:prstGeom prst="line">
                <a:avLst/>
              </a:prstGeom>
            </p:spPr>
            <p:style>
              <a:lnRef idx="2">
                <a:schemeClr val="accent1"/>
              </a:lnRef>
              <a:fillRef idx="0">
                <a:schemeClr val="accent1"/>
              </a:fillRef>
              <a:effectRef idx="1">
                <a:schemeClr val="accent1"/>
              </a:effectRef>
              <a:fontRef idx="minor">
                <a:schemeClr val="tx1"/>
              </a:fontRef>
            </p:style>
          </p:cxnSp>
          <p:cxnSp>
            <p:nvCxnSpPr>
              <p:cNvPr id="599" name="Straight Connector 598">
                <a:extLst>
                  <a:ext uri="{FF2B5EF4-FFF2-40B4-BE49-F238E27FC236}">
                    <a16:creationId xmlns:a16="http://schemas.microsoft.com/office/drawing/2014/main" id="{178560D9-DC0C-4146-B391-121E33C33F25}"/>
                  </a:ext>
                </a:extLst>
              </p:cNvPr>
              <p:cNvCxnSpPr/>
              <p:nvPr/>
            </p:nvCxnSpPr>
            <p:spPr>
              <a:xfrm flipV="1">
                <a:off x="1811160" y="4076300"/>
                <a:ext cx="0" cy="335969"/>
              </a:xfrm>
              <a:prstGeom prst="line">
                <a:avLst/>
              </a:prstGeom>
            </p:spPr>
            <p:style>
              <a:lnRef idx="2">
                <a:schemeClr val="accent1"/>
              </a:lnRef>
              <a:fillRef idx="0">
                <a:schemeClr val="accent1"/>
              </a:fillRef>
              <a:effectRef idx="1">
                <a:schemeClr val="accent1"/>
              </a:effectRef>
              <a:fontRef idx="minor">
                <a:schemeClr val="tx1"/>
              </a:fontRef>
            </p:style>
          </p:cxnSp>
          <p:cxnSp>
            <p:nvCxnSpPr>
              <p:cNvPr id="600" name="Straight Connector 599">
                <a:extLst>
                  <a:ext uri="{FF2B5EF4-FFF2-40B4-BE49-F238E27FC236}">
                    <a16:creationId xmlns:a16="http://schemas.microsoft.com/office/drawing/2014/main" id="{01E57E5D-B4B6-BE46-BE88-9D6549E53CE1}"/>
                  </a:ext>
                </a:extLst>
              </p:cNvPr>
              <p:cNvCxnSpPr/>
              <p:nvPr/>
            </p:nvCxnSpPr>
            <p:spPr>
              <a:xfrm flipV="1">
                <a:off x="2282548" y="4076300"/>
                <a:ext cx="0" cy="335969"/>
              </a:xfrm>
              <a:prstGeom prst="line">
                <a:avLst/>
              </a:prstGeom>
            </p:spPr>
            <p:style>
              <a:lnRef idx="2">
                <a:schemeClr val="accent1"/>
              </a:lnRef>
              <a:fillRef idx="0">
                <a:schemeClr val="accent1"/>
              </a:fillRef>
              <a:effectRef idx="1">
                <a:schemeClr val="accent1"/>
              </a:effectRef>
              <a:fontRef idx="minor">
                <a:schemeClr val="tx1"/>
              </a:fontRef>
            </p:style>
          </p:cxnSp>
          <p:cxnSp>
            <p:nvCxnSpPr>
              <p:cNvPr id="601" name="Straight Connector 600">
                <a:extLst>
                  <a:ext uri="{FF2B5EF4-FFF2-40B4-BE49-F238E27FC236}">
                    <a16:creationId xmlns:a16="http://schemas.microsoft.com/office/drawing/2014/main" id="{5D26BF7D-C3CF-0049-A826-53C31B3B5158}"/>
                  </a:ext>
                </a:extLst>
              </p:cNvPr>
              <p:cNvCxnSpPr/>
              <p:nvPr/>
            </p:nvCxnSpPr>
            <p:spPr>
              <a:xfrm flipV="1">
                <a:off x="2802554" y="4076300"/>
                <a:ext cx="0" cy="335969"/>
              </a:xfrm>
              <a:prstGeom prst="line">
                <a:avLst/>
              </a:prstGeom>
            </p:spPr>
            <p:style>
              <a:lnRef idx="2">
                <a:schemeClr val="accent1"/>
              </a:lnRef>
              <a:fillRef idx="0">
                <a:schemeClr val="accent1"/>
              </a:fillRef>
              <a:effectRef idx="1">
                <a:schemeClr val="accent1"/>
              </a:effectRef>
              <a:fontRef idx="minor">
                <a:schemeClr val="tx1"/>
              </a:fontRef>
            </p:style>
          </p:cxnSp>
          <p:cxnSp>
            <p:nvCxnSpPr>
              <p:cNvPr id="602" name="Straight Connector 601">
                <a:extLst>
                  <a:ext uri="{FF2B5EF4-FFF2-40B4-BE49-F238E27FC236}">
                    <a16:creationId xmlns:a16="http://schemas.microsoft.com/office/drawing/2014/main" id="{03A51518-8725-1E44-BD62-6ECDCBE6C160}"/>
                  </a:ext>
                </a:extLst>
              </p:cNvPr>
              <p:cNvCxnSpPr/>
              <p:nvPr/>
            </p:nvCxnSpPr>
            <p:spPr>
              <a:xfrm flipV="1">
                <a:off x="2563689" y="4076300"/>
                <a:ext cx="0" cy="335969"/>
              </a:xfrm>
              <a:prstGeom prst="line">
                <a:avLst/>
              </a:prstGeom>
            </p:spPr>
            <p:style>
              <a:lnRef idx="2">
                <a:schemeClr val="accent1"/>
              </a:lnRef>
              <a:fillRef idx="0">
                <a:schemeClr val="accent1"/>
              </a:fillRef>
              <a:effectRef idx="1">
                <a:schemeClr val="accent1"/>
              </a:effectRef>
              <a:fontRef idx="minor">
                <a:schemeClr val="tx1"/>
              </a:fontRef>
            </p:style>
          </p:cxnSp>
          <p:cxnSp>
            <p:nvCxnSpPr>
              <p:cNvPr id="603" name="Straight Connector 602">
                <a:extLst>
                  <a:ext uri="{FF2B5EF4-FFF2-40B4-BE49-F238E27FC236}">
                    <a16:creationId xmlns:a16="http://schemas.microsoft.com/office/drawing/2014/main" id="{16DCDB55-4C81-0843-B735-24F74637B389}"/>
                  </a:ext>
                </a:extLst>
              </p:cNvPr>
              <p:cNvCxnSpPr/>
              <p:nvPr/>
            </p:nvCxnSpPr>
            <p:spPr>
              <a:xfrm flipV="1">
                <a:off x="3035077" y="4076300"/>
                <a:ext cx="0" cy="335969"/>
              </a:xfrm>
              <a:prstGeom prst="line">
                <a:avLst/>
              </a:prstGeom>
            </p:spPr>
            <p:style>
              <a:lnRef idx="2">
                <a:schemeClr val="accent1"/>
              </a:lnRef>
              <a:fillRef idx="0">
                <a:schemeClr val="accent1"/>
              </a:fillRef>
              <a:effectRef idx="1">
                <a:schemeClr val="accent1"/>
              </a:effectRef>
              <a:fontRef idx="minor">
                <a:schemeClr val="tx1"/>
              </a:fontRef>
            </p:style>
          </p:cxnSp>
          <p:cxnSp>
            <p:nvCxnSpPr>
              <p:cNvPr id="604" name="Straight Connector 603">
                <a:extLst>
                  <a:ext uri="{FF2B5EF4-FFF2-40B4-BE49-F238E27FC236}">
                    <a16:creationId xmlns:a16="http://schemas.microsoft.com/office/drawing/2014/main" id="{AE97AE24-2E53-F348-AE2F-A133BEC53B3B}"/>
                  </a:ext>
                </a:extLst>
              </p:cNvPr>
              <p:cNvCxnSpPr/>
              <p:nvPr/>
            </p:nvCxnSpPr>
            <p:spPr>
              <a:xfrm flipV="1">
                <a:off x="3476869" y="4076300"/>
                <a:ext cx="0" cy="348647"/>
              </a:xfrm>
              <a:prstGeom prst="line">
                <a:avLst/>
              </a:prstGeom>
            </p:spPr>
            <p:style>
              <a:lnRef idx="2">
                <a:schemeClr val="accent1"/>
              </a:lnRef>
              <a:fillRef idx="0">
                <a:schemeClr val="accent1"/>
              </a:fillRef>
              <a:effectRef idx="1">
                <a:schemeClr val="accent1"/>
              </a:effectRef>
              <a:fontRef idx="minor">
                <a:schemeClr val="tx1"/>
              </a:fontRef>
            </p:style>
          </p:cxnSp>
          <p:cxnSp>
            <p:nvCxnSpPr>
              <p:cNvPr id="605" name="Straight Connector 604">
                <a:extLst>
                  <a:ext uri="{FF2B5EF4-FFF2-40B4-BE49-F238E27FC236}">
                    <a16:creationId xmlns:a16="http://schemas.microsoft.com/office/drawing/2014/main" id="{CCB3A201-C501-E14C-8FA4-68E385DB14D4}"/>
                  </a:ext>
                </a:extLst>
              </p:cNvPr>
              <p:cNvCxnSpPr/>
              <p:nvPr/>
            </p:nvCxnSpPr>
            <p:spPr>
              <a:xfrm flipV="1">
                <a:off x="3235891" y="4076300"/>
                <a:ext cx="0" cy="348647"/>
              </a:xfrm>
              <a:prstGeom prst="line">
                <a:avLst/>
              </a:prstGeom>
            </p:spPr>
            <p:style>
              <a:lnRef idx="2">
                <a:schemeClr val="accent1"/>
              </a:lnRef>
              <a:fillRef idx="0">
                <a:schemeClr val="accent1"/>
              </a:fillRef>
              <a:effectRef idx="1">
                <a:schemeClr val="accent1"/>
              </a:effectRef>
              <a:fontRef idx="minor">
                <a:schemeClr val="tx1"/>
              </a:fontRef>
            </p:style>
          </p:cxnSp>
          <p:cxnSp>
            <p:nvCxnSpPr>
              <p:cNvPr id="606" name="Straight Connector 605">
                <a:extLst>
                  <a:ext uri="{FF2B5EF4-FFF2-40B4-BE49-F238E27FC236}">
                    <a16:creationId xmlns:a16="http://schemas.microsoft.com/office/drawing/2014/main" id="{22F0F1FC-4D39-BA42-A03C-C4193917F577}"/>
                  </a:ext>
                </a:extLst>
              </p:cNvPr>
              <p:cNvCxnSpPr/>
              <p:nvPr/>
            </p:nvCxnSpPr>
            <p:spPr>
              <a:xfrm flipV="1">
                <a:off x="3709392" y="4076300"/>
                <a:ext cx="0" cy="348647"/>
              </a:xfrm>
              <a:prstGeom prst="line">
                <a:avLst/>
              </a:prstGeom>
            </p:spPr>
            <p:style>
              <a:lnRef idx="2">
                <a:schemeClr val="accent1"/>
              </a:lnRef>
              <a:fillRef idx="0">
                <a:schemeClr val="accent1"/>
              </a:fillRef>
              <a:effectRef idx="1">
                <a:schemeClr val="accent1"/>
              </a:effectRef>
              <a:fontRef idx="minor">
                <a:schemeClr val="tx1"/>
              </a:fontRef>
            </p:style>
          </p:cxnSp>
        </p:grpSp>
        <p:sp>
          <p:nvSpPr>
            <p:cNvPr id="571" name="Rectangle 570">
              <a:extLst>
                <a:ext uri="{FF2B5EF4-FFF2-40B4-BE49-F238E27FC236}">
                  <a16:creationId xmlns:a16="http://schemas.microsoft.com/office/drawing/2014/main" id="{AFAB017E-B7C8-904D-BBD7-031672FD7209}"/>
                </a:ext>
              </a:extLst>
            </p:cNvPr>
            <p:cNvSpPr/>
            <p:nvPr/>
          </p:nvSpPr>
          <p:spPr>
            <a:xfrm>
              <a:off x="470983" y="3159256"/>
              <a:ext cx="46505" cy="90859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eaLnBrk="1" hangingPunct="1">
                <a:defRPr/>
              </a:pPr>
              <a:endParaRPr lang="en-US"/>
            </a:p>
          </p:txBody>
        </p:sp>
        <p:sp>
          <p:nvSpPr>
            <p:cNvPr id="572" name="Rectangle 571">
              <a:extLst>
                <a:ext uri="{FF2B5EF4-FFF2-40B4-BE49-F238E27FC236}">
                  <a16:creationId xmlns:a16="http://schemas.microsoft.com/office/drawing/2014/main" id="{69D6663E-1CF8-2F4A-B579-16CD844AA9F3}"/>
                </a:ext>
              </a:extLst>
            </p:cNvPr>
            <p:cNvSpPr/>
            <p:nvPr/>
          </p:nvSpPr>
          <p:spPr>
            <a:xfrm>
              <a:off x="485781" y="3516355"/>
              <a:ext cx="46505" cy="55360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eaLnBrk="1" hangingPunct="1">
                <a:defRPr/>
              </a:pPr>
              <a:endParaRPr lang="en-US"/>
            </a:p>
          </p:txBody>
        </p:sp>
        <p:sp>
          <p:nvSpPr>
            <p:cNvPr id="573" name="Rectangle 572">
              <a:extLst>
                <a:ext uri="{FF2B5EF4-FFF2-40B4-BE49-F238E27FC236}">
                  <a16:creationId xmlns:a16="http://schemas.microsoft.com/office/drawing/2014/main" id="{4844C44B-4A3D-EC4D-8D43-16B0966C0852}"/>
                </a:ext>
              </a:extLst>
            </p:cNvPr>
            <p:cNvSpPr/>
            <p:nvPr/>
          </p:nvSpPr>
          <p:spPr>
            <a:xfrm>
              <a:off x="589358" y="3797384"/>
              <a:ext cx="44391" cy="27257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eaLnBrk="1" hangingPunct="1">
                <a:defRPr/>
              </a:pPr>
              <a:endParaRPr lang="en-US"/>
            </a:p>
          </p:txBody>
        </p:sp>
        <p:sp>
          <p:nvSpPr>
            <p:cNvPr id="574" name="Rectangle 573">
              <a:extLst>
                <a:ext uri="{FF2B5EF4-FFF2-40B4-BE49-F238E27FC236}">
                  <a16:creationId xmlns:a16="http://schemas.microsoft.com/office/drawing/2014/main" id="{75466443-543E-7F44-8F10-A96DF126C66C}"/>
                </a:ext>
              </a:extLst>
            </p:cNvPr>
            <p:cNvSpPr/>
            <p:nvPr/>
          </p:nvSpPr>
          <p:spPr>
            <a:xfrm>
              <a:off x="701393" y="3801610"/>
              <a:ext cx="44390" cy="27257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eaLnBrk="1" hangingPunct="1">
                <a:defRPr/>
              </a:pPr>
              <a:endParaRPr lang="en-US"/>
            </a:p>
          </p:txBody>
        </p:sp>
        <p:sp>
          <p:nvSpPr>
            <p:cNvPr id="575" name="Rectangle 574">
              <a:extLst>
                <a:ext uri="{FF2B5EF4-FFF2-40B4-BE49-F238E27FC236}">
                  <a16:creationId xmlns:a16="http://schemas.microsoft.com/office/drawing/2014/main" id="{DF267ADF-979F-FD40-802B-7485CAA30488}"/>
                </a:ext>
              </a:extLst>
            </p:cNvPr>
            <p:cNvSpPr/>
            <p:nvPr/>
          </p:nvSpPr>
          <p:spPr>
            <a:xfrm>
              <a:off x="984648" y="3436061"/>
              <a:ext cx="46505" cy="62756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eaLnBrk="1" hangingPunct="1">
                <a:defRPr/>
              </a:pPr>
              <a:endParaRPr lang="en-US"/>
            </a:p>
          </p:txBody>
        </p:sp>
        <p:sp>
          <p:nvSpPr>
            <p:cNvPr id="576" name="Rectangle 575">
              <a:extLst>
                <a:ext uri="{FF2B5EF4-FFF2-40B4-BE49-F238E27FC236}">
                  <a16:creationId xmlns:a16="http://schemas.microsoft.com/office/drawing/2014/main" id="{3C1725EE-8562-A648-A312-E016D09AFEBB}"/>
                </a:ext>
              </a:extLst>
            </p:cNvPr>
            <p:cNvSpPr/>
            <p:nvPr/>
          </p:nvSpPr>
          <p:spPr>
            <a:xfrm>
              <a:off x="1096681" y="3436061"/>
              <a:ext cx="46505" cy="62756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eaLnBrk="1" hangingPunct="1">
                <a:defRPr/>
              </a:pPr>
              <a:endParaRPr lang="en-US"/>
            </a:p>
          </p:txBody>
        </p:sp>
        <p:sp>
          <p:nvSpPr>
            <p:cNvPr id="577" name="Rectangle 576">
              <a:extLst>
                <a:ext uri="{FF2B5EF4-FFF2-40B4-BE49-F238E27FC236}">
                  <a16:creationId xmlns:a16="http://schemas.microsoft.com/office/drawing/2014/main" id="{A3D7D981-9721-3E49-894F-90723D1C9B91}"/>
                </a:ext>
              </a:extLst>
            </p:cNvPr>
            <p:cNvSpPr/>
            <p:nvPr/>
          </p:nvSpPr>
          <p:spPr>
            <a:xfrm>
              <a:off x="1248877" y="3076850"/>
              <a:ext cx="46505" cy="100367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eaLnBrk="1" hangingPunct="1">
                <a:defRPr/>
              </a:pPr>
              <a:endParaRPr lang="en-US"/>
            </a:p>
          </p:txBody>
        </p:sp>
        <p:sp>
          <p:nvSpPr>
            <p:cNvPr id="578" name="Rectangle 577">
              <a:extLst>
                <a:ext uri="{FF2B5EF4-FFF2-40B4-BE49-F238E27FC236}">
                  <a16:creationId xmlns:a16="http://schemas.microsoft.com/office/drawing/2014/main" id="{CCB62A45-ECCB-1F4C-9D90-DCC16AD1604F}"/>
                </a:ext>
              </a:extLst>
            </p:cNvPr>
            <p:cNvSpPr/>
            <p:nvPr/>
          </p:nvSpPr>
          <p:spPr>
            <a:xfrm>
              <a:off x="1286927" y="3541711"/>
              <a:ext cx="44391" cy="52613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eaLnBrk="1" hangingPunct="1">
                <a:defRPr/>
              </a:pPr>
              <a:endParaRPr lang="en-US"/>
            </a:p>
          </p:txBody>
        </p:sp>
        <p:sp>
          <p:nvSpPr>
            <p:cNvPr id="579" name="Rectangle 578">
              <a:extLst>
                <a:ext uri="{FF2B5EF4-FFF2-40B4-BE49-F238E27FC236}">
                  <a16:creationId xmlns:a16="http://schemas.microsoft.com/office/drawing/2014/main" id="{E790EF19-F5AC-A84A-A2E5-76A6A755C55D}"/>
                </a:ext>
              </a:extLst>
            </p:cNvPr>
            <p:cNvSpPr/>
            <p:nvPr/>
          </p:nvSpPr>
          <p:spPr>
            <a:xfrm>
              <a:off x="1411644" y="3782593"/>
              <a:ext cx="46505" cy="27891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eaLnBrk="1" hangingPunct="1">
                <a:defRPr/>
              </a:pPr>
              <a:endParaRPr lang="en-US"/>
            </a:p>
          </p:txBody>
        </p:sp>
        <p:sp>
          <p:nvSpPr>
            <p:cNvPr id="580" name="Rectangle 579">
              <a:extLst>
                <a:ext uri="{FF2B5EF4-FFF2-40B4-BE49-F238E27FC236}">
                  <a16:creationId xmlns:a16="http://schemas.microsoft.com/office/drawing/2014/main" id="{F993630A-DC66-1A40-9FA9-5E61A9D81959}"/>
                </a:ext>
              </a:extLst>
            </p:cNvPr>
            <p:cNvSpPr/>
            <p:nvPr/>
          </p:nvSpPr>
          <p:spPr>
            <a:xfrm>
              <a:off x="1563841" y="3788932"/>
              <a:ext cx="46505" cy="27680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eaLnBrk="1" hangingPunct="1">
                <a:defRPr/>
              </a:pPr>
              <a:endParaRPr lang="en-US"/>
            </a:p>
          </p:txBody>
        </p:sp>
        <p:sp>
          <p:nvSpPr>
            <p:cNvPr id="581" name="Rectangle 580">
              <a:extLst>
                <a:ext uri="{FF2B5EF4-FFF2-40B4-BE49-F238E27FC236}">
                  <a16:creationId xmlns:a16="http://schemas.microsoft.com/office/drawing/2014/main" id="{6A0EEC79-32D8-CA4D-B3AD-1DBEAB2165EA}"/>
                </a:ext>
              </a:extLst>
            </p:cNvPr>
            <p:cNvSpPr/>
            <p:nvPr/>
          </p:nvSpPr>
          <p:spPr>
            <a:xfrm>
              <a:off x="1716038" y="3793158"/>
              <a:ext cx="46505" cy="27891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eaLnBrk="1" hangingPunct="1">
                <a:defRPr/>
              </a:pPr>
              <a:endParaRPr lang="en-US"/>
            </a:p>
          </p:txBody>
        </p:sp>
        <p:sp>
          <p:nvSpPr>
            <p:cNvPr id="582" name="Rectangle 581">
              <a:extLst>
                <a:ext uri="{FF2B5EF4-FFF2-40B4-BE49-F238E27FC236}">
                  <a16:creationId xmlns:a16="http://schemas.microsoft.com/office/drawing/2014/main" id="{94D952DD-6137-2943-A498-B26D3B0EC1CE}"/>
                </a:ext>
              </a:extLst>
            </p:cNvPr>
            <p:cNvSpPr/>
            <p:nvPr/>
          </p:nvSpPr>
          <p:spPr>
            <a:xfrm>
              <a:off x="2050025" y="3793158"/>
              <a:ext cx="46505" cy="27891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eaLnBrk="1" hangingPunct="1">
                <a:defRPr/>
              </a:pPr>
              <a:endParaRPr lang="en-US"/>
            </a:p>
          </p:txBody>
        </p:sp>
        <p:sp>
          <p:nvSpPr>
            <p:cNvPr id="583" name="Rectangle 582">
              <a:extLst>
                <a:ext uri="{FF2B5EF4-FFF2-40B4-BE49-F238E27FC236}">
                  <a16:creationId xmlns:a16="http://schemas.microsoft.com/office/drawing/2014/main" id="{6DA78438-BBED-CB4C-ACB7-9CACFA4F8F9C}"/>
                </a:ext>
              </a:extLst>
            </p:cNvPr>
            <p:cNvSpPr/>
            <p:nvPr/>
          </p:nvSpPr>
          <p:spPr>
            <a:xfrm>
              <a:off x="2204335" y="3074736"/>
              <a:ext cx="46505" cy="98888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eaLnBrk="1" hangingPunct="1">
                <a:defRPr/>
              </a:pPr>
              <a:endParaRPr lang="en-US"/>
            </a:p>
          </p:txBody>
        </p:sp>
        <p:sp>
          <p:nvSpPr>
            <p:cNvPr id="584" name="Rectangle 583">
              <a:extLst>
                <a:ext uri="{FF2B5EF4-FFF2-40B4-BE49-F238E27FC236}">
                  <a16:creationId xmlns:a16="http://schemas.microsoft.com/office/drawing/2014/main" id="{95AA80FA-BC66-E94C-8914-93BCD292FFEB}"/>
                </a:ext>
              </a:extLst>
            </p:cNvPr>
            <p:cNvSpPr/>
            <p:nvPr/>
          </p:nvSpPr>
          <p:spPr>
            <a:xfrm>
              <a:off x="2563688" y="3793158"/>
              <a:ext cx="44391" cy="27469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eaLnBrk="1" hangingPunct="1">
                <a:defRPr/>
              </a:pPr>
              <a:endParaRPr lang="en-US"/>
            </a:p>
          </p:txBody>
        </p:sp>
        <p:sp>
          <p:nvSpPr>
            <p:cNvPr id="585" name="Rectangle 584">
              <a:extLst>
                <a:ext uri="{FF2B5EF4-FFF2-40B4-BE49-F238E27FC236}">
                  <a16:creationId xmlns:a16="http://schemas.microsoft.com/office/drawing/2014/main" id="{5FB4AAC3-0B43-5849-9ECA-F9212D7CEC19}"/>
                </a:ext>
              </a:extLst>
            </p:cNvPr>
            <p:cNvSpPr/>
            <p:nvPr/>
          </p:nvSpPr>
          <p:spPr>
            <a:xfrm>
              <a:off x="2673608" y="3452965"/>
              <a:ext cx="46505" cy="61911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eaLnBrk="1" hangingPunct="1">
                <a:defRPr/>
              </a:pPr>
              <a:endParaRPr lang="en-US"/>
            </a:p>
          </p:txBody>
        </p:sp>
        <p:sp>
          <p:nvSpPr>
            <p:cNvPr id="586" name="Rectangle 585">
              <a:extLst>
                <a:ext uri="{FF2B5EF4-FFF2-40B4-BE49-F238E27FC236}">
                  <a16:creationId xmlns:a16="http://schemas.microsoft.com/office/drawing/2014/main" id="{0D42A686-6EC5-644C-8B4D-18CCB7F7B79C}"/>
                </a:ext>
              </a:extLst>
            </p:cNvPr>
            <p:cNvSpPr/>
            <p:nvPr/>
          </p:nvSpPr>
          <p:spPr>
            <a:xfrm>
              <a:off x="2838488" y="3074736"/>
              <a:ext cx="46505" cy="9910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eaLnBrk="1" hangingPunct="1">
                <a:defRPr/>
              </a:pPr>
              <a:endParaRPr lang="en-US"/>
            </a:p>
          </p:txBody>
        </p:sp>
        <p:sp>
          <p:nvSpPr>
            <p:cNvPr id="587" name="Rectangle 586">
              <a:extLst>
                <a:ext uri="{FF2B5EF4-FFF2-40B4-BE49-F238E27FC236}">
                  <a16:creationId xmlns:a16="http://schemas.microsoft.com/office/drawing/2014/main" id="{9712EBE0-922D-9B4F-B676-0F40C9E62A2D}"/>
                </a:ext>
              </a:extLst>
            </p:cNvPr>
            <p:cNvSpPr/>
            <p:nvPr/>
          </p:nvSpPr>
          <p:spPr>
            <a:xfrm>
              <a:off x="2946295" y="3241664"/>
              <a:ext cx="44390" cy="83041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eaLnBrk="1" hangingPunct="1">
                <a:defRPr/>
              </a:pPr>
              <a:endParaRPr lang="en-US"/>
            </a:p>
          </p:txBody>
        </p:sp>
        <p:sp>
          <p:nvSpPr>
            <p:cNvPr id="588" name="Rectangle 587">
              <a:extLst>
                <a:ext uri="{FF2B5EF4-FFF2-40B4-BE49-F238E27FC236}">
                  <a16:creationId xmlns:a16="http://schemas.microsoft.com/office/drawing/2014/main" id="{4703E4D5-ABF1-0640-A8A6-895408CE3D2B}"/>
                </a:ext>
              </a:extLst>
            </p:cNvPr>
            <p:cNvSpPr/>
            <p:nvPr/>
          </p:nvSpPr>
          <p:spPr>
            <a:xfrm>
              <a:off x="3058328" y="3556501"/>
              <a:ext cx="46505" cy="51134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eaLnBrk="1" hangingPunct="1">
                <a:defRPr/>
              </a:pPr>
              <a:endParaRPr lang="en-US"/>
            </a:p>
          </p:txBody>
        </p:sp>
        <p:sp>
          <p:nvSpPr>
            <p:cNvPr id="589" name="Rectangle 588">
              <a:extLst>
                <a:ext uri="{FF2B5EF4-FFF2-40B4-BE49-F238E27FC236}">
                  <a16:creationId xmlns:a16="http://schemas.microsoft.com/office/drawing/2014/main" id="{3F781E56-E06E-714C-9202-73A924336A02}"/>
                </a:ext>
              </a:extLst>
            </p:cNvPr>
            <p:cNvSpPr/>
            <p:nvPr/>
          </p:nvSpPr>
          <p:spPr>
            <a:xfrm>
              <a:off x="3377519" y="3801610"/>
              <a:ext cx="44390" cy="25778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eaLnBrk="1" hangingPunct="1">
                <a:defRPr/>
              </a:pPr>
              <a:endParaRPr lang="en-US"/>
            </a:p>
          </p:txBody>
        </p:sp>
        <p:sp>
          <p:nvSpPr>
            <p:cNvPr id="590" name="Rectangle 589">
              <a:extLst>
                <a:ext uri="{FF2B5EF4-FFF2-40B4-BE49-F238E27FC236}">
                  <a16:creationId xmlns:a16="http://schemas.microsoft.com/office/drawing/2014/main" id="{8DF4486C-8DE8-544B-8C9B-204C17148032}"/>
                </a:ext>
              </a:extLst>
            </p:cNvPr>
            <p:cNvSpPr/>
            <p:nvPr/>
          </p:nvSpPr>
          <p:spPr>
            <a:xfrm>
              <a:off x="3538171" y="3805836"/>
              <a:ext cx="46505" cy="25778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eaLnBrk="1" hangingPunct="1">
                <a:defRPr/>
              </a:pPr>
              <a:endParaRPr lang="en-US"/>
            </a:p>
          </p:txBody>
        </p:sp>
        <p:sp>
          <p:nvSpPr>
            <p:cNvPr id="591" name="Rectangle 590">
              <a:extLst>
                <a:ext uri="{FF2B5EF4-FFF2-40B4-BE49-F238E27FC236}">
                  <a16:creationId xmlns:a16="http://schemas.microsoft.com/office/drawing/2014/main" id="{946D7CB7-9F36-1541-9DAA-0A468F225468}"/>
                </a:ext>
              </a:extLst>
            </p:cNvPr>
            <p:cNvSpPr/>
            <p:nvPr/>
          </p:nvSpPr>
          <p:spPr>
            <a:xfrm>
              <a:off x="3637521" y="3957972"/>
              <a:ext cx="46505" cy="10987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eaLnBrk="1" hangingPunct="1">
                <a:defRPr/>
              </a:pPr>
              <a:endParaRPr lang="en-US"/>
            </a:p>
          </p:txBody>
        </p:sp>
      </p:grpSp>
      <p:grpSp>
        <p:nvGrpSpPr>
          <p:cNvPr id="262152" name="Group 606">
            <a:extLst>
              <a:ext uri="{FF2B5EF4-FFF2-40B4-BE49-F238E27FC236}">
                <a16:creationId xmlns:a16="http://schemas.microsoft.com/office/drawing/2014/main" id="{30FAC0F3-DD90-A746-B248-BEF5B71ECF77}"/>
              </a:ext>
            </a:extLst>
          </p:cNvPr>
          <p:cNvGrpSpPr>
            <a:grpSpLocks/>
          </p:cNvGrpSpPr>
          <p:nvPr/>
        </p:nvGrpSpPr>
        <p:grpSpPr bwMode="auto">
          <a:xfrm>
            <a:off x="4884738" y="2725738"/>
            <a:ext cx="2643187" cy="1023937"/>
            <a:chOff x="4971451" y="2738331"/>
            <a:chExt cx="2642639" cy="1024452"/>
          </a:xfrm>
        </p:grpSpPr>
        <p:sp>
          <p:nvSpPr>
            <p:cNvPr id="608" name="Rounded Rectangle 607">
              <a:extLst>
                <a:ext uri="{FF2B5EF4-FFF2-40B4-BE49-F238E27FC236}">
                  <a16:creationId xmlns:a16="http://schemas.microsoft.com/office/drawing/2014/main" id="{B7AD6E81-F803-0346-86E0-CC8586A09D7D}"/>
                </a:ext>
              </a:extLst>
            </p:cNvPr>
            <p:cNvSpPr/>
            <p:nvPr/>
          </p:nvSpPr>
          <p:spPr>
            <a:xfrm>
              <a:off x="4971451" y="3500714"/>
              <a:ext cx="1618914" cy="131828"/>
            </a:xfrm>
            <a:prstGeom prst="roundRect">
              <a:avLst/>
            </a:prstGeom>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sp>
          <p:nvSpPr>
            <p:cNvPr id="609" name="Rounded Rectangle 608">
              <a:extLst>
                <a:ext uri="{FF2B5EF4-FFF2-40B4-BE49-F238E27FC236}">
                  <a16:creationId xmlns:a16="http://schemas.microsoft.com/office/drawing/2014/main" id="{2FF1885A-2E49-0744-AACE-CDBF05BC7F78}"/>
                </a:ext>
              </a:extLst>
            </p:cNvPr>
            <p:cNvSpPr/>
            <p:nvPr/>
          </p:nvSpPr>
          <p:spPr>
            <a:xfrm>
              <a:off x="6628457" y="3500714"/>
              <a:ext cx="985633" cy="135005"/>
            </a:xfrm>
            <a:prstGeom prst="roundRect">
              <a:avLst/>
            </a:prstGeom>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grpSp>
          <p:nvGrpSpPr>
            <p:cNvPr id="262172" name="Group 609">
              <a:extLst>
                <a:ext uri="{FF2B5EF4-FFF2-40B4-BE49-F238E27FC236}">
                  <a16:creationId xmlns:a16="http://schemas.microsoft.com/office/drawing/2014/main" id="{ED939E6B-02E4-3C42-BF39-7019C36C89C2}"/>
                </a:ext>
              </a:extLst>
            </p:cNvPr>
            <p:cNvGrpSpPr>
              <a:grpSpLocks/>
            </p:cNvGrpSpPr>
            <p:nvPr/>
          </p:nvGrpSpPr>
          <p:grpSpPr bwMode="auto">
            <a:xfrm>
              <a:off x="5051801" y="3501426"/>
              <a:ext cx="2495850" cy="261357"/>
              <a:chOff x="387685" y="4077072"/>
              <a:chExt cx="3322056" cy="347875"/>
            </a:xfrm>
          </p:grpSpPr>
          <p:cxnSp>
            <p:nvCxnSpPr>
              <p:cNvPr id="632" name="Straight Connector 631">
                <a:extLst>
                  <a:ext uri="{FF2B5EF4-FFF2-40B4-BE49-F238E27FC236}">
                    <a16:creationId xmlns:a16="http://schemas.microsoft.com/office/drawing/2014/main" id="{42C46DCE-2874-7D4D-AAAD-36E0F8E2A826}"/>
                  </a:ext>
                </a:extLst>
              </p:cNvPr>
              <p:cNvCxnSpPr/>
              <p:nvPr/>
            </p:nvCxnSpPr>
            <p:spPr>
              <a:xfrm flipV="1">
                <a:off x="629310" y="4076125"/>
                <a:ext cx="0" cy="336137"/>
              </a:xfrm>
              <a:prstGeom prst="line">
                <a:avLst/>
              </a:prstGeom>
            </p:spPr>
            <p:style>
              <a:lnRef idx="2">
                <a:schemeClr val="accent1"/>
              </a:lnRef>
              <a:fillRef idx="0">
                <a:schemeClr val="accent1"/>
              </a:fillRef>
              <a:effectRef idx="1">
                <a:schemeClr val="accent1"/>
              </a:effectRef>
              <a:fontRef idx="minor">
                <a:schemeClr val="tx1"/>
              </a:fontRef>
            </p:style>
          </p:cxnSp>
          <p:cxnSp>
            <p:nvCxnSpPr>
              <p:cNvPr id="633" name="Straight Connector 632">
                <a:extLst>
                  <a:ext uri="{FF2B5EF4-FFF2-40B4-BE49-F238E27FC236}">
                    <a16:creationId xmlns:a16="http://schemas.microsoft.com/office/drawing/2014/main" id="{2968235E-6F2B-3049-9FE7-8936316EE2FE}"/>
                  </a:ext>
                </a:extLst>
              </p:cNvPr>
              <p:cNvCxnSpPr/>
              <p:nvPr/>
            </p:nvCxnSpPr>
            <p:spPr>
              <a:xfrm flipV="1">
                <a:off x="388477" y="4076125"/>
                <a:ext cx="0" cy="336137"/>
              </a:xfrm>
              <a:prstGeom prst="line">
                <a:avLst/>
              </a:prstGeom>
            </p:spPr>
            <p:style>
              <a:lnRef idx="2">
                <a:schemeClr val="accent1"/>
              </a:lnRef>
              <a:fillRef idx="0">
                <a:schemeClr val="accent1"/>
              </a:fillRef>
              <a:effectRef idx="1">
                <a:schemeClr val="accent1"/>
              </a:effectRef>
              <a:fontRef idx="minor">
                <a:schemeClr val="tx1"/>
              </a:fontRef>
            </p:style>
          </p:cxnSp>
          <p:cxnSp>
            <p:nvCxnSpPr>
              <p:cNvPr id="634" name="Straight Connector 633">
                <a:extLst>
                  <a:ext uri="{FF2B5EF4-FFF2-40B4-BE49-F238E27FC236}">
                    <a16:creationId xmlns:a16="http://schemas.microsoft.com/office/drawing/2014/main" id="{38DF953C-F52D-504A-9F5C-76B0BD9FFC75}"/>
                  </a:ext>
                </a:extLst>
              </p:cNvPr>
              <p:cNvCxnSpPr/>
              <p:nvPr/>
            </p:nvCxnSpPr>
            <p:spPr>
              <a:xfrm flipV="1">
                <a:off x="861694" y="4076125"/>
                <a:ext cx="0" cy="336137"/>
              </a:xfrm>
              <a:prstGeom prst="line">
                <a:avLst/>
              </a:prstGeom>
            </p:spPr>
            <p:style>
              <a:lnRef idx="2">
                <a:schemeClr val="accent1"/>
              </a:lnRef>
              <a:fillRef idx="0">
                <a:schemeClr val="accent1"/>
              </a:fillRef>
              <a:effectRef idx="1">
                <a:schemeClr val="accent1"/>
              </a:effectRef>
              <a:fontRef idx="minor">
                <a:schemeClr val="tx1"/>
              </a:fontRef>
            </p:style>
          </p:cxnSp>
          <p:cxnSp>
            <p:nvCxnSpPr>
              <p:cNvPr id="635" name="Straight Connector 634">
                <a:extLst>
                  <a:ext uri="{FF2B5EF4-FFF2-40B4-BE49-F238E27FC236}">
                    <a16:creationId xmlns:a16="http://schemas.microsoft.com/office/drawing/2014/main" id="{43B8F927-46FF-8A40-8DF0-0D8E9AC3FD75}"/>
                  </a:ext>
                </a:extLst>
              </p:cNvPr>
              <p:cNvCxnSpPr/>
              <p:nvPr/>
            </p:nvCxnSpPr>
            <p:spPr>
              <a:xfrm>
                <a:off x="1381387" y="4076125"/>
                <a:ext cx="0" cy="336137"/>
              </a:xfrm>
              <a:prstGeom prst="line">
                <a:avLst/>
              </a:prstGeom>
            </p:spPr>
            <p:style>
              <a:lnRef idx="2">
                <a:schemeClr val="accent1"/>
              </a:lnRef>
              <a:fillRef idx="0">
                <a:schemeClr val="accent1"/>
              </a:fillRef>
              <a:effectRef idx="1">
                <a:schemeClr val="accent1"/>
              </a:effectRef>
              <a:fontRef idx="minor">
                <a:schemeClr val="tx1"/>
              </a:fontRef>
            </p:style>
          </p:cxnSp>
          <p:cxnSp>
            <p:nvCxnSpPr>
              <p:cNvPr id="636" name="Straight Connector 635">
                <a:extLst>
                  <a:ext uri="{FF2B5EF4-FFF2-40B4-BE49-F238E27FC236}">
                    <a16:creationId xmlns:a16="http://schemas.microsoft.com/office/drawing/2014/main" id="{FEB5E12F-68CE-7841-BE60-340D85EB3FF5}"/>
                  </a:ext>
                </a:extLst>
              </p:cNvPr>
              <p:cNvCxnSpPr/>
              <p:nvPr/>
            </p:nvCxnSpPr>
            <p:spPr>
              <a:xfrm flipV="1">
                <a:off x="1140553" y="4076125"/>
                <a:ext cx="0" cy="336137"/>
              </a:xfrm>
              <a:prstGeom prst="line">
                <a:avLst/>
              </a:prstGeom>
            </p:spPr>
            <p:style>
              <a:lnRef idx="2">
                <a:schemeClr val="accent1"/>
              </a:lnRef>
              <a:fillRef idx="0">
                <a:schemeClr val="accent1"/>
              </a:fillRef>
              <a:effectRef idx="1">
                <a:schemeClr val="accent1"/>
              </a:effectRef>
              <a:fontRef idx="minor">
                <a:schemeClr val="tx1"/>
              </a:fontRef>
            </p:style>
          </p:cxnSp>
          <p:cxnSp>
            <p:nvCxnSpPr>
              <p:cNvPr id="637" name="Straight Connector 636">
                <a:extLst>
                  <a:ext uri="{FF2B5EF4-FFF2-40B4-BE49-F238E27FC236}">
                    <a16:creationId xmlns:a16="http://schemas.microsoft.com/office/drawing/2014/main" id="{41A514FA-3A07-8743-B3BD-2E4F8C128D1F}"/>
                  </a:ext>
                </a:extLst>
              </p:cNvPr>
              <p:cNvCxnSpPr/>
              <p:nvPr/>
            </p:nvCxnSpPr>
            <p:spPr>
              <a:xfrm flipV="1">
                <a:off x="1613770" y="4076125"/>
                <a:ext cx="0" cy="336137"/>
              </a:xfrm>
              <a:prstGeom prst="line">
                <a:avLst/>
              </a:prstGeom>
            </p:spPr>
            <p:style>
              <a:lnRef idx="2">
                <a:schemeClr val="accent1"/>
              </a:lnRef>
              <a:fillRef idx="0">
                <a:schemeClr val="accent1"/>
              </a:fillRef>
              <a:effectRef idx="1">
                <a:schemeClr val="accent1"/>
              </a:effectRef>
              <a:fontRef idx="minor">
                <a:schemeClr val="tx1"/>
              </a:fontRef>
            </p:style>
          </p:cxnSp>
          <p:cxnSp>
            <p:nvCxnSpPr>
              <p:cNvPr id="638" name="Straight Connector 637">
                <a:extLst>
                  <a:ext uri="{FF2B5EF4-FFF2-40B4-BE49-F238E27FC236}">
                    <a16:creationId xmlns:a16="http://schemas.microsoft.com/office/drawing/2014/main" id="{26E51AAD-6F30-244B-8D3F-561A2413C3C0}"/>
                  </a:ext>
                </a:extLst>
              </p:cNvPr>
              <p:cNvCxnSpPr/>
              <p:nvPr/>
            </p:nvCxnSpPr>
            <p:spPr>
              <a:xfrm flipV="1">
                <a:off x="2051074" y="4076125"/>
                <a:ext cx="0" cy="336137"/>
              </a:xfrm>
              <a:prstGeom prst="line">
                <a:avLst/>
              </a:prstGeom>
            </p:spPr>
            <p:style>
              <a:lnRef idx="2">
                <a:schemeClr val="accent1"/>
              </a:lnRef>
              <a:fillRef idx="0">
                <a:schemeClr val="accent1"/>
              </a:fillRef>
              <a:effectRef idx="1">
                <a:schemeClr val="accent1"/>
              </a:effectRef>
              <a:fontRef idx="minor">
                <a:schemeClr val="tx1"/>
              </a:fontRef>
            </p:style>
          </p:cxnSp>
          <p:cxnSp>
            <p:nvCxnSpPr>
              <p:cNvPr id="639" name="Straight Connector 638">
                <a:extLst>
                  <a:ext uri="{FF2B5EF4-FFF2-40B4-BE49-F238E27FC236}">
                    <a16:creationId xmlns:a16="http://schemas.microsoft.com/office/drawing/2014/main" id="{29F4572A-1147-5B47-BAE6-EA663E8D700C}"/>
                  </a:ext>
                </a:extLst>
              </p:cNvPr>
              <p:cNvCxnSpPr/>
              <p:nvPr/>
            </p:nvCxnSpPr>
            <p:spPr>
              <a:xfrm flipV="1">
                <a:off x="1810240" y="4076125"/>
                <a:ext cx="0" cy="336137"/>
              </a:xfrm>
              <a:prstGeom prst="line">
                <a:avLst/>
              </a:prstGeom>
            </p:spPr>
            <p:style>
              <a:lnRef idx="2">
                <a:schemeClr val="accent1"/>
              </a:lnRef>
              <a:fillRef idx="0">
                <a:schemeClr val="accent1"/>
              </a:fillRef>
              <a:effectRef idx="1">
                <a:schemeClr val="accent1"/>
              </a:effectRef>
              <a:fontRef idx="minor">
                <a:schemeClr val="tx1"/>
              </a:fontRef>
            </p:style>
          </p:cxnSp>
          <p:cxnSp>
            <p:nvCxnSpPr>
              <p:cNvPr id="640" name="Straight Connector 639">
                <a:extLst>
                  <a:ext uri="{FF2B5EF4-FFF2-40B4-BE49-F238E27FC236}">
                    <a16:creationId xmlns:a16="http://schemas.microsoft.com/office/drawing/2014/main" id="{7B34E806-E6F9-EE40-92E4-8105FEC6449E}"/>
                  </a:ext>
                </a:extLst>
              </p:cNvPr>
              <p:cNvCxnSpPr/>
              <p:nvPr/>
            </p:nvCxnSpPr>
            <p:spPr>
              <a:xfrm flipV="1">
                <a:off x="2283457" y="4076125"/>
                <a:ext cx="0" cy="336137"/>
              </a:xfrm>
              <a:prstGeom prst="line">
                <a:avLst/>
              </a:prstGeom>
            </p:spPr>
            <p:style>
              <a:lnRef idx="2">
                <a:schemeClr val="accent1"/>
              </a:lnRef>
              <a:fillRef idx="0">
                <a:schemeClr val="accent1"/>
              </a:fillRef>
              <a:effectRef idx="1">
                <a:schemeClr val="accent1"/>
              </a:effectRef>
              <a:fontRef idx="minor">
                <a:schemeClr val="tx1"/>
              </a:fontRef>
            </p:style>
          </p:cxnSp>
          <p:cxnSp>
            <p:nvCxnSpPr>
              <p:cNvPr id="641" name="Straight Connector 640">
                <a:extLst>
                  <a:ext uri="{FF2B5EF4-FFF2-40B4-BE49-F238E27FC236}">
                    <a16:creationId xmlns:a16="http://schemas.microsoft.com/office/drawing/2014/main" id="{361B1D54-9FE8-7943-BAB3-0E8B7EAE0DFF}"/>
                  </a:ext>
                </a:extLst>
              </p:cNvPr>
              <p:cNvCxnSpPr/>
              <p:nvPr/>
            </p:nvCxnSpPr>
            <p:spPr>
              <a:xfrm flipV="1">
                <a:off x="2803150" y="4076125"/>
                <a:ext cx="0" cy="336137"/>
              </a:xfrm>
              <a:prstGeom prst="line">
                <a:avLst/>
              </a:prstGeom>
            </p:spPr>
            <p:style>
              <a:lnRef idx="2">
                <a:schemeClr val="accent1"/>
              </a:lnRef>
              <a:fillRef idx="0">
                <a:schemeClr val="accent1"/>
              </a:fillRef>
              <a:effectRef idx="1">
                <a:schemeClr val="accent1"/>
              </a:effectRef>
              <a:fontRef idx="minor">
                <a:schemeClr val="tx1"/>
              </a:fontRef>
            </p:style>
          </p:cxnSp>
          <p:cxnSp>
            <p:nvCxnSpPr>
              <p:cNvPr id="642" name="Straight Connector 641">
                <a:extLst>
                  <a:ext uri="{FF2B5EF4-FFF2-40B4-BE49-F238E27FC236}">
                    <a16:creationId xmlns:a16="http://schemas.microsoft.com/office/drawing/2014/main" id="{7A6E5A84-D751-A24E-8292-2465A48D888A}"/>
                  </a:ext>
                </a:extLst>
              </p:cNvPr>
              <p:cNvCxnSpPr/>
              <p:nvPr/>
            </p:nvCxnSpPr>
            <p:spPr>
              <a:xfrm flipV="1">
                <a:off x="2562317" y="4076125"/>
                <a:ext cx="0" cy="336137"/>
              </a:xfrm>
              <a:prstGeom prst="line">
                <a:avLst/>
              </a:prstGeom>
            </p:spPr>
            <p:style>
              <a:lnRef idx="2">
                <a:schemeClr val="accent1"/>
              </a:lnRef>
              <a:fillRef idx="0">
                <a:schemeClr val="accent1"/>
              </a:fillRef>
              <a:effectRef idx="1">
                <a:schemeClr val="accent1"/>
              </a:effectRef>
              <a:fontRef idx="minor">
                <a:schemeClr val="tx1"/>
              </a:fontRef>
            </p:style>
          </p:cxnSp>
          <p:cxnSp>
            <p:nvCxnSpPr>
              <p:cNvPr id="643" name="Straight Connector 642">
                <a:extLst>
                  <a:ext uri="{FF2B5EF4-FFF2-40B4-BE49-F238E27FC236}">
                    <a16:creationId xmlns:a16="http://schemas.microsoft.com/office/drawing/2014/main" id="{4145DA0E-BAF2-0143-AF36-C7E607719D6A}"/>
                  </a:ext>
                </a:extLst>
              </p:cNvPr>
              <p:cNvCxnSpPr/>
              <p:nvPr/>
            </p:nvCxnSpPr>
            <p:spPr>
              <a:xfrm flipV="1">
                <a:off x="3035534" y="4076125"/>
                <a:ext cx="0" cy="336137"/>
              </a:xfrm>
              <a:prstGeom prst="line">
                <a:avLst/>
              </a:prstGeom>
            </p:spPr>
            <p:style>
              <a:lnRef idx="2">
                <a:schemeClr val="accent1"/>
              </a:lnRef>
              <a:fillRef idx="0">
                <a:schemeClr val="accent1"/>
              </a:fillRef>
              <a:effectRef idx="1">
                <a:schemeClr val="accent1"/>
              </a:effectRef>
              <a:fontRef idx="minor">
                <a:schemeClr val="tx1"/>
              </a:fontRef>
            </p:style>
          </p:cxnSp>
          <p:cxnSp>
            <p:nvCxnSpPr>
              <p:cNvPr id="644" name="Straight Connector 643">
                <a:extLst>
                  <a:ext uri="{FF2B5EF4-FFF2-40B4-BE49-F238E27FC236}">
                    <a16:creationId xmlns:a16="http://schemas.microsoft.com/office/drawing/2014/main" id="{F9AEDC2A-AE46-CE4C-8F4B-2FF9A9B5E543}"/>
                  </a:ext>
                </a:extLst>
              </p:cNvPr>
              <p:cNvCxnSpPr/>
              <p:nvPr/>
            </p:nvCxnSpPr>
            <p:spPr>
              <a:xfrm flipV="1">
                <a:off x="3477061" y="4076125"/>
                <a:ext cx="0" cy="348822"/>
              </a:xfrm>
              <a:prstGeom prst="line">
                <a:avLst/>
              </a:prstGeom>
            </p:spPr>
            <p:style>
              <a:lnRef idx="2">
                <a:schemeClr val="accent1"/>
              </a:lnRef>
              <a:fillRef idx="0">
                <a:schemeClr val="accent1"/>
              </a:fillRef>
              <a:effectRef idx="1">
                <a:schemeClr val="accent1"/>
              </a:effectRef>
              <a:fontRef idx="minor">
                <a:schemeClr val="tx1"/>
              </a:fontRef>
            </p:style>
          </p:cxnSp>
          <p:cxnSp>
            <p:nvCxnSpPr>
              <p:cNvPr id="645" name="Straight Connector 644">
                <a:extLst>
                  <a:ext uri="{FF2B5EF4-FFF2-40B4-BE49-F238E27FC236}">
                    <a16:creationId xmlns:a16="http://schemas.microsoft.com/office/drawing/2014/main" id="{B098147F-E50D-184B-81E0-A15AFAA6A612}"/>
                  </a:ext>
                </a:extLst>
              </p:cNvPr>
              <p:cNvCxnSpPr/>
              <p:nvPr/>
            </p:nvCxnSpPr>
            <p:spPr>
              <a:xfrm flipV="1">
                <a:off x="3236228" y="4076125"/>
                <a:ext cx="0" cy="348822"/>
              </a:xfrm>
              <a:prstGeom prst="line">
                <a:avLst/>
              </a:prstGeom>
            </p:spPr>
            <p:style>
              <a:lnRef idx="2">
                <a:schemeClr val="accent1"/>
              </a:lnRef>
              <a:fillRef idx="0">
                <a:schemeClr val="accent1"/>
              </a:fillRef>
              <a:effectRef idx="1">
                <a:schemeClr val="accent1"/>
              </a:effectRef>
              <a:fontRef idx="minor">
                <a:schemeClr val="tx1"/>
              </a:fontRef>
            </p:style>
          </p:cxnSp>
          <p:cxnSp>
            <p:nvCxnSpPr>
              <p:cNvPr id="646" name="Straight Connector 645">
                <a:extLst>
                  <a:ext uri="{FF2B5EF4-FFF2-40B4-BE49-F238E27FC236}">
                    <a16:creationId xmlns:a16="http://schemas.microsoft.com/office/drawing/2014/main" id="{C38EEF0D-BBEA-5C49-B61C-B1A42D83E516}"/>
                  </a:ext>
                </a:extLst>
              </p:cNvPr>
              <p:cNvCxnSpPr/>
              <p:nvPr/>
            </p:nvCxnSpPr>
            <p:spPr>
              <a:xfrm flipV="1">
                <a:off x="3709444" y="4076125"/>
                <a:ext cx="0" cy="348822"/>
              </a:xfrm>
              <a:prstGeom prst="line">
                <a:avLst/>
              </a:prstGeom>
            </p:spPr>
            <p:style>
              <a:lnRef idx="2">
                <a:schemeClr val="accent1"/>
              </a:lnRef>
              <a:fillRef idx="0">
                <a:schemeClr val="accent1"/>
              </a:fillRef>
              <a:effectRef idx="1">
                <a:schemeClr val="accent1"/>
              </a:effectRef>
              <a:fontRef idx="minor">
                <a:schemeClr val="tx1"/>
              </a:fontRef>
            </p:style>
          </p:cxnSp>
        </p:grpSp>
        <p:sp>
          <p:nvSpPr>
            <p:cNvPr id="611" name="Rectangle 610">
              <a:extLst>
                <a:ext uri="{FF2B5EF4-FFF2-40B4-BE49-F238E27FC236}">
                  <a16:creationId xmlns:a16="http://schemas.microsoft.com/office/drawing/2014/main" id="{21E801E7-B2AB-3549-BE0B-573BB8A077B3}"/>
                </a:ext>
              </a:extLst>
            </p:cNvPr>
            <p:cNvSpPr/>
            <p:nvPr/>
          </p:nvSpPr>
          <p:spPr>
            <a:xfrm>
              <a:off x="5065094" y="3195761"/>
              <a:ext cx="34918" cy="2986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eaLnBrk="1" hangingPunct="1">
                <a:defRPr/>
              </a:pPr>
              <a:endParaRPr lang="en-US"/>
            </a:p>
          </p:txBody>
        </p:sp>
        <p:sp>
          <p:nvSpPr>
            <p:cNvPr id="612" name="Rectangle 611">
              <a:extLst>
                <a:ext uri="{FF2B5EF4-FFF2-40B4-BE49-F238E27FC236}">
                  <a16:creationId xmlns:a16="http://schemas.microsoft.com/office/drawing/2014/main" id="{51A6F78F-9315-8840-B842-4E94092F0C66}"/>
                </a:ext>
              </a:extLst>
            </p:cNvPr>
            <p:cNvSpPr/>
            <p:nvPr/>
          </p:nvSpPr>
          <p:spPr>
            <a:xfrm>
              <a:off x="5125406" y="2967046"/>
              <a:ext cx="34918" cy="528903"/>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eaLnBrk="1" hangingPunct="1">
                <a:defRPr/>
              </a:pPr>
              <a:endParaRPr lang="en-US"/>
            </a:p>
          </p:txBody>
        </p:sp>
        <p:sp>
          <p:nvSpPr>
            <p:cNvPr id="613" name="Rectangle 612">
              <a:extLst>
                <a:ext uri="{FF2B5EF4-FFF2-40B4-BE49-F238E27FC236}">
                  <a16:creationId xmlns:a16="http://schemas.microsoft.com/office/drawing/2014/main" id="{0DD374E2-A0A9-1E42-9019-04C2528D516C}"/>
                </a:ext>
              </a:extLst>
            </p:cNvPr>
            <p:cNvSpPr/>
            <p:nvPr/>
          </p:nvSpPr>
          <p:spPr>
            <a:xfrm>
              <a:off x="5203178" y="3100463"/>
              <a:ext cx="33330" cy="39548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eaLnBrk="1" hangingPunct="1">
                <a:defRPr/>
              </a:pPr>
              <a:endParaRPr lang="en-US"/>
            </a:p>
          </p:txBody>
        </p:sp>
        <p:sp>
          <p:nvSpPr>
            <p:cNvPr id="614" name="Rectangle 613">
              <a:extLst>
                <a:ext uri="{FF2B5EF4-FFF2-40B4-BE49-F238E27FC236}">
                  <a16:creationId xmlns:a16="http://schemas.microsoft.com/office/drawing/2014/main" id="{2778FC23-7788-5844-9E9D-BC01F4D72D9A}"/>
                </a:ext>
              </a:extLst>
            </p:cNvPr>
            <p:cNvSpPr/>
            <p:nvPr/>
          </p:nvSpPr>
          <p:spPr>
            <a:xfrm>
              <a:off x="5287298" y="2967046"/>
              <a:ext cx="33331" cy="53207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eaLnBrk="1" hangingPunct="1">
                <a:defRPr/>
              </a:pPr>
              <a:endParaRPr lang="en-US"/>
            </a:p>
          </p:txBody>
        </p:sp>
        <p:sp>
          <p:nvSpPr>
            <p:cNvPr id="615" name="Rectangle 614">
              <a:extLst>
                <a:ext uri="{FF2B5EF4-FFF2-40B4-BE49-F238E27FC236}">
                  <a16:creationId xmlns:a16="http://schemas.microsoft.com/office/drawing/2014/main" id="{059A13A5-44F1-A04A-8B5A-CDFDA6A4ABD4}"/>
                </a:ext>
              </a:extLst>
            </p:cNvPr>
            <p:cNvSpPr/>
            <p:nvPr/>
          </p:nvSpPr>
          <p:spPr>
            <a:xfrm>
              <a:off x="5501566" y="3195761"/>
              <a:ext cx="33330" cy="29542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eaLnBrk="1" hangingPunct="1">
                <a:defRPr/>
              </a:pPr>
              <a:endParaRPr lang="en-US"/>
            </a:p>
          </p:txBody>
        </p:sp>
        <p:sp>
          <p:nvSpPr>
            <p:cNvPr id="616" name="Rectangle 615">
              <a:extLst>
                <a:ext uri="{FF2B5EF4-FFF2-40B4-BE49-F238E27FC236}">
                  <a16:creationId xmlns:a16="http://schemas.microsoft.com/office/drawing/2014/main" id="{648E63B3-F8FF-E44A-8338-17E400D1EF74}"/>
                </a:ext>
              </a:extLst>
            </p:cNvPr>
            <p:cNvSpPr/>
            <p:nvPr/>
          </p:nvSpPr>
          <p:spPr>
            <a:xfrm>
              <a:off x="5585686" y="3019459"/>
              <a:ext cx="33331" cy="47172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eaLnBrk="1" hangingPunct="1">
                <a:defRPr/>
              </a:pPr>
              <a:endParaRPr lang="en-US"/>
            </a:p>
          </p:txBody>
        </p:sp>
        <p:sp>
          <p:nvSpPr>
            <p:cNvPr id="617" name="Rectangle 616">
              <a:extLst>
                <a:ext uri="{FF2B5EF4-FFF2-40B4-BE49-F238E27FC236}">
                  <a16:creationId xmlns:a16="http://schemas.microsoft.com/office/drawing/2014/main" id="{CE1D908A-954D-AC43-9479-435E56A3EC2C}"/>
                </a:ext>
              </a:extLst>
            </p:cNvPr>
            <p:cNvSpPr/>
            <p:nvPr/>
          </p:nvSpPr>
          <p:spPr>
            <a:xfrm>
              <a:off x="5661870" y="2738331"/>
              <a:ext cx="34918" cy="752853"/>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eaLnBrk="1" hangingPunct="1">
                <a:defRPr/>
              </a:pPr>
              <a:endParaRPr lang="en-US"/>
            </a:p>
          </p:txBody>
        </p:sp>
        <p:sp>
          <p:nvSpPr>
            <p:cNvPr id="618" name="Rectangle 617">
              <a:extLst>
                <a:ext uri="{FF2B5EF4-FFF2-40B4-BE49-F238E27FC236}">
                  <a16:creationId xmlns:a16="http://schemas.microsoft.com/office/drawing/2014/main" id="{ECDBFD25-73ED-8C4E-AE00-004517720F28}"/>
                </a:ext>
              </a:extLst>
            </p:cNvPr>
            <p:cNvSpPr/>
            <p:nvPr/>
          </p:nvSpPr>
          <p:spPr>
            <a:xfrm>
              <a:off x="5726944" y="2747861"/>
              <a:ext cx="34918" cy="74808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eaLnBrk="1" hangingPunct="1">
                <a:defRPr/>
              </a:pPr>
              <a:endParaRPr lang="en-US"/>
            </a:p>
          </p:txBody>
        </p:sp>
        <p:sp>
          <p:nvSpPr>
            <p:cNvPr id="619" name="Rectangle 618">
              <a:extLst>
                <a:ext uri="{FF2B5EF4-FFF2-40B4-BE49-F238E27FC236}">
                  <a16:creationId xmlns:a16="http://schemas.microsoft.com/office/drawing/2014/main" id="{AE1FB71D-7594-924C-A0E2-B5A9CAB89446}"/>
                </a:ext>
              </a:extLst>
            </p:cNvPr>
            <p:cNvSpPr/>
            <p:nvPr/>
          </p:nvSpPr>
          <p:spPr>
            <a:xfrm>
              <a:off x="5820587" y="2967046"/>
              <a:ext cx="34918" cy="52255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eaLnBrk="1" hangingPunct="1">
                <a:defRPr/>
              </a:pPr>
              <a:endParaRPr lang="en-US"/>
            </a:p>
          </p:txBody>
        </p:sp>
        <p:sp>
          <p:nvSpPr>
            <p:cNvPr id="620" name="Rectangle 619">
              <a:extLst>
                <a:ext uri="{FF2B5EF4-FFF2-40B4-BE49-F238E27FC236}">
                  <a16:creationId xmlns:a16="http://schemas.microsoft.com/office/drawing/2014/main" id="{4CB526A3-C0EC-EE43-B34B-7CCECD36C955}"/>
                </a:ext>
              </a:extLst>
            </p:cNvPr>
            <p:cNvSpPr/>
            <p:nvPr/>
          </p:nvSpPr>
          <p:spPr>
            <a:xfrm>
              <a:off x="5934863" y="2967046"/>
              <a:ext cx="34918" cy="52572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eaLnBrk="1" hangingPunct="1">
                <a:defRPr/>
              </a:pPr>
              <a:endParaRPr lang="en-US"/>
            </a:p>
          </p:txBody>
        </p:sp>
        <p:sp>
          <p:nvSpPr>
            <p:cNvPr id="621" name="Rectangle 620">
              <a:extLst>
                <a:ext uri="{FF2B5EF4-FFF2-40B4-BE49-F238E27FC236}">
                  <a16:creationId xmlns:a16="http://schemas.microsoft.com/office/drawing/2014/main" id="{534F68CA-82A3-3542-AA86-CE772CC7E248}"/>
                </a:ext>
              </a:extLst>
            </p:cNvPr>
            <p:cNvSpPr/>
            <p:nvPr/>
          </p:nvSpPr>
          <p:spPr>
            <a:xfrm>
              <a:off x="6050727" y="3032166"/>
              <a:ext cx="33330" cy="46537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eaLnBrk="1" hangingPunct="1">
                <a:defRPr/>
              </a:pPr>
              <a:endParaRPr lang="en-US"/>
            </a:p>
          </p:txBody>
        </p:sp>
        <p:sp>
          <p:nvSpPr>
            <p:cNvPr id="622" name="Rectangle 621">
              <a:extLst>
                <a:ext uri="{FF2B5EF4-FFF2-40B4-BE49-F238E27FC236}">
                  <a16:creationId xmlns:a16="http://schemas.microsoft.com/office/drawing/2014/main" id="{D2F12532-E33A-444C-8491-CC1565994A85}"/>
                </a:ext>
              </a:extLst>
            </p:cNvPr>
            <p:cNvSpPr/>
            <p:nvPr/>
          </p:nvSpPr>
          <p:spPr>
            <a:xfrm>
              <a:off x="6301500" y="3289470"/>
              <a:ext cx="33330" cy="20806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eaLnBrk="1" hangingPunct="1">
                <a:defRPr/>
              </a:pPr>
              <a:endParaRPr lang="en-US"/>
            </a:p>
          </p:txBody>
        </p:sp>
        <p:sp>
          <p:nvSpPr>
            <p:cNvPr id="623" name="Rectangle 622">
              <a:extLst>
                <a:ext uri="{FF2B5EF4-FFF2-40B4-BE49-F238E27FC236}">
                  <a16:creationId xmlns:a16="http://schemas.microsoft.com/office/drawing/2014/main" id="{DA96F1BE-B142-0645-BE25-12E9981BE5D5}"/>
                </a:ext>
              </a:extLst>
            </p:cNvPr>
            <p:cNvSpPr/>
            <p:nvPr/>
          </p:nvSpPr>
          <p:spPr>
            <a:xfrm>
              <a:off x="6417363" y="2747861"/>
              <a:ext cx="34918" cy="74332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eaLnBrk="1" hangingPunct="1">
                <a:defRPr/>
              </a:pPr>
              <a:endParaRPr lang="en-US"/>
            </a:p>
          </p:txBody>
        </p:sp>
        <p:sp>
          <p:nvSpPr>
            <p:cNvPr id="624" name="Rectangle 623">
              <a:extLst>
                <a:ext uri="{FF2B5EF4-FFF2-40B4-BE49-F238E27FC236}">
                  <a16:creationId xmlns:a16="http://schemas.microsoft.com/office/drawing/2014/main" id="{46A4728C-40D5-6548-AD1C-D38F8ACD0E0F}"/>
                </a:ext>
              </a:extLst>
            </p:cNvPr>
            <p:cNvSpPr/>
            <p:nvPr/>
          </p:nvSpPr>
          <p:spPr>
            <a:xfrm>
              <a:off x="6685596" y="3289470"/>
              <a:ext cx="34918" cy="20647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eaLnBrk="1" hangingPunct="1">
                <a:defRPr/>
              </a:pPr>
              <a:endParaRPr lang="en-US"/>
            </a:p>
          </p:txBody>
        </p:sp>
        <p:sp>
          <p:nvSpPr>
            <p:cNvPr id="625" name="Rectangle 624">
              <a:extLst>
                <a:ext uri="{FF2B5EF4-FFF2-40B4-BE49-F238E27FC236}">
                  <a16:creationId xmlns:a16="http://schemas.microsoft.com/office/drawing/2014/main" id="{62EB4D90-DC19-F94A-BB22-87C6D100B5EA}"/>
                </a:ext>
              </a:extLst>
            </p:cNvPr>
            <p:cNvSpPr/>
            <p:nvPr/>
          </p:nvSpPr>
          <p:spPr>
            <a:xfrm>
              <a:off x="6769715" y="3032166"/>
              <a:ext cx="34918" cy="46537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eaLnBrk="1" hangingPunct="1">
                <a:defRPr/>
              </a:pPr>
              <a:endParaRPr lang="en-US"/>
            </a:p>
          </p:txBody>
        </p:sp>
        <p:sp>
          <p:nvSpPr>
            <p:cNvPr id="626" name="Rectangle 625">
              <a:extLst>
                <a:ext uri="{FF2B5EF4-FFF2-40B4-BE49-F238E27FC236}">
                  <a16:creationId xmlns:a16="http://schemas.microsoft.com/office/drawing/2014/main" id="{3516442F-FD6F-2849-B6CB-A6EC969971DE}"/>
                </a:ext>
              </a:extLst>
            </p:cNvPr>
            <p:cNvSpPr/>
            <p:nvPr/>
          </p:nvSpPr>
          <p:spPr>
            <a:xfrm>
              <a:off x="6893514" y="3032166"/>
              <a:ext cx="34918" cy="46060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eaLnBrk="1" hangingPunct="1">
                <a:defRPr/>
              </a:pPr>
              <a:endParaRPr lang="en-US"/>
            </a:p>
          </p:txBody>
        </p:sp>
        <p:sp>
          <p:nvSpPr>
            <p:cNvPr id="627" name="Rectangle 626">
              <a:extLst>
                <a:ext uri="{FF2B5EF4-FFF2-40B4-BE49-F238E27FC236}">
                  <a16:creationId xmlns:a16="http://schemas.microsoft.com/office/drawing/2014/main" id="{B0751581-91BA-4D46-B3D2-58C14E293757}"/>
                </a:ext>
              </a:extLst>
            </p:cNvPr>
            <p:cNvSpPr/>
            <p:nvPr/>
          </p:nvSpPr>
          <p:spPr>
            <a:xfrm>
              <a:off x="6974461" y="2967046"/>
              <a:ext cx="33330" cy="53049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eaLnBrk="1" hangingPunct="1">
                <a:defRPr/>
              </a:pPr>
              <a:endParaRPr lang="en-US"/>
            </a:p>
          </p:txBody>
        </p:sp>
        <p:sp>
          <p:nvSpPr>
            <p:cNvPr id="628" name="Rectangle 627">
              <a:extLst>
                <a:ext uri="{FF2B5EF4-FFF2-40B4-BE49-F238E27FC236}">
                  <a16:creationId xmlns:a16="http://schemas.microsoft.com/office/drawing/2014/main" id="{6452AA86-832C-D04D-AE76-94D509BAE51D}"/>
                </a:ext>
              </a:extLst>
            </p:cNvPr>
            <p:cNvSpPr/>
            <p:nvPr/>
          </p:nvSpPr>
          <p:spPr>
            <a:xfrm>
              <a:off x="7058580" y="3109993"/>
              <a:ext cx="34918" cy="38436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eaLnBrk="1" hangingPunct="1">
                <a:defRPr/>
              </a:pPr>
              <a:endParaRPr lang="en-US"/>
            </a:p>
          </p:txBody>
        </p:sp>
        <p:sp>
          <p:nvSpPr>
            <p:cNvPr id="629" name="Rectangle 628">
              <a:extLst>
                <a:ext uri="{FF2B5EF4-FFF2-40B4-BE49-F238E27FC236}">
                  <a16:creationId xmlns:a16="http://schemas.microsoft.com/office/drawing/2014/main" id="{B5562003-C668-B94E-9FDC-BED3B72AA8E2}"/>
                </a:ext>
              </a:extLst>
            </p:cNvPr>
            <p:cNvSpPr/>
            <p:nvPr/>
          </p:nvSpPr>
          <p:spPr>
            <a:xfrm>
              <a:off x="7298243" y="2811393"/>
              <a:ext cx="33330" cy="67661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eaLnBrk="1" hangingPunct="1">
                <a:defRPr/>
              </a:pPr>
              <a:endParaRPr lang="en-US"/>
            </a:p>
          </p:txBody>
        </p:sp>
        <p:sp>
          <p:nvSpPr>
            <p:cNvPr id="630" name="Rectangle 629">
              <a:extLst>
                <a:ext uri="{FF2B5EF4-FFF2-40B4-BE49-F238E27FC236}">
                  <a16:creationId xmlns:a16="http://schemas.microsoft.com/office/drawing/2014/main" id="{7558FAB8-6457-BB44-8313-4DEF02C10C53}"/>
                </a:ext>
              </a:extLst>
            </p:cNvPr>
            <p:cNvSpPr/>
            <p:nvPr/>
          </p:nvSpPr>
          <p:spPr>
            <a:xfrm>
              <a:off x="7418868" y="3297412"/>
              <a:ext cx="34918" cy="19377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eaLnBrk="1" hangingPunct="1">
                <a:defRPr/>
              </a:pPr>
              <a:endParaRPr lang="en-US"/>
            </a:p>
          </p:txBody>
        </p:sp>
        <p:sp>
          <p:nvSpPr>
            <p:cNvPr id="631" name="Rectangle 630">
              <a:extLst>
                <a:ext uri="{FF2B5EF4-FFF2-40B4-BE49-F238E27FC236}">
                  <a16:creationId xmlns:a16="http://schemas.microsoft.com/office/drawing/2014/main" id="{90C41D26-0274-F244-9FDB-3A5010F75B69}"/>
                </a:ext>
              </a:extLst>
            </p:cNvPr>
            <p:cNvSpPr/>
            <p:nvPr/>
          </p:nvSpPr>
          <p:spPr>
            <a:xfrm>
              <a:off x="7493465" y="3032166"/>
              <a:ext cx="34918" cy="46219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eaLnBrk="1" hangingPunct="1">
                <a:defRPr/>
              </a:pPr>
              <a:endParaRPr lang="en-US"/>
            </a:p>
          </p:txBody>
        </p:sp>
      </p:grpSp>
      <p:pic>
        <p:nvPicPr>
          <p:cNvPr id="262153" name="Picture 647">
            <a:extLst>
              <a:ext uri="{FF2B5EF4-FFF2-40B4-BE49-F238E27FC236}">
                <a16:creationId xmlns:a16="http://schemas.microsoft.com/office/drawing/2014/main" id="{2BE81B8C-3DE9-AE45-A156-B52EB4E7F7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011575">
            <a:off x="2049463" y="1071563"/>
            <a:ext cx="2413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2154" name="Picture 648">
            <a:extLst>
              <a:ext uri="{FF2B5EF4-FFF2-40B4-BE49-F238E27FC236}">
                <a16:creationId xmlns:a16="http://schemas.microsoft.com/office/drawing/2014/main" id="{B449F33C-7907-DF42-AAE5-8CC6F6D9E5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011575">
            <a:off x="2197100" y="1309688"/>
            <a:ext cx="2413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2155" name="Picture 649">
            <a:extLst>
              <a:ext uri="{FF2B5EF4-FFF2-40B4-BE49-F238E27FC236}">
                <a16:creationId xmlns:a16="http://schemas.microsoft.com/office/drawing/2014/main" id="{C8526AD8-70D4-3C44-921F-7318C75264C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2238" y="1030288"/>
            <a:ext cx="601662" cy="449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2156" name="Picture 650">
            <a:extLst>
              <a:ext uri="{FF2B5EF4-FFF2-40B4-BE49-F238E27FC236}">
                <a16:creationId xmlns:a16="http://schemas.microsoft.com/office/drawing/2014/main" id="{29EE27B6-F390-2942-9799-2A05FF0BC19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94013" y="1304925"/>
            <a:ext cx="601662" cy="44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652" name="Straight Arrow Connector 651">
            <a:extLst>
              <a:ext uri="{FF2B5EF4-FFF2-40B4-BE49-F238E27FC236}">
                <a16:creationId xmlns:a16="http://schemas.microsoft.com/office/drawing/2014/main" id="{21C5D68E-A15B-B745-A941-18A83E05701C}"/>
              </a:ext>
            </a:extLst>
          </p:cNvPr>
          <p:cNvCxnSpPr/>
          <p:nvPr/>
        </p:nvCxnSpPr>
        <p:spPr>
          <a:xfrm flipH="1">
            <a:off x="2871788" y="1720850"/>
            <a:ext cx="180975" cy="2032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653" name="Straight Arrow Connector 652">
            <a:extLst>
              <a:ext uri="{FF2B5EF4-FFF2-40B4-BE49-F238E27FC236}">
                <a16:creationId xmlns:a16="http://schemas.microsoft.com/office/drawing/2014/main" id="{A1C4E139-136A-EE4F-B366-2BDC644EC9C9}"/>
              </a:ext>
            </a:extLst>
          </p:cNvPr>
          <p:cNvCxnSpPr/>
          <p:nvPr/>
        </p:nvCxnSpPr>
        <p:spPr>
          <a:xfrm>
            <a:off x="2344738" y="1708150"/>
            <a:ext cx="192087" cy="2159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654" name="Rounded Rectangle 653">
            <a:extLst>
              <a:ext uri="{FF2B5EF4-FFF2-40B4-BE49-F238E27FC236}">
                <a16:creationId xmlns:a16="http://schemas.microsoft.com/office/drawing/2014/main" id="{1A08C443-03CA-DF4A-BBD5-ECDBE80F23A8}"/>
              </a:ext>
            </a:extLst>
          </p:cNvPr>
          <p:cNvSpPr/>
          <p:nvPr/>
        </p:nvSpPr>
        <p:spPr>
          <a:xfrm>
            <a:off x="2217738" y="1974850"/>
            <a:ext cx="895350" cy="344488"/>
          </a:xfrm>
          <a:prstGeom prst="roundRect">
            <a:avLst/>
          </a:prstGeom>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r>
              <a:rPr lang="en-US" b="1"/>
              <a:t>PLS</a:t>
            </a:r>
          </a:p>
        </p:txBody>
      </p:sp>
      <p:pic>
        <p:nvPicPr>
          <p:cNvPr id="262160" name="Picture 654">
            <a:extLst>
              <a:ext uri="{FF2B5EF4-FFF2-40B4-BE49-F238E27FC236}">
                <a16:creationId xmlns:a16="http://schemas.microsoft.com/office/drawing/2014/main" id="{B70B30B2-7632-3143-909C-746E3A10263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62700" y="1030288"/>
            <a:ext cx="601663" cy="449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2161" name="Picture 655">
            <a:extLst>
              <a:ext uri="{FF2B5EF4-FFF2-40B4-BE49-F238E27FC236}">
                <a16:creationId xmlns:a16="http://schemas.microsoft.com/office/drawing/2014/main" id="{7FA310F1-9A82-EB44-BEAD-CBF1E5D037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94463" y="1343025"/>
            <a:ext cx="601662" cy="44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2162" name="Picture 656">
            <a:extLst>
              <a:ext uri="{FF2B5EF4-FFF2-40B4-BE49-F238E27FC236}">
                <a16:creationId xmlns:a16="http://schemas.microsoft.com/office/drawing/2014/main" id="{F6EA8D6B-32A1-3B4A-9411-E101F5840A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011575">
            <a:off x="5708650" y="1058863"/>
            <a:ext cx="2413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2163" name="Picture 657">
            <a:extLst>
              <a:ext uri="{FF2B5EF4-FFF2-40B4-BE49-F238E27FC236}">
                <a16:creationId xmlns:a16="http://schemas.microsoft.com/office/drawing/2014/main" id="{A2C5D46F-EE9F-DC40-BAFC-AAE827BC36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011575">
            <a:off x="5821363" y="1328738"/>
            <a:ext cx="2413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659" name="Straight Arrow Connector 658">
            <a:extLst>
              <a:ext uri="{FF2B5EF4-FFF2-40B4-BE49-F238E27FC236}">
                <a16:creationId xmlns:a16="http://schemas.microsoft.com/office/drawing/2014/main" id="{1193FB14-78E9-4A42-B096-278157975BD6}"/>
              </a:ext>
            </a:extLst>
          </p:cNvPr>
          <p:cNvCxnSpPr/>
          <p:nvPr/>
        </p:nvCxnSpPr>
        <p:spPr>
          <a:xfrm flipH="1">
            <a:off x="6448425" y="1708150"/>
            <a:ext cx="192088" cy="2159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660" name="Straight Arrow Connector 659">
            <a:extLst>
              <a:ext uri="{FF2B5EF4-FFF2-40B4-BE49-F238E27FC236}">
                <a16:creationId xmlns:a16="http://schemas.microsoft.com/office/drawing/2014/main" id="{3A201023-14C4-1346-AB70-F488CAB09CEE}"/>
              </a:ext>
            </a:extLst>
          </p:cNvPr>
          <p:cNvCxnSpPr/>
          <p:nvPr/>
        </p:nvCxnSpPr>
        <p:spPr>
          <a:xfrm>
            <a:off x="5988050" y="1708150"/>
            <a:ext cx="192088" cy="2159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661" name="Rounded Rectangle 660">
            <a:extLst>
              <a:ext uri="{FF2B5EF4-FFF2-40B4-BE49-F238E27FC236}">
                <a16:creationId xmlns:a16="http://schemas.microsoft.com/office/drawing/2014/main" id="{C99B4364-09AB-E14F-ADC6-FAA29E93F2D1}"/>
              </a:ext>
            </a:extLst>
          </p:cNvPr>
          <p:cNvSpPr/>
          <p:nvPr/>
        </p:nvSpPr>
        <p:spPr>
          <a:xfrm>
            <a:off x="5876925" y="1974850"/>
            <a:ext cx="896938" cy="344488"/>
          </a:xfrm>
          <a:prstGeom prst="roundRect">
            <a:avLst/>
          </a:prstGeom>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r>
              <a:rPr lang="en-US" b="1"/>
              <a:t>PLS</a:t>
            </a:r>
          </a:p>
        </p:txBody>
      </p:sp>
      <p:sp>
        <p:nvSpPr>
          <p:cNvPr id="262167" name="Rectangle 108">
            <a:extLst>
              <a:ext uri="{FF2B5EF4-FFF2-40B4-BE49-F238E27FC236}">
                <a16:creationId xmlns:a16="http://schemas.microsoft.com/office/drawing/2014/main" id="{EC2B09B2-1816-DD46-9663-F2527A7D7E02}"/>
              </a:ext>
            </a:extLst>
          </p:cNvPr>
          <p:cNvSpPr>
            <a:spLocks noChangeArrowheads="1"/>
          </p:cNvSpPr>
          <p:nvPr/>
        </p:nvSpPr>
        <p:spPr bwMode="auto">
          <a:xfrm>
            <a:off x="12700" y="117475"/>
            <a:ext cx="63500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eaLnBrk="1" hangingPunct="1"/>
            <a:r>
              <a:rPr lang="en-US" altLang="en-US" sz="2000" b="1">
                <a:solidFill>
                  <a:srgbClr val="000000"/>
                </a:solidFill>
              </a:rPr>
              <a:t>Stability assessment</a:t>
            </a:r>
          </a:p>
          <a:p>
            <a:pPr eaLnBrk="1" hangingPunct="1"/>
            <a:endParaRPr lang="en-US" altLang="en-US" sz="2000" b="1">
              <a:solidFill>
                <a:srgbClr val="000000"/>
              </a:solidFill>
            </a:endParaRPr>
          </a:p>
        </p:txBody>
      </p:sp>
      <p:sp>
        <p:nvSpPr>
          <p:cNvPr id="110" name="TextBox 237">
            <a:extLst>
              <a:ext uri="{FF2B5EF4-FFF2-40B4-BE49-F238E27FC236}">
                <a16:creationId xmlns:a16="http://schemas.microsoft.com/office/drawing/2014/main" id="{03EE30E1-DD2D-B541-8271-2839C8586698}"/>
              </a:ext>
            </a:extLst>
          </p:cNvPr>
          <p:cNvSpPr txBox="1">
            <a:spLocks/>
          </p:cNvSpPr>
          <p:nvPr/>
        </p:nvSpPr>
        <p:spPr>
          <a:xfrm>
            <a:off x="2906713" y="303213"/>
            <a:ext cx="2992437" cy="720725"/>
          </a:xfrm>
          <a:prstGeom prst="rect">
            <a:avLst/>
          </a:prstGeom>
        </p:spPr>
        <p:style>
          <a:lnRef idx="2">
            <a:schemeClr val="accent1"/>
          </a:lnRef>
          <a:fillRef idx="1">
            <a:schemeClr val="lt1"/>
          </a:fillRef>
          <a:effectRef idx="0">
            <a:schemeClr val="accent1"/>
          </a:effectRef>
          <a:fontRef idx="minor">
            <a:schemeClr val="dk1"/>
          </a:fontRef>
        </p:style>
        <p:txBody>
          <a:bodyPr>
            <a:spAutoFit/>
          </a:bodyPr>
          <a:lstStyle/>
          <a:p>
            <a:pPr algn="ctr" eaLnBrk="1" hangingPunct="1">
              <a:defRPr/>
            </a:pPr>
            <a:r>
              <a:rPr lang="en-US" sz="1400"/>
              <a:t>Random partitioning of the population in </a:t>
            </a:r>
            <a:r>
              <a:rPr lang="en-US" sz="1400" b="1">
                <a:solidFill>
                  <a:srgbClr val="4F81BD"/>
                </a:solidFill>
              </a:rPr>
              <a:t>non-overlapping </a:t>
            </a:r>
            <a:r>
              <a:rPr lang="en-US" sz="1400"/>
              <a:t>groups (split-half)</a:t>
            </a:r>
          </a:p>
        </p:txBody>
      </p:sp>
      <p:sp>
        <p:nvSpPr>
          <p:cNvPr id="262169" name="Espace réservé du numéro de diapositive 3">
            <a:extLst>
              <a:ext uri="{FF2B5EF4-FFF2-40B4-BE49-F238E27FC236}">
                <a16:creationId xmlns:a16="http://schemas.microsoft.com/office/drawing/2014/main" id="{7B3E5A8A-33F3-674D-B60C-BCF7FE77949B}"/>
              </a:ext>
            </a:extLst>
          </p:cNvPr>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r>
              <a:rPr lang="fr-FR" altLang="en-US">
                <a:solidFill>
                  <a:schemeClr val="bg1"/>
                </a:solidFill>
                <a:latin typeface="Arial" panose="020B0604020202020204" pitchFamily="34" charset="0"/>
              </a:rPr>
              <a:t>- </a:t>
            </a:r>
            <a:fld id="{92C52E68-964B-3F47-BDDA-F2634DA78ED3}" type="slidenum">
              <a:rPr lang="fr-FR" altLang="en-US">
                <a:solidFill>
                  <a:schemeClr val="bg1"/>
                </a:solidFill>
                <a:latin typeface="Arial" panose="020B0604020202020204" pitchFamily="34" charset="0"/>
              </a:rPr>
              <a:pPr/>
              <a:t>48</a:t>
            </a:fld>
            <a:endParaRPr lang="fr-FR" altLang="en-US">
              <a:solidFill>
                <a:schemeClr val="bg1"/>
              </a:solidFill>
              <a:latin typeface="Arial" panose="020B0604020202020204" pitchFamily="34" charset="0"/>
            </a:endParaRPr>
          </a:p>
        </p:txBody>
      </p:sp>
    </p:spTree>
    <p:extLst>
      <p:ext uri="{BB962C8B-B14F-4D97-AF65-F5344CB8AC3E}">
        <p14:creationId xmlns:p14="http://schemas.microsoft.com/office/powerpoint/2010/main" val="390528840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193" name="TextBox 222">
            <a:extLst>
              <a:ext uri="{FF2B5EF4-FFF2-40B4-BE49-F238E27FC236}">
                <a16:creationId xmlns:a16="http://schemas.microsoft.com/office/drawing/2014/main" id="{3DD6758B-DE96-594C-8B67-E279BA3D46CD}"/>
              </a:ext>
            </a:extLst>
          </p:cNvPr>
          <p:cNvSpPr txBox="1">
            <a:spLocks noChangeArrowheads="1"/>
          </p:cNvSpPr>
          <p:nvPr/>
        </p:nvSpPr>
        <p:spPr bwMode="auto">
          <a:xfrm>
            <a:off x="3255963" y="454025"/>
            <a:ext cx="277177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algn="ctr" eaLnBrk="1" hangingPunct="1"/>
            <a:r>
              <a:rPr lang="en-US" altLang="en-US" sz="1600" b="1">
                <a:latin typeface="Arial" panose="020B0604020202020204" pitchFamily="34" charset="0"/>
              </a:rPr>
              <a:t>Imaging genetic</a:t>
            </a:r>
          </a:p>
        </p:txBody>
      </p:sp>
      <p:sp>
        <p:nvSpPr>
          <p:cNvPr id="239" name="Bent Arrow 238">
            <a:extLst>
              <a:ext uri="{FF2B5EF4-FFF2-40B4-BE49-F238E27FC236}">
                <a16:creationId xmlns:a16="http://schemas.microsoft.com/office/drawing/2014/main" id="{FE93393A-9780-B84C-A3AA-78DDE0A368F7}"/>
              </a:ext>
            </a:extLst>
          </p:cNvPr>
          <p:cNvSpPr/>
          <p:nvPr/>
        </p:nvSpPr>
        <p:spPr>
          <a:xfrm rot="5400000">
            <a:off x="5961856" y="759619"/>
            <a:ext cx="271463" cy="327025"/>
          </a:xfrm>
          <a:prstGeom prst="bentArrow">
            <a:avLst/>
          </a:prstGeom>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solidFill>
                <a:schemeClr val="tx1"/>
              </a:solidFill>
            </a:endParaRPr>
          </a:p>
        </p:txBody>
      </p:sp>
      <p:sp>
        <p:nvSpPr>
          <p:cNvPr id="240" name="Bent Arrow 239">
            <a:extLst>
              <a:ext uri="{FF2B5EF4-FFF2-40B4-BE49-F238E27FC236}">
                <a16:creationId xmlns:a16="http://schemas.microsoft.com/office/drawing/2014/main" id="{49ED3615-06A7-844B-B504-623D3CDAD5BC}"/>
              </a:ext>
            </a:extLst>
          </p:cNvPr>
          <p:cNvSpPr/>
          <p:nvPr/>
        </p:nvSpPr>
        <p:spPr>
          <a:xfrm rot="5400000" flipV="1">
            <a:off x="2526507" y="716756"/>
            <a:ext cx="273050" cy="366713"/>
          </a:xfrm>
          <a:prstGeom prst="bentArrow">
            <a:avLst/>
          </a:prstGeom>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solidFill>
                <a:schemeClr val="tx1"/>
              </a:solidFill>
            </a:endParaRPr>
          </a:p>
        </p:txBody>
      </p:sp>
      <p:grpSp>
        <p:nvGrpSpPr>
          <p:cNvPr id="264196" name="Group 566">
            <a:extLst>
              <a:ext uri="{FF2B5EF4-FFF2-40B4-BE49-F238E27FC236}">
                <a16:creationId xmlns:a16="http://schemas.microsoft.com/office/drawing/2014/main" id="{15A1C184-D208-2F41-80DE-A1B16ABF3D49}"/>
              </a:ext>
            </a:extLst>
          </p:cNvPr>
          <p:cNvGrpSpPr>
            <a:grpSpLocks/>
          </p:cNvGrpSpPr>
          <p:nvPr/>
        </p:nvGrpSpPr>
        <p:grpSpPr bwMode="auto">
          <a:xfrm>
            <a:off x="1339850" y="2724150"/>
            <a:ext cx="2641600" cy="1014413"/>
            <a:chOff x="280737" y="3074736"/>
            <a:chExt cx="3517436" cy="1350211"/>
          </a:xfrm>
        </p:grpSpPr>
        <p:sp>
          <p:nvSpPr>
            <p:cNvPr id="568" name="Rounded Rectangle 567">
              <a:extLst>
                <a:ext uri="{FF2B5EF4-FFF2-40B4-BE49-F238E27FC236}">
                  <a16:creationId xmlns:a16="http://schemas.microsoft.com/office/drawing/2014/main" id="{ACE315D6-D746-7A43-AFF5-A04094F92EE9}"/>
                </a:ext>
              </a:extLst>
            </p:cNvPr>
            <p:cNvSpPr/>
            <p:nvPr/>
          </p:nvSpPr>
          <p:spPr>
            <a:xfrm>
              <a:off x="280737" y="4076300"/>
              <a:ext cx="2156121" cy="175380"/>
            </a:xfrm>
            <a:prstGeom prst="roundRect">
              <a:avLst/>
            </a:prstGeom>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sp>
          <p:nvSpPr>
            <p:cNvPr id="569" name="Rounded Rectangle 568">
              <a:extLst>
                <a:ext uri="{FF2B5EF4-FFF2-40B4-BE49-F238E27FC236}">
                  <a16:creationId xmlns:a16="http://schemas.microsoft.com/office/drawing/2014/main" id="{745AF9F6-D1F0-B845-A56A-9CCFD2240CFC}"/>
                </a:ext>
              </a:extLst>
            </p:cNvPr>
            <p:cNvSpPr/>
            <p:nvPr/>
          </p:nvSpPr>
          <p:spPr>
            <a:xfrm>
              <a:off x="2485477" y="4076300"/>
              <a:ext cx="1312696" cy="179606"/>
            </a:xfrm>
            <a:prstGeom prst="roundRect">
              <a:avLst/>
            </a:prstGeom>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grpSp>
          <p:nvGrpSpPr>
            <p:cNvPr id="264264" name="Group 569">
              <a:extLst>
                <a:ext uri="{FF2B5EF4-FFF2-40B4-BE49-F238E27FC236}">
                  <a16:creationId xmlns:a16="http://schemas.microsoft.com/office/drawing/2014/main" id="{AC5F6F26-B67C-4449-A107-026415895916}"/>
                </a:ext>
              </a:extLst>
            </p:cNvPr>
            <p:cNvGrpSpPr>
              <a:grpSpLocks/>
            </p:cNvGrpSpPr>
            <p:nvPr/>
          </p:nvGrpSpPr>
          <p:grpSpPr bwMode="auto">
            <a:xfrm>
              <a:off x="387685" y="4077072"/>
              <a:ext cx="3322056" cy="347875"/>
              <a:chOff x="387685" y="4077072"/>
              <a:chExt cx="3322056" cy="347875"/>
            </a:xfrm>
          </p:grpSpPr>
          <p:cxnSp>
            <p:nvCxnSpPr>
              <p:cNvPr id="592" name="Straight Connector 591">
                <a:extLst>
                  <a:ext uri="{FF2B5EF4-FFF2-40B4-BE49-F238E27FC236}">
                    <a16:creationId xmlns:a16="http://schemas.microsoft.com/office/drawing/2014/main" id="{D1A13F3D-9B81-6840-B658-6B866790BBD2}"/>
                  </a:ext>
                </a:extLst>
              </p:cNvPr>
              <p:cNvCxnSpPr/>
              <p:nvPr/>
            </p:nvCxnSpPr>
            <p:spPr>
              <a:xfrm flipV="1">
                <a:off x="629522" y="4076300"/>
                <a:ext cx="0" cy="335969"/>
              </a:xfrm>
              <a:prstGeom prst="line">
                <a:avLst/>
              </a:prstGeom>
            </p:spPr>
            <p:style>
              <a:lnRef idx="2">
                <a:schemeClr val="accent1"/>
              </a:lnRef>
              <a:fillRef idx="0">
                <a:schemeClr val="accent1"/>
              </a:fillRef>
              <a:effectRef idx="1">
                <a:schemeClr val="accent1"/>
              </a:effectRef>
              <a:fontRef idx="minor">
                <a:schemeClr val="tx1"/>
              </a:fontRef>
            </p:style>
          </p:cxnSp>
          <p:cxnSp>
            <p:nvCxnSpPr>
              <p:cNvPr id="593" name="Straight Connector 592">
                <a:extLst>
                  <a:ext uri="{FF2B5EF4-FFF2-40B4-BE49-F238E27FC236}">
                    <a16:creationId xmlns:a16="http://schemas.microsoft.com/office/drawing/2014/main" id="{CB820C98-2F4E-C14F-AB52-F7114BF7C9E1}"/>
                  </a:ext>
                </a:extLst>
              </p:cNvPr>
              <p:cNvCxnSpPr/>
              <p:nvPr/>
            </p:nvCxnSpPr>
            <p:spPr>
              <a:xfrm flipV="1">
                <a:off x="388544" y="4076300"/>
                <a:ext cx="0" cy="335969"/>
              </a:xfrm>
              <a:prstGeom prst="line">
                <a:avLst/>
              </a:prstGeom>
            </p:spPr>
            <p:style>
              <a:lnRef idx="2">
                <a:schemeClr val="accent1"/>
              </a:lnRef>
              <a:fillRef idx="0">
                <a:schemeClr val="accent1"/>
              </a:fillRef>
              <a:effectRef idx="1">
                <a:schemeClr val="accent1"/>
              </a:effectRef>
              <a:fontRef idx="minor">
                <a:schemeClr val="tx1"/>
              </a:fontRef>
            </p:style>
          </p:cxnSp>
          <p:cxnSp>
            <p:nvCxnSpPr>
              <p:cNvPr id="594" name="Straight Connector 593">
                <a:extLst>
                  <a:ext uri="{FF2B5EF4-FFF2-40B4-BE49-F238E27FC236}">
                    <a16:creationId xmlns:a16="http://schemas.microsoft.com/office/drawing/2014/main" id="{2BC9B04E-02CF-CD4C-8031-447100C47E40}"/>
                  </a:ext>
                </a:extLst>
              </p:cNvPr>
              <p:cNvCxnSpPr/>
              <p:nvPr/>
            </p:nvCxnSpPr>
            <p:spPr>
              <a:xfrm flipV="1">
                <a:off x="862045" y="4076300"/>
                <a:ext cx="0" cy="335969"/>
              </a:xfrm>
              <a:prstGeom prst="line">
                <a:avLst/>
              </a:prstGeom>
            </p:spPr>
            <p:style>
              <a:lnRef idx="2">
                <a:schemeClr val="accent1"/>
              </a:lnRef>
              <a:fillRef idx="0">
                <a:schemeClr val="accent1"/>
              </a:fillRef>
              <a:effectRef idx="1">
                <a:schemeClr val="accent1"/>
              </a:effectRef>
              <a:fontRef idx="minor">
                <a:schemeClr val="tx1"/>
              </a:fontRef>
            </p:style>
          </p:cxnSp>
          <p:cxnSp>
            <p:nvCxnSpPr>
              <p:cNvPr id="595" name="Straight Connector 594">
                <a:extLst>
                  <a:ext uri="{FF2B5EF4-FFF2-40B4-BE49-F238E27FC236}">
                    <a16:creationId xmlns:a16="http://schemas.microsoft.com/office/drawing/2014/main" id="{02709286-5514-E14B-A874-6D3A716D35F1}"/>
                  </a:ext>
                </a:extLst>
              </p:cNvPr>
              <p:cNvCxnSpPr/>
              <p:nvPr/>
            </p:nvCxnSpPr>
            <p:spPr>
              <a:xfrm>
                <a:off x="1382051" y="4076300"/>
                <a:ext cx="0" cy="335969"/>
              </a:xfrm>
              <a:prstGeom prst="line">
                <a:avLst/>
              </a:prstGeom>
            </p:spPr>
            <p:style>
              <a:lnRef idx="2">
                <a:schemeClr val="accent1"/>
              </a:lnRef>
              <a:fillRef idx="0">
                <a:schemeClr val="accent1"/>
              </a:fillRef>
              <a:effectRef idx="1">
                <a:schemeClr val="accent1"/>
              </a:effectRef>
              <a:fontRef idx="minor">
                <a:schemeClr val="tx1"/>
              </a:fontRef>
            </p:style>
          </p:cxnSp>
          <p:cxnSp>
            <p:nvCxnSpPr>
              <p:cNvPr id="596" name="Straight Connector 595">
                <a:extLst>
                  <a:ext uri="{FF2B5EF4-FFF2-40B4-BE49-F238E27FC236}">
                    <a16:creationId xmlns:a16="http://schemas.microsoft.com/office/drawing/2014/main" id="{722FD70F-FD24-6C42-91C8-D371BDBB5E16}"/>
                  </a:ext>
                </a:extLst>
              </p:cNvPr>
              <p:cNvCxnSpPr/>
              <p:nvPr/>
            </p:nvCxnSpPr>
            <p:spPr>
              <a:xfrm flipV="1">
                <a:off x="1141072" y="4076300"/>
                <a:ext cx="0" cy="335969"/>
              </a:xfrm>
              <a:prstGeom prst="line">
                <a:avLst/>
              </a:prstGeom>
            </p:spPr>
            <p:style>
              <a:lnRef idx="2">
                <a:schemeClr val="accent1"/>
              </a:lnRef>
              <a:fillRef idx="0">
                <a:schemeClr val="accent1"/>
              </a:fillRef>
              <a:effectRef idx="1">
                <a:schemeClr val="accent1"/>
              </a:effectRef>
              <a:fontRef idx="minor">
                <a:schemeClr val="tx1"/>
              </a:fontRef>
            </p:style>
          </p:cxnSp>
          <p:cxnSp>
            <p:nvCxnSpPr>
              <p:cNvPr id="597" name="Straight Connector 596">
                <a:extLst>
                  <a:ext uri="{FF2B5EF4-FFF2-40B4-BE49-F238E27FC236}">
                    <a16:creationId xmlns:a16="http://schemas.microsoft.com/office/drawing/2014/main" id="{B12E68BA-9B66-394B-83C7-ACD9D110855A}"/>
                  </a:ext>
                </a:extLst>
              </p:cNvPr>
              <p:cNvCxnSpPr/>
              <p:nvPr/>
            </p:nvCxnSpPr>
            <p:spPr>
              <a:xfrm flipV="1">
                <a:off x="1614573" y="4076300"/>
                <a:ext cx="0" cy="335969"/>
              </a:xfrm>
              <a:prstGeom prst="line">
                <a:avLst/>
              </a:prstGeom>
            </p:spPr>
            <p:style>
              <a:lnRef idx="2">
                <a:schemeClr val="accent1"/>
              </a:lnRef>
              <a:fillRef idx="0">
                <a:schemeClr val="accent1"/>
              </a:fillRef>
              <a:effectRef idx="1">
                <a:schemeClr val="accent1"/>
              </a:effectRef>
              <a:fontRef idx="minor">
                <a:schemeClr val="tx1"/>
              </a:fontRef>
            </p:style>
          </p:cxnSp>
          <p:cxnSp>
            <p:nvCxnSpPr>
              <p:cNvPr id="598" name="Straight Connector 597">
                <a:extLst>
                  <a:ext uri="{FF2B5EF4-FFF2-40B4-BE49-F238E27FC236}">
                    <a16:creationId xmlns:a16="http://schemas.microsoft.com/office/drawing/2014/main" id="{CE799E11-B71E-B044-ADC9-BE28BAF7AC37}"/>
                  </a:ext>
                </a:extLst>
              </p:cNvPr>
              <p:cNvCxnSpPr/>
              <p:nvPr/>
            </p:nvCxnSpPr>
            <p:spPr>
              <a:xfrm flipV="1">
                <a:off x="2050025" y="4076300"/>
                <a:ext cx="0" cy="335969"/>
              </a:xfrm>
              <a:prstGeom prst="line">
                <a:avLst/>
              </a:prstGeom>
            </p:spPr>
            <p:style>
              <a:lnRef idx="2">
                <a:schemeClr val="accent1"/>
              </a:lnRef>
              <a:fillRef idx="0">
                <a:schemeClr val="accent1"/>
              </a:fillRef>
              <a:effectRef idx="1">
                <a:schemeClr val="accent1"/>
              </a:effectRef>
              <a:fontRef idx="minor">
                <a:schemeClr val="tx1"/>
              </a:fontRef>
            </p:style>
          </p:cxnSp>
          <p:cxnSp>
            <p:nvCxnSpPr>
              <p:cNvPr id="599" name="Straight Connector 598">
                <a:extLst>
                  <a:ext uri="{FF2B5EF4-FFF2-40B4-BE49-F238E27FC236}">
                    <a16:creationId xmlns:a16="http://schemas.microsoft.com/office/drawing/2014/main" id="{960F227D-F7A5-2144-AE67-3D1CD841CF6C}"/>
                  </a:ext>
                </a:extLst>
              </p:cNvPr>
              <p:cNvCxnSpPr/>
              <p:nvPr/>
            </p:nvCxnSpPr>
            <p:spPr>
              <a:xfrm flipV="1">
                <a:off x="1811160" y="4076300"/>
                <a:ext cx="0" cy="335969"/>
              </a:xfrm>
              <a:prstGeom prst="line">
                <a:avLst/>
              </a:prstGeom>
            </p:spPr>
            <p:style>
              <a:lnRef idx="2">
                <a:schemeClr val="accent1"/>
              </a:lnRef>
              <a:fillRef idx="0">
                <a:schemeClr val="accent1"/>
              </a:fillRef>
              <a:effectRef idx="1">
                <a:schemeClr val="accent1"/>
              </a:effectRef>
              <a:fontRef idx="minor">
                <a:schemeClr val="tx1"/>
              </a:fontRef>
            </p:style>
          </p:cxnSp>
          <p:cxnSp>
            <p:nvCxnSpPr>
              <p:cNvPr id="600" name="Straight Connector 599">
                <a:extLst>
                  <a:ext uri="{FF2B5EF4-FFF2-40B4-BE49-F238E27FC236}">
                    <a16:creationId xmlns:a16="http://schemas.microsoft.com/office/drawing/2014/main" id="{CEC560B9-5470-1043-A0C9-164B20929057}"/>
                  </a:ext>
                </a:extLst>
              </p:cNvPr>
              <p:cNvCxnSpPr/>
              <p:nvPr/>
            </p:nvCxnSpPr>
            <p:spPr>
              <a:xfrm flipV="1">
                <a:off x="2282548" y="4076300"/>
                <a:ext cx="0" cy="335969"/>
              </a:xfrm>
              <a:prstGeom prst="line">
                <a:avLst/>
              </a:prstGeom>
            </p:spPr>
            <p:style>
              <a:lnRef idx="2">
                <a:schemeClr val="accent1"/>
              </a:lnRef>
              <a:fillRef idx="0">
                <a:schemeClr val="accent1"/>
              </a:fillRef>
              <a:effectRef idx="1">
                <a:schemeClr val="accent1"/>
              </a:effectRef>
              <a:fontRef idx="minor">
                <a:schemeClr val="tx1"/>
              </a:fontRef>
            </p:style>
          </p:cxnSp>
          <p:cxnSp>
            <p:nvCxnSpPr>
              <p:cNvPr id="601" name="Straight Connector 600">
                <a:extLst>
                  <a:ext uri="{FF2B5EF4-FFF2-40B4-BE49-F238E27FC236}">
                    <a16:creationId xmlns:a16="http://schemas.microsoft.com/office/drawing/2014/main" id="{57EE0688-AA23-FE45-B7E6-D305E1A84503}"/>
                  </a:ext>
                </a:extLst>
              </p:cNvPr>
              <p:cNvCxnSpPr/>
              <p:nvPr/>
            </p:nvCxnSpPr>
            <p:spPr>
              <a:xfrm flipV="1">
                <a:off x="2802554" y="4076300"/>
                <a:ext cx="0" cy="335969"/>
              </a:xfrm>
              <a:prstGeom prst="line">
                <a:avLst/>
              </a:prstGeom>
            </p:spPr>
            <p:style>
              <a:lnRef idx="2">
                <a:schemeClr val="accent1"/>
              </a:lnRef>
              <a:fillRef idx="0">
                <a:schemeClr val="accent1"/>
              </a:fillRef>
              <a:effectRef idx="1">
                <a:schemeClr val="accent1"/>
              </a:effectRef>
              <a:fontRef idx="minor">
                <a:schemeClr val="tx1"/>
              </a:fontRef>
            </p:style>
          </p:cxnSp>
          <p:cxnSp>
            <p:nvCxnSpPr>
              <p:cNvPr id="602" name="Straight Connector 601">
                <a:extLst>
                  <a:ext uri="{FF2B5EF4-FFF2-40B4-BE49-F238E27FC236}">
                    <a16:creationId xmlns:a16="http://schemas.microsoft.com/office/drawing/2014/main" id="{F3613EFF-C295-4A44-A3CF-ADF3C9CBBEC2}"/>
                  </a:ext>
                </a:extLst>
              </p:cNvPr>
              <p:cNvCxnSpPr/>
              <p:nvPr/>
            </p:nvCxnSpPr>
            <p:spPr>
              <a:xfrm flipV="1">
                <a:off x="2563689" y="4076300"/>
                <a:ext cx="0" cy="335969"/>
              </a:xfrm>
              <a:prstGeom prst="line">
                <a:avLst/>
              </a:prstGeom>
            </p:spPr>
            <p:style>
              <a:lnRef idx="2">
                <a:schemeClr val="accent1"/>
              </a:lnRef>
              <a:fillRef idx="0">
                <a:schemeClr val="accent1"/>
              </a:fillRef>
              <a:effectRef idx="1">
                <a:schemeClr val="accent1"/>
              </a:effectRef>
              <a:fontRef idx="minor">
                <a:schemeClr val="tx1"/>
              </a:fontRef>
            </p:style>
          </p:cxnSp>
          <p:cxnSp>
            <p:nvCxnSpPr>
              <p:cNvPr id="603" name="Straight Connector 602">
                <a:extLst>
                  <a:ext uri="{FF2B5EF4-FFF2-40B4-BE49-F238E27FC236}">
                    <a16:creationId xmlns:a16="http://schemas.microsoft.com/office/drawing/2014/main" id="{E2DA91AF-C511-6D43-8974-4C52E0623914}"/>
                  </a:ext>
                </a:extLst>
              </p:cNvPr>
              <p:cNvCxnSpPr/>
              <p:nvPr/>
            </p:nvCxnSpPr>
            <p:spPr>
              <a:xfrm flipV="1">
                <a:off x="3035077" y="4076300"/>
                <a:ext cx="0" cy="335969"/>
              </a:xfrm>
              <a:prstGeom prst="line">
                <a:avLst/>
              </a:prstGeom>
            </p:spPr>
            <p:style>
              <a:lnRef idx="2">
                <a:schemeClr val="accent1"/>
              </a:lnRef>
              <a:fillRef idx="0">
                <a:schemeClr val="accent1"/>
              </a:fillRef>
              <a:effectRef idx="1">
                <a:schemeClr val="accent1"/>
              </a:effectRef>
              <a:fontRef idx="minor">
                <a:schemeClr val="tx1"/>
              </a:fontRef>
            </p:style>
          </p:cxnSp>
          <p:cxnSp>
            <p:nvCxnSpPr>
              <p:cNvPr id="604" name="Straight Connector 603">
                <a:extLst>
                  <a:ext uri="{FF2B5EF4-FFF2-40B4-BE49-F238E27FC236}">
                    <a16:creationId xmlns:a16="http://schemas.microsoft.com/office/drawing/2014/main" id="{FB4C92D1-CE6C-0342-BE7B-ADD530BCC95D}"/>
                  </a:ext>
                </a:extLst>
              </p:cNvPr>
              <p:cNvCxnSpPr/>
              <p:nvPr/>
            </p:nvCxnSpPr>
            <p:spPr>
              <a:xfrm flipV="1">
                <a:off x="3476869" y="4076300"/>
                <a:ext cx="0" cy="348647"/>
              </a:xfrm>
              <a:prstGeom prst="line">
                <a:avLst/>
              </a:prstGeom>
            </p:spPr>
            <p:style>
              <a:lnRef idx="2">
                <a:schemeClr val="accent1"/>
              </a:lnRef>
              <a:fillRef idx="0">
                <a:schemeClr val="accent1"/>
              </a:fillRef>
              <a:effectRef idx="1">
                <a:schemeClr val="accent1"/>
              </a:effectRef>
              <a:fontRef idx="minor">
                <a:schemeClr val="tx1"/>
              </a:fontRef>
            </p:style>
          </p:cxnSp>
          <p:cxnSp>
            <p:nvCxnSpPr>
              <p:cNvPr id="605" name="Straight Connector 604">
                <a:extLst>
                  <a:ext uri="{FF2B5EF4-FFF2-40B4-BE49-F238E27FC236}">
                    <a16:creationId xmlns:a16="http://schemas.microsoft.com/office/drawing/2014/main" id="{7E1D36C1-2B05-B649-9B1E-EA818A846564}"/>
                  </a:ext>
                </a:extLst>
              </p:cNvPr>
              <p:cNvCxnSpPr/>
              <p:nvPr/>
            </p:nvCxnSpPr>
            <p:spPr>
              <a:xfrm flipV="1">
                <a:off x="3235891" y="4076300"/>
                <a:ext cx="0" cy="348647"/>
              </a:xfrm>
              <a:prstGeom prst="line">
                <a:avLst/>
              </a:prstGeom>
            </p:spPr>
            <p:style>
              <a:lnRef idx="2">
                <a:schemeClr val="accent1"/>
              </a:lnRef>
              <a:fillRef idx="0">
                <a:schemeClr val="accent1"/>
              </a:fillRef>
              <a:effectRef idx="1">
                <a:schemeClr val="accent1"/>
              </a:effectRef>
              <a:fontRef idx="minor">
                <a:schemeClr val="tx1"/>
              </a:fontRef>
            </p:style>
          </p:cxnSp>
          <p:cxnSp>
            <p:nvCxnSpPr>
              <p:cNvPr id="606" name="Straight Connector 605">
                <a:extLst>
                  <a:ext uri="{FF2B5EF4-FFF2-40B4-BE49-F238E27FC236}">
                    <a16:creationId xmlns:a16="http://schemas.microsoft.com/office/drawing/2014/main" id="{FD927D98-9BBD-CF40-AF68-9226A838A68F}"/>
                  </a:ext>
                </a:extLst>
              </p:cNvPr>
              <p:cNvCxnSpPr/>
              <p:nvPr/>
            </p:nvCxnSpPr>
            <p:spPr>
              <a:xfrm flipV="1">
                <a:off x="3709392" y="4076300"/>
                <a:ext cx="0" cy="348647"/>
              </a:xfrm>
              <a:prstGeom prst="line">
                <a:avLst/>
              </a:prstGeom>
            </p:spPr>
            <p:style>
              <a:lnRef idx="2">
                <a:schemeClr val="accent1"/>
              </a:lnRef>
              <a:fillRef idx="0">
                <a:schemeClr val="accent1"/>
              </a:fillRef>
              <a:effectRef idx="1">
                <a:schemeClr val="accent1"/>
              </a:effectRef>
              <a:fontRef idx="minor">
                <a:schemeClr val="tx1"/>
              </a:fontRef>
            </p:style>
          </p:cxnSp>
        </p:grpSp>
        <p:sp>
          <p:nvSpPr>
            <p:cNvPr id="571" name="Rectangle 570">
              <a:extLst>
                <a:ext uri="{FF2B5EF4-FFF2-40B4-BE49-F238E27FC236}">
                  <a16:creationId xmlns:a16="http://schemas.microsoft.com/office/drawing/2014/main" id="{E2EEC9F0-8C8F-A141-B08B-2DC9E9327F8C}"/>
                </a:ext>
              </a:extLst>
            </p:cNvPr>
            <p:cNvSpPr/>
            <p:nvPr/>
          </p:nvSpPr>
          <p:spPr>
            <a:xfrm>
              <a:off x="470983" y="3159256"/>
              <a:ext cx="46505" cy="90859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eaLnBrk="1" hangingPunct="1">
                <a:defRPr/>
              </a:pPr>
              <a:endParaRPr lang="en-US"/>
            </a:p>
          </p:txBody>
        </p:sp>
        <p:sp>
          <p:nvSpPr>
            <p:cNvPr id="572" name="Rectangle 571">
              <a:extLst>
                <a:ext uri="{FF2B5EF4-FFF2-40B4-BE49-F238E27FC236}">
                  <a16:creationId xmlns:a16="http://schemas.microsoft.com/office/drawing/2014/main" id="{13680451-0C1B-4149-85C6-69C92E4C78BF}"/>
                </a:ext>
              </a:extLst>
            </p:cNvPr>
            <p:cNvSpPr/>
            <p:nvPr/>
          </p:nvSpPr>
          <p:spPr>
            <a:xfrm>
              <a:off x="485781" y="3516355"/>
              <a:ext cx="46505" cy="55360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eaLnBrk="1" hangingPunct="1">
                <a:defRPr/>
              </a:pPr>
              <a:endParaRPr lang="en-US"/>
            </a:p>
          </p:txBody>
        </p:sp>
        <p:sp>
          <p:nvSpPr>
            <p:cNvPr id="573" name="Rectangle 572">
              <a:extLst>
                <a:ext uri="{FF2B5EF4-FFF2-40B4-BE49-F238E27FC236}">
                  <a16:creationId xmlns:a16="http://schemas.microsoft.com/office/drawing/2014/main" id="{067E4A9E-8C98-9E43-9FFD-A69341B8D57A}"/>
                </a:ext>
              </a:extLst>
            </p:cNvPr>
            <p:cNvSpPr/>
            <p:nvPr/>
          </p:nvSpPr>
          <p:spPr>
            <a:xfrm>
              <a:off x="589358" y="3797384"/>
              <a:ext cx="44391" cy="27257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eaLnBrk="1" hangingPunct="1">
                <a:defRPr/>
              </a:pPr>
              <a:endParaRPr lang="en-US"/>
            </a:p>
          </p:txBody>
        </p:sp>
        <p:sp>
          <p:nvSpPr>
            <p:cNvPr id="574" name="Rectangle 573">
              <a:extLst>
                <a:ext uri="{FF2B5EF4-FFF2-40B4-BE49-F238E27FC236}">
                  <a16:creationId xmlns:a16="http://schemas.microsoft.com/office/drawing/2014/main" id="{83D23EF1-0A6D-1F4D-808B-8EF973DBE0E4}"/>
                </a:ext>
              </a:extLst>
            </p:cNvPr>
            <p:cNvSpPr/>
            <p:nvPr/>
          </p:nvSpPr>
          <p:spPr>
            <a:xfrm>
              <a:off x="701393" y="3801610"/>
              <a:ext cx="44390" cy="27257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eaLnBrk="1" hangingPunct="1">
                <a:defRPr/>
              </a:pPr>
              <a:endParaRPr lang="en-US"/>
            </a:p>
          </p:txBody>
        </p:sp>
        <p:sp>
          <p:nvSpPr>
            <p:cNvPr id="575" name="Rectangle 574">
              <a:extLst>
                <a:ext uri="{FF2B5EF4-FFF2-40B4-BE49-F238E27FC236}">
                  <a16:creationId xmlns:a16="http://schemas.microsoft.com/office/drawing/2014/main" id="{A2421AA6-1BE9-6B4F-9667-10FF9053AFCB}"/>
                </a:ext>
              </a:extLst>
            </p:cNvPr>
            <p:cNvSpPr/>
            <p:nvPr/>
          </p:nvSpPr>
          <p:spPr>
            <a:xfrm>
              <a:off x="984648" y="3436061"/>
              <a:ext cx="46505" cy="62756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eaLnBrk="1" hangingPunct="1">
                <a:defRPr/>
              </a:pPr>
              <a:endParaRPr lang="en-US"/>
            </a:p>
          </p:txBody>
        </p:sp>
        <p:sp>
          <p:nvSpPr>
            <p:cNvPr id="576" name="Rectangle 575">
              <a:extLst>
                <a:ext uri="{FF2B5EF4-FFF2-40B4-BE49-F238E27FC236}">
                  <a16:creationId xmlns:a16="http://schemas.microsoft.com/office/drawing/2014/main" id="{5CF12588-1D60-4346-ACE5-D27205F41F43}"/>
                </a:ext>
              </a:extLst>
            </p:cNvPr>
            <p:cNvSpPr/>
            <p:nvPr/>
          </p:nvSpPr>
          <p:spPr>
            <a:xfrm>
              <a:off x="1096681" y="3436061"/>
              <a:ext cx="46505" cy="62756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eaLnBrk="1" hangingPunct="1">
                <a:defRPr/>
              </a:pPr>
              <a:endParaRPr lang="en-US"/>
            </a:p>
          </p:txBody>
        </p:sp>
        <p:sp>
          <p:nvSpPr>
            <p:cNvPr id="577" name="Rectangle 576">
              <a:extLst>
                <a:ext uri="{FF2B5EF4-FFF2-40B4-BE49-F238E27FC236}">
                  <a16:creationId xmlns:a16="http://schemas.microsoft.com/office/drawing/2014/main" id="{35CB5479-D4E5-814D-806F-4610B375B873}"/>
                </a:ext>
              </a:extLst>
            </p:cNvPr>
            <p:cNvSpPr/>
            <p:nvPr/>
          </p:nvSpPr>
          <p:spPr>
            <a:xfrm>
              <a:off x="1248877" y="3076850"/>
              <a:ext cx="46505" cy="100367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eaLnBrk="1" hangingPunct="1">
                <a:defRPr/>
              </a:pPr>
              <a:endParaRPr lang="en-US"/>
            </a:p>
          </p:txBody>
        </p:sp>
        <p:sp>
          <p:nvSpPr>
            <p:cNvPr id="578" name="Rectangle 577">
              <a:extLst>
                <a:ext uri="{FF2B5EF4-FFF2-40B4-BE49-F238E27FC236}">
                  <a16:creationId xmlns:a16="http://schemas.microsoft.com/office/drawing/2014/main" id="{66144FA5-35BE-4445-9248-48FB0D67FBB6}"/>
                </a:ext>
              </a:extLst>
            </p:cNvPr>
            <p:cNvSpPr/>
            <p:nvPr/>
          </p:nvSpPr>
          <p:spPr>
            <a:xfrm>
              <a:off x="1286927" y="3541711"/>
              <a:ext cx="44391" cy="52613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eaLnBrk="1" hangingPunct="1">
                <a:defRPr/>
              </a:pPr>
              <a:endParaRPr lang="en-US"/>
            </a:p>
          </p:txBody>
        </p:sp>
        <p:sp>
          <p:nvSpPr>
            <p:cNvPr id="579" name="Rectangle 578">
              <a:extLst>
                <a:ext uri="{FF2B5EF4-FFF2-40B4-BE49-F238E27FC236}">
                  <a16:creationId xmlns:a16="http://schemas.microsoft.com/office/drawing/2014/main" id="{DB84D0F2-0F6B-2348-B23E-38D3C9815593}"/>
                </a:ext>
              </a:extLst>
            </p:cNvPr>
            <p:cNvSpPr/>
            <p:nvPr/>
          </p:nvSpPr>
          <p:spPr>
            <a:xfrm>
              <a:off x="1411644" y="3782593"/>
              <a:ext cx="46505" cy="27891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eaLnBrk="1" hangingPunct="1">
                <a:defRPr/>
              </a:pPr>
              <a:endParaRPr lang="en-US"/>
            </a:p>
          </p:txBody>
        </p:sp>
        <p:sp>
          <p:nvSpPr>
            <p:cNvPr id="580" name="Rectangle 579">
              <a:extLst>
                <a:ext uri="{FF2B5EF4-FFF2-40B4-BE49-F238E27FC236}">
                  <a16:creationId xmlns:a16="http://schemas.microsoft.com/office/drawing/2014/main" id="{F0BB9290-9E53-0B45-B9C2-BD9E6BD27507}"/>
                </a:ext>
              </a:extLst>
            </p:cNvPr>
            <p:cNvSpPr/>
            <p:nvPr/>
          </p:nvSpPr>
          <p:spPr>
            <a:xfrm>
              <a:off x="1563841" y="3788932"/>
              <a:ext cx="46505" cy="27680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eaLnBrk="1" hangingPunct="1">
                <a:defRPr/>
              </a:pPr>
              <a:endParaRPr lang="en-US"/>
            </a:p>
          </p:txBody>
        </p:sp>
        <p:sp>
          <p:nvSpPr>
            <p:cNvPr id="581" name="Rectangle 580">
              <a:extLst>
                <a:ext uri="{FF2B5EF4-FFF2-40B4-BE49-F238E27FC236}">
                  <a16:creationId xmlns:a16="http://schemas.microsoft.com/office/drawing/2014/main" id="{03D24A1D-77EF-7B4B-8847-C190DE7C0A90}"/>
                </a:ext>
              </a:extLst>
            </p:cNvPr>
            <p:cNvSpPr/>
            <p:nvPr/>
          </p:nvSpPr>
          <p:spPr>
            <a:xfrm>
              <a:off x="1716038" y="3793158"/>
              <a:ext cx="46505" cy="27891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eaLnBrk="1" hangingPunct="1">
                <a:defRPr/>
              </a:pPr>
              <a:endParaRPr lang="en-US"/>
            </a:p>
          </p:txBody>
        </p:sp>
        <p:sp>
          <p:nvSpPr>
            <p:cNvPr id="582" name="Rectangle 581">
              <a:extLst>
                <a:ext uri="{FF2B5EF4-FFF2-40B4-BE49-F238E27FC236}">
                  <a16:creationId xmlns:a16="http://schemas.microsoft.com/office/drawing/2014/main" id="{E941F5F3-F9C3-B644-88A8-5D2D4812FCA7}"/>
                </a:ext>
              </a:extLst>
            </p:cNvPr>
            <p:cNvSpPr/>
            <p:nvPr/>
          </p:nvSpPr>
          <p:spPr>
            <a:xfrm>
              <a:off x="2050025" y="3793158"/>
              <a:ext cx="46505" cy="27891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eaLnBrk="1" hangingPunct="1">
                <a:defRPr/>
              </a:pPr>
              <a:endParaRPr lang="en-US"/>
            </a:p>
          </p:txBody>
        </p:sp>
        <p:sp>
          <p:nvSpPr>
            <p:cNvPr id="583" name="Rectangle 582">
              <a:extLst>
                <a:ext uri="{FF2B5EF4-FFF2-40B4-BE49-F238E27FC236}">
                  <a16:creationId xmlns:a16="http://schemas.microsoft.com/office/drawing/2014/main" id="{55FB3028-B05C-0748-AFA7-83EDCDA53215}"/>
                </a:ext>
              </a:extLst>
            </p:cNvPr>
            <p:cNvSpPr/>
            <p:nvPr/>
          </p:nvSpPr>
          <p:spPr>
            <a:xfrm>
              <a:off x="2204335" y="3074736"/>
              <a:ext cx="46505" cy="98888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eaLnBrk="1" hangingPunct="1">
                <a:defRPr/>
              </a:pPr>
              <a:endParaRPr lang="en-US"/>
            </a:p>
          </p:txBody>
        </p:sp>
        <p:sp>
          <p:nvSpPr>
            <p:cNvPr id="584" name="Rectangle 583">
              <a:extLst>
                <a:ext uri="{FF2B5EF4-FFF2-40B4-BE49-F238E27FC236}">
                  <a16:creationId xmlns:a16="http://schemas.microsoft.com/office/drawing/2014/main" id="{FDE98BE1-3311-B941-A5FA-2AA61AFDA38A}"/>
                </a:ext>
              </a:extLst>
            </p:cNvPr>
            <p:cNvSpPr/>
            <p:nvPr/>
          </p:nvSpPr>
          <p:spPr>
            <a:xfrm>
              <a:off x="2563688" y="3793158"/>
              <a:ext cx="44391" cy="27469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eaLnBrk="1" hangingPunct="1">
                <a:defRPr/>
              </a:pPr>
              <a:endParaRPr lang="en-US"/>
            </a:p>
          </p:txBody>
        </p:sp>
        <p:sp>
          <p:nvSpPr>
            <p:cNvPr id="585" name="Rectangle 584">
              <a:extLst>
                <a:ext uri="{FF2B5EF4-FFF2-40B4-BE49-F238E27FC236}">
                  <a16:creationId xmlns:a16="http://schemas.microsoft.com/office/drawing/2014/main" id="{DD548FF2-3DD1-9547-BAE7-ADCFC7BFAF7B}"/>
                </a:ext>
              </a:extLst>
            </p:cNvPr>
            <p:cNvSpPr/>
            <p:nvPr/>
          </p:nvSpPr>
          <p:spPr>
            <a:xfrm>
              <a:off x="2673608" y="3452965"/>
              <a:ext cx="46505" cy="61911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eaLnBrk="1" hangingPunct="1">
                <a:defRPr/>
              </a:pPr>
              <a:endParaRPr lang="en-US"/>
            </a:p>
          </p:txBody>
        </p:sp>
        <p:sp>
          <p:nvSpPr>
            <p:cNvPr id="586" name="Rectangle 585">
              <a:extLst>
                <a:ext uri="{FF2B5EF4-FFF2-40B4-BE49-F238E27FC236}">
                  <a16:creationId xmlns:a16="http://schemas.microsoft.com/office/drawing/2014/main" id="{8E9A1DC6-1892-C642-BFAB-4E71F1C05D58}"/>
                </a:ext>
              </a:extLst>
            </p:cNvPr>
            <p:cNvSpPr/>
            <p:nvPr/>
          </p:nvSpPr>
          <p:spPr>
            <a:xfrm>
              <a:off x="2838488" y="3074736"/>
              <a:ext cx="46505" cy="9910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eaLnBrk="1" hangingPunct="1">
                <a:defRPr/>
              </a:pPr>
              <a:endParaRPr lang="en-US"/>
            </a:p>
          </p:txBody>
        </p:sp>
        <p:sp>
          <p:nvSpPr>
            <p:cNvPr id="587" name="Rectangle 586">
              <a:extLst>
                <a:ext uri="{FF2B5EF4-FFF2-40B4-BE49-F238E27FC236}">
                  <a16:creationId xmlns:a16="http://schemas.microsoft.com/office/drawing/2014/main" id="{8EE2710E-4B63-F541-BB80-6E0FBE3C9740}"/>
                </a:ext>
              </a:extLst>
            </p:cNvPr>
            <p:cNvSpPr/>
            <p:nvPr/>
          </p:nvSpPr>
          <p:spPr>
            <a:xfrm>
              <a:off x="2946295" y="3241664"/>
              <a:ext cx="44390" cy="83041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eaLnBrk="1" hangingPunct="1">
                <a:defRPr/>
              </a:pPr>
              <a:endParaRPr lang="en-US"/>
            </a:p>
          </p:txBody>
        </p:sp>
        <p:sp>
          <p:nvSpPr>
            <p:cNvPr id="588" name="Rectangle 587">
              <a:extLst>
                <a:ext uri="{FF2B5EF4-FFF2-40B4-BE49-F238E27FC236}">
                  <a16:creationId xmlns:a16="http://schemas.microsoft.com/office/drawing/2014/main" id="{5198D6C0-8A68-A74C-BA06-5E9B01ED7F8E}"/>
                </a:ext>
              </a:extLst>
            </p:cNvPr>
            <p:cNvSpPr/>
            <p:nvPr/>
          </p:nvSpPr>
          <p:spPr>
            <a:xfrm>
              <a:off x="3058328" y="3556501"/>
              <a:ext cx="46505" cy="51134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eaLnBrk="1" hangingPunct="1">
                <a:defRPr/>
              </a:pPr>
              <a:endParaRPr lang="en-US"/>
            </a:p>
          </p:txBody>
        </p:sp>
        <p:sp>
          <p:nvSpPr>
            <p:cNvPr id="589" name="Rectangle 588">
              <a:extLst>
                <a:ext uri="{FF2B5EF4-FFF2-40B4-BE49-F238E27FC236}">
                  <a16:creationId xmlns:a16="http://schemas.microsoft.com/office/drawing/2014/main" id="{9DDF793B-A4B6-D64C-9E0E-456455644FAF}"/>
                </a:ext>
              </a:extLst>
            </p:cNvPr>
            <p:cNvSpPr/>
            <p:nvPr/>
          </p:nvSpPr>
          <p:spPr>
            <a:xfrm>
              <a:off x="3377519" y="3801610"/>
              <a:ext cx="44390" cy="25778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eaLnBrk="1" hangingPunct="1">
                <a:defRPr/>
              </a:pPr>
              <a:endParaRPr lang="en-US"/>
            </a:p>
          </p:txBody>
        </p:sp>
        <p:sp>
          <p:nvSpPr>
            <p:cNvPr id="590" name="Rectangle 589">
              <a:extLst>
                <a:ext uri="{FF2B5EF4-FFF2-40B4-BE49-F238E27FC236}">
                  <a16:creationId xmlns:a16="http://schemas.microsoft.com/office/drawing/2014/main" id="{9505311F-1859-4F48-967D-EBE198D89A37}"/>
                </a:ext>
              </a:extLst>
            </p:cNvPr>
            <p:cNvSpPr/>
            <p:nvPr/>
          </p:nvSpPr>
          <p:spPr>
            <a:xfrm>
              <a:off x="3538171" y="3805836"/>
              <a:ext cx="46505" cy="25778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eaLnBrk="1" hangingPunct="1">
                <a:defRPr/>
              </a:pPr>
              <a:endParaRPr lang="en-US"/>
            </a:p>
          </p:txBody>
        </p:sp>
        <p:sp>
          <p:nvSpPr>
            <p:cNvPr id="591" name="Rectangle 590">
              <a:extLst>
                <a:ext uri="{FF2B5EF4-FFF2-40B4-BE49-F238E27FC236}">
                  <a16:creationId xmlns:a16="http://schemas.microsoft.com/office/drawing/2014/main" id="{D7225D2F-79BD-324A-B791-922D5C76404F}"/>
                </a:ext>
              </a:extLst>
            </p:cNvPr>
            <p:cNvSpPr/>
            <p:nvPr/>
          </p:nvSpPr>
          <p:spPr>
            <a:xfrm>
              <a:off x="3637521" y="3957972"/>
              <a:ext cx="46505" cy="10987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eaLnBrk="1" hangingPunct="1">
                <a:defRPr/>
              </a:pPr>
              <a:endParaRPr lang="en-US"/>
            </a:p>
          </p:txBody>
        </p:sp>
      </p:grpSp>
      <p:grpSp>
        <p:nvGrpSpPr>
          <p:cNvPr id="264197" name="Group 606">
            <a:extLst>
              <a:ext uri="{FF2B5EF4-FFF2-40B4-BE49-F238E27FC236}">
                <a16:creationId xmlns:a16="http://schemas.microsoft.com/office/drawing/2014/main" id="{B94F4BFD-4307-5548-99FF-E426266C2FAE}"/>
              </a:ext>
            </a:extLst>
          </p:cNvPr>
          <p:cNvGrpSpPr>
            <a:grpSpLocks/>
          </p:cNvGrpSpPr>
          <p:nvPr/>
        </p:nvGrpSpPr>
        <p:grpSpPr bwMode="auto">
          <a:xfrm>
            <a:off x="4884738" y="2725738"/>
            <a:ext cx="2643187" cy="1023937"/>
            <a:chOff x="4971451" y="2738331"/>
            <a:chExt cx="2642639" cy="1024452"/>
          </a:xfrm>
        </p:grpSpPr>
        <p:sp>
          <p:nvSpPr>
            <p:cNvPr id="608" name="Rounded Rectangle 607">
              <a:extLst>
                <a:ext uri="{FF2B5EF4-FFF2-40B4-BE49-F238E27FC236}">
                  <a16:creationId xmlns:a16="http://schemas.microsoft.com/office/drawing/2014/main" id="{8F42B4D7-A139-0B40-9130-26AF35147FCE}"/>
                </a:ext>
              </a:extLst>
            </p:cNvPr>
            <p:cNvSpPr/>
            <p:nvPr/>
          </p:nvSpPr>
          <p:spPr>
            <a:xfrm>
              <a:off x="4971451" y="3500714"/>
              <a:ext cx="1618914" cy="131828"/>
            </a:xfrm>
            <a:prstGeom prst="roundRect">
              <a:avLst/>
            </a:prstGeom>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sp>
          <p:nvSpPr>
            <p:cNvPr id="609" name="Rounded Rectangle 608">
              <a:extLst>
                <a:ext uri="{FF2B5EF4-FFF2-40B4-BE49-F238E27FC236}">
                  <a16:creationId xmlns:a16="http://schemas.microsoft.com/office/drawing/2014/main" id="{F066C0A7-0FBC-3545-A3AB-39AD6A7C4C11}"/>
                </a:ext>
              </a:extLst>
            </p:cNvPr>
            <p:cNvSpPr/>
            <p:nvPr/>
          </p:nvSpPr>
          <p:spPr>
            <a:xfrm>
              <a:off x="6628457" y="3500714"/>
              <a:ext cx="985633" cy="135005"/>
            </a:xfrm>
            <a:prstGeom prst="roundRect">
              <a:avLst/>
            </a:prstGeom>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grpSp>
          <p:nvGrpSpPr>
            <p:cNvPr id="264225" name="Group 609">
              <a:extLst>
                <a:ext uri="{FF2B5EF4-FFF2-40B4-BE49-F238E27FC236}">
                  <a16:creationId xmlns:a16="http://schemas.microsoft.com/office/drawing/2014/main" id="{01D6EC0F-D624-8D41-9A1F-A47C40437A34}"/>
                </a:ext>
              </a:extLst>
            </p:cNvPr>
            <p:cNvGrpSpPr>
              <a:grpSpLocks/>
            </p:cNvGrpSpPr>
            <p:nvPr/>
          </p:nvGrpSpPr>
          <p:grpSpPr bwMode="auto">
            <a:xfrm>
              <a:off x="5051801" y="3501426"/>
              <a:ext cx="2495850" cy="261357"/>
              <a:chOff x="387685" y="4077072"/>
              <a:chExt cx="3322056" cy="347875"/>
            </a:xfrm>
          </p:grpSpPr>
          <p:cxnSp>
            <p:nvCxnSpPr>
              <p:cNvPr id="632" name="Straight Connector 631">
                <a:extLst>
                  <a:ext uri="{FF2B5EF4-FFF2-40B4-BE49-F238E27FC236}">
                    <a16:creationId xmlns:a16="http://schemas.microsoft.com/office/drawing/2014/main" id="{4B4BF818-968A-C546-BAB0-157443401FBB}"/>
                  </a:ext>
                </a:extLst>
              </p:cNvPr>
              <p:cNvCxnSpPr/>
              <p:nvPr/>
            </p:nvCxnSpPr>
            <p:spPr>
              <a:xfrm flipV="1">
                <a:off x="629310" y="4076125"/>
                <a:ext cx="0" cy="336137"/>
              </a:xfrm>
              <a:prstGeom prst="line">
                <a:avLst/>
              </a:prstGeom>
            </p:spPr>
            <p:style>
              <a:lnRef idx="2">
                <a:schemeClr val="accent1"/>
              </a:lnRef>
              <a:fillRef idx="0">
                <a:schemeClr val="accent1"/>
              </a:fillRef>
              <a:effectRef idx="1">
                <a:schemeClr val="accent1"/>
              </a:effectRef>
              <a:fontRef idx="minor">
                <a:schemeClr val="tx1"/>
              </a:fontRef>
            </p:style>
          </p:cxnSp>
          <p:cxnSp>
            <p:nvCxnSpPr>
              <p:cNvPr id="633" name="Straight Connector 632">
                <a:extLst>
                  <a:ext uri="{FF2B5EF4-FFF2-40B4-BE49-F238E27FC236}">
                    <a16:creationId xmlns:a16="http://schemas.microsoft.com/office/drawing/2014/main" id="{5E63BFB5-01E8-174E-9246-52855DA23278}"/>
                  </a:ext>
                </a:extLst>
              </p:cNvPr>
              <p:cNvCxnSpPr/>
              <p:nvPr/>
            </p:nvCxnSpPr>
            <p:spPr>
              <a:xfrm flipV="1">
                <a:off x="388477" y="4076125"/>
                <a:ext cx="0" cy="336137"/>
              </a:xfrm>
              <a:prstGeom prst="line">
                <a:avLst/>
              </a:prstGeom>
            </p:spPr>
            <p:style>
              <a:lnRef idx="2">
                <a:schemeClr val="accent1"/>
              </a:lnRef>
              <a:fillRef idx="0">
                <a:schemeClr val="accent1"/>
              </a:fillRef>
              <a:effectRef idx="1">
                <a:schemeClr val="accent1"/>
              </a:effectRef>
              <a:fontRef idx="minor">
                <a:schemeClr val="tx1"/>
              </a:fontRef>
            </p:style>
          </p:cxnSp>
          <p:cxnSp>
            <p:nvCxnSpPr>
              <p:cNvPr id="634" name="Straight Connector 633">
                <a:extLst>
                  <a:ext uri="{FF2B5EF4-FFF2-40B4-BE49-F238E27FC236}">
                    <a16:creationId xmlns:a16="http://schemas.microsoft.com/office/drawing/2014/main" id="{E6C0267B-820E-CF44-800B-BABEFB279E8D}"/>
                  </a:ext>
                </a:extLst>
              </p:cNvPr>
              <p:cNvCxnSpPr/>
              <p:nvPr/>
            </p:nvCxnSpPr>
            <p:spPr>
              <a:xfrm flipV="1">
                <a:off x="861694" y="4076125"/>
                <a:ext cx="0" cy="336137"/>
              </a:xfrm>
              <a:prstGeom prst="line">
                <a:avLst/>
              </a:prstGeom>
            </p:spPr>
            <p:style>
              <a:lnRef idx="2">
                <a:schemeClr val="accent1"/>
              </a:lnRef>
              <a:fillRef idx="0">
                <a:schemeClr val="accent1"/>
              </a:fillRef>
              <a:effectRef idx="1">
                <a:schemeClr val="accent1"/>
              </a:effectRef>
              <a:fontRef idx="minor">
                <a:schemeClr val="tx1"/>
              </a:fontRef>
            </p:style>
          </p:cxnSp>
          <p:cxnSp>
            <p:nvCxnSpPr>
              <p:cNvPr id="635" name="Straight Connector 634">
                <a:extLst>
                  <a:ext uri="{FF2B5EF4-FFF2-40B4-BE49-F238E27FC236}">
                    <a16:creationId xmlns:a16="http://schemas.microsoft.com/office/drawing/2014/main" id="{B0F11A9F-27B5-8645-A6C6-407855B13978}"/>
                  </a:ext>
                </a:extLst>
              </p:cNvPr>
              <p:cNvCxnSpPr/>
              <p:nvPr/>
            </p:nvCxnSpPr>
            <p:spPr>
              <a:xfrm>
                <a:off x="1381387" y="4076125"/>
                <a:ext cx="0" cy="336137"/>
              </a:xfrm>
              <a:prstGeom prst="line">
                <a:avLst/>
              </a:prstGeom>
            </p:spPr>
            <p:style>
              <a:lnRef idx="2">
                <a:schemeClr val="accent1"/>
              </a:lnRef>
              <a:fillRef idx="0">
                <a:schemeClr val="accent1"/>
              </a:fillRef>
              <a:effectRef idx="1">
                <a:schemeClr val="accent1"/>
              </a:effectRef>
              <a:fontRef idx="minor">
                <a:schemeClr val="tx1"/>
              </a:fontRef>
            </p:style>
          </p:cxnSp>
          <p:cxnSp>
            <p:nvCxnSpPr>
              <p:cNvPr id="636" name="Straight Connector 635">
                <a:extLst>
                  <a:ext uri="{FF2B5EF4-FFF2-40B4-BE49-F238E27FC236}">
                    <a16:creationId xmlns:a16="http://schemas.microsoft.com/office/drawing/2014/main" id="{FFC49479-AFF6-7D44-A153-743C172A15A8}"/>
                  </a:ext>
                </a:extLst>
              </p:cNvPr>
              <p:cNvCxnSpPr/>
              <p:nvPr/>
            </p:nvCxnSpPr>
            <p:spPr>
              <a:xfrm flipV="1">
                <a:off x="1140553" y="4076125"/>
                <a:ext cx="0" cy="336137"/>
              </a:xfrm>
              <a:prstGeom prst="line">
                <a:avLst/>
              </a:prstGeom>
            </p:spPr>
            <p:style>
              <a:lnRef idx="2">
                <a:schemeClr val="accent1"/>
              </a:lnRef>
              <a:fillRef idx="0">
                <a:schemeClr val="accent1"/>
              </a:fillRef>
              <a:effectRef idx="1">
                <a:schemeClr val="accent1"/>
              </a:effectRef>
              <a:fontRef idx="minor">
                <a:schemeClr val="tx1"/>
              </a:fontRef>
            </p:style>
          </p:cxnSp>
          <p:cxnSp>
            <p:nvCxnSpPr>
              <p:cNvPr id="637" name="Straight Connector 636">
                <a:extLst>
                  <a:ext uri="{FF2B5EF4-FFF2-40B4-BE49-F238E27FC236}">
                    <a16:creationId xmlns:a16="http://schemas.microsoft.com/office/drawing/2014/main" id="{BBFD3E17-AB0A-DD45-BDDF-DF2B02923212}"/>
                  </a:ext>
                </a:extLst>
              </p:cNvPr>
              <p:cNvCxnSpPr/>
              <p:nvPr/>
            </p:nvCxnSpPr>
            <p:spPr>
              <a:xfrm flipV="1">
                <a:off x="1613770" y="4076125"/>
                <a:ext cx="0" cy="336137"/>
              </a:xfrm>
              <a:prstGeom prst="line">
                <a:avLst/>
              </a:prstGeom>
            </p:spPr>
            <p:style>
              <a:lnRef idx="2">
                <a:schemeClr val="accent1"/>
              </a:lnRef>
              <a:fillRef idx="0">
                <a:schemeClr val="accent1"/>
              </a:fillRef>
              <a:effectRef idx="1">
                <a:schemeClr val="accent1"/>
              </a:effectRef>
              <a:fontRef idx="minor">
                <a:schemeClr val="tx1"/>
              </a:fontRef>
            </p:style>
          </p:cxnSp>
          <p:cxnSp>
            <p:nvCxnSpPr>
              <p:cNvPr id="638" name="Straight Connector 637">
                <a:extLst>
                  <a:ext uri="{FF2B5EF4-FFF2-40B4-BE49-F238E27FC236}">
                    <a16:creationId xmlns:a16="http://schemas.microsoft.com/office/drawing/2014/main" id="{0013008A-7757-1A41-9690-86C64B90B577}"/>
                  </a:ext>
                </a:extLst>
              </p:cNvPr>
              <p:cNvCxnSpPr/>
              <p:nvPr/>
            </p:nvCxnSpPr>
            <p:spPr>
              <a:xfrm flipV="1">
                <a:off x="2051074" y="4076125"/>
                <a:ext cx="0" cy="336137"/>
              </a:xfrm>
              <a:prstGeom prst="line">
                <a:avLst/>
              </a:prstGeom>
            </p:spPr>
            <p:style>
              <a:lnRef idx="2">
                <a:schemeClr val="accent1"/>
              </a:lnRef>
              <a:fillRef idx="0">
                <a:schemeClr val="accent1"/>
              </a:fillRef>
              <a:effectRef idx="1">
                <a:schemeClr val="accent1"/>
              </a:effectRef>
              <a:fontRef idx="minor">
                <a:schemeClr val="tx1"/>
              </a:fontRef>
            </p:style>
          </p:cxnSp>
          <p:cxnSp>
            <p:nvCxnSpPr>
              <p:cNvPr id="639" name="Straight Connector 638">
                <a:extLst>
                  <a:ext uri="{FF2B5EF4-FFF2-40B4-BE49-F238E27FC236}">
                    <a16:creationId xmlns:a16="http://schemas.microsoft.com/office/drawing/2014/main" id="{8FFC5484-3E0E-EF48-B0CD-57774F83F87A}"/>
                  </a:ext>
                </a:extLst>
              </p:cNvPr>
              <p:cNvCxnSpPr/>
              <p:nvPr/>
            </p:nvCxnSpPr>
            <p:spPr>
              <a:xfrm flipV="1">
                <a:off x="1810240" y="4076125"/>
                <a:ext cx="0" cy="336137"/>
              </a:xfrm>
              <a:prstGeom prst="line">
                <a:avLst/>
              </a:prstGeom>
            </p:spPr>
            <p:style>
              <a:lnRef idx="2">
                <a:schemeClr val="accent1"/>
              </a:lnRef>
              <a:fillRef idx="0">
                <a:schemeClr val="accent1"/>
              </a:fillRef>
              <a:effectRef idx="1">
                <a:schemeClr val="accent1"/>
              </a:effectRef>
              <a:fontRef idx="minor">
                <a:schemeClr val="tx1"/>
              </a:fontRef>
            </p:style>
          </p:cxnSp>
          <p:cxnSp>
            <p:nvCxnSpPr>
              <p:cNvPr id="640" name="Straight Connector 639">
                <a:extLst>
                  <a:ext uri="{FF2B5EF4-FFF2-40B4-BE49-F238E27FC236}">
                    <a16:creationId xmlns:a16="http://schemas.microsoft.com/office/drawing/2014/main" id="{E1BBB98E-C2E7-A742-90E0-F0801F8618B4}"/>
                  </a:ext>
                </a:extLst>
              </p:cNvPr>
              <p:cNvCxnSpPr/>
              <p:nvPr/>
            </p:nvCxnSpPr>
            <p:spPr>
              <a:xfrm flipV="1">
                <a:off x="2283457" y="4076125"/>
                <a:ext cx="0" cy="336137"/>
              </a:xfrm>
              <a:prstGeom prst="line">
                <a:avLst/>
              </a:prstGeom>
            </p:spPr>
            <p:style>
              <a:lnRef idx="2">
                <a:schemeClr val="accent1"/>
              </a:lnRef>
              <a:fillRef idx="0">
                <a:schemeClr val="accent1"/>
              </a:fillRef>
              <a:effectRef idx="1">
                <a:schemeClr val="accent1"/>
              </a:effectRef>
              <a:fontRef idx="minor">
                <a:schemeClr val="tx1"/>
              </a:fontRef>
            </p:style>
          </p:cxnSp>
          <p:cxnSp>
            <p:nvCxnSpPr>
              <p:cNvPr id="641" name="Straight Connector 640">
                <a:extLst>
                  <a:ext uri="{FF2B5EF4-FFF2-40B4-BE49-F238E27FC236}">
                    <a16:creationId xmlns:a16="http://schemas.microsoft.com/office/drawing/2014/main" id="{B4AED989-E311-C041-9146-F514E578CD69}"/>
                  </a:ext>
                </a:extLst>
              </p:cNvPr>
              <p:cNvCxnSpPr/>
              <p:nvPr/>
            </p:nvCxnSpPr>
            <p:spPr>
              <a:xfrm flipV="1">
                <a:off x="2803150" y="4076125"/>
                <a:ext cx="0" cy="336137"/>
              </a:xfrm>
              <a:prstGeom prst="line">
                <a:avLst/>
              </a:prstGeom>
            </p:spPr>
            <p:style>
              <a:lnRef idx="2">
                <a:schemeClr val="accent1"/>
              </a:lnRef>
              <a:fillRef idx="0">
                <a:schemeClr val="accent1"/>
              </a:fillRef>
              <a:effectRef idx="1">
                <a:schemeClr val="accent1"/>
              </a:effectRef>
              <a:fontRef idx="minor">
                <a:schemeClr val="tx1"/>
              </a:fontRef>
            </p:style>
          </p:cxnSp>
          <p:cxnSp>
            <p:nvCxnSpPr>
              <p:cNvPr id="642" name="Straight Connector 641">
                <a:extLst>
                  <a:ext uri="{FF2B5EF4-FFF2-40B4-BE49-F238E27FC236}">
                    <a16:creationId xmlns:a16="http://schemas.microsoft.com/office/drawing/2014/main" id="{2ADE49E3-D825-E542-9C0F-6E1F567A608D}"/>
                  </a:ext>
                </a:extLst>
              </p:cNvPr>
              <p:cNvCxnSpPr/>
              <p:nvPr/>
            </p:nvCxnSpPr>
            <p:spPr>
              <a:xfrm flipV="1">
                <a:off x="2562317" y="4076125"/>
                <a:ext cx="0" cy="336137"/>
              </a:xfrm>
              <a:prstGeom prst="line">
                <a:avLst/>
              </a:prstGeom>
            </p:spPr>
            <p:style>
              <a:lnRef idx="2">
                <a:schemeClr val="accent1"/>
              </a:lnRef>
              <a:fillRef idx="0">
                <a:schemeClr val="accent1"/>
              </a:fillRef>
              <a:effectRef idx="1">
                <a:schemeClr val="accent1"/>
              </a:effectRef>
              <a:fontRef idx="minor">
                <a:schemeClr val="tx1"/>
              </a:fontRef>
            </p:style>
          </p:cxnSp>
          <p:cxnSp>
            <p:nvCxnSpPr>
              <p:cNvPr id="643" name="Straight Connector 642">
                <a:extLst>
                  <a:ext uri="{FF2B5EF4-FFF2-40B4-BE49-F238E27FC236}">
                    <a16:creationId xmlns:a16="http://schemas.microsoft.com/office/drawing/2014/main" id="{B85982B5-54E3-8840-A6B6-9A9586E14487}"/>
                  </a:ext>
                </a:extLst>
              </p:cNvPr>
              <p:cNvCxnSpPr/>
              <p:nvPr/>
            </p:nvCxnSpPr>
            <p:spPr>
              <a:xfrm flipV="1">
                <a:off x="3035534" y="4076125"/>
                <a:ext cx="0" cy="336137"/>
              </a:xfrm>
              <a:prstGeom prst="line">
                <a:avLst/>
              </a:prstGeom>
            </p:spPr>
            <p:style>
              <a:lnRef idx="2">
                <a:schemeClr val="accent1"/>
              </a:lnRef>
              <a:fillRef idx="0">
                <a:schemeClr val="accent1"/>
              </a:fillRef>
              <a:effectRef idx="1">
                <a:schemeClr val="accent1"/>
              </a:effectRef>
              <a:fontRef idx="minor">
                <a:schemeClr val="tx1"/>
              </a:fontRef>
            </p:style>
          </p:cxnSp>
          <p:cxnSp>
            <p:nvCxnSpPr>
              <p:cNvPr id="644" name="Straight Connector 643">
                <a:extLst>
                  <a:ext uri="{FF2B5EF4-FFF2-40B4-BE49-F238E27FC236}">
                    <a16:creationId xmlns:a16="http://schemas.microsoft.com/office/drawing/2014/main" id="{8E854E8D-3B65-354F-B774-4ECFDEC84C9A}"/>
                  </a:ext>
                </a:extLst>
              </p:cNvPr>
              <p:cNvCxnSpPr/>
              <p:nvPr/>
            </p:nvCxnSpPr>
            <p:spPr>
              <a:xfrm flipV="1">
                <a:off x="3477061" y="4076125"/>
                <a:ext cx="0" cy="348822"/>
              </a:xfrm>
              <a:prstGeom prst="line">
                <a:avLst/>
              </a:prstGeom>
            </p:spPr>
            <p:style>
              <a:lnRef idx="2">
                <a:schemeClr val="accent1"/>
              </a:lnRef>
              <a:fillRef idx="0">
                <a:schemeClr val="accent1"/>
              </a:fillRef>
              <a:effectRef idx="1">
                <a:schemeClr val="accent1"/>
              </a:effectRef>
              <a:fontRef idx="minor">
                <a:schemeClr val="tx1"/>
              </a:fontRef>
            </p:style>
          </p:cxnSp>
          <p:cxnSp>
            <p:nvCxnSpPr>
              <p:cNvPr id="645" name="Straight Connector 644">
                <a:extLst>
                  <a:ext uri="{FF2B5EF4-FFF2-40B4-BE49-F238E27FC236}">
                    <a16:creationId xmlns:a16="http://schemas.microsoft.com/office/drawing/2014/main" id="{84924273-6D7E-4542-AE79-A77097784978}"/>
                  </a:ext>
                </a:extLst>
              </p:cNvPr>
              <p:cNvCxnSpPr/>
              <p:nvPr/>
            </p:nvCxnSpPr>
            <p:spPr>
              <a:xfrm flipV="1">
                <a:off x="3236228" y="4076125"/>
                <a:ext cx="0" cy="348822"/>
              </a:xfrm>
              <a:prstGeom prst="line">
                <a:avLst/>
              </a:prstGeom>
            </p:spPr>
            <p:style>
              <a:lnRef idx="2">
                <a:schemeClr val="accent1"/>
              </a:lnRef>
              <a:fillRef idx="0">
                <a:schemeClr val="accent1"/>
              </a:fillRef>
              <a:effectRef idx="1">
                <a:schemeClr val="accent1"/>
              </a:effectRef>
              <a:fontRef idx="minor">
                <a:schemeClr val="tx1"/>
              </a:fontRef>
            </p:style>
          </p:cxnSp>
          <p:cxnSp>
            <p:nvCxnSpPr>
              <p:cNvPr id="646" name="Straight Connector 645">
                <a:extLst>
                  <a:ext uri="{FF2B5EF4-FFF2-40B4-BE49-F238E27FC236}">
                    <a16:creationId xmlns:a16="http://schemas.microsoft.com/office/drawing/2014/main" id="{EE7DEA44-69B5-7445-B82B-73D915FB44C4}"/>
                  </a:ext>
                </a:extLst>
              </p:cNvPr>
              <p:cNvCxnSpPr/>
              <p:nvPr/>
            </p:nvCxnSpPr>
            <p:spPr>
              <a:xfrm flipV="1">
                <a:off x="3709444" y="4076125"/>
                <a:ext cx="0" cy="348822"/>
              </a:xfrm>
              <a:prstGeom prst="line">
                <a:avLst/>
              </a:prstGeom>
            </p:spPr>
            <p:style>
              <a:lnRef idx="2">
                <a:schemeClr val="accent1"/>
              </a:lnRef>
              <a:fillRef idx="0">
                <a:schemeClr val="accent1"/>
              </a:fillRef>
              <a:effectRef idx="1">
                <a:schemeClr val="accent1"/>
              </a:effectRef>
              <a:fontRef idx="minor">
                <a:schemeClr val="tx1"/>
              </a:fontRef>
            </p:style>
          </p:cxnSp>
        </p:grpSp>
        <p:sp>
          <p:nvSpPr>
            <p:cNvPr id="611" name="Rectangle 610">
              <a:extLst>
                <a:ext uri="{FF2B5EF4-FFF2-40B4-BE49-F238E27FC236}">
                  <a16:creationId xmlns:a16="http://schemas.microsoft.com/office/drawing/2014/main" id="{416DF364-7AC1-514D-98ED-8CE3A764B1ED}"/>
                </a:ext>
              </a:extLst>
            </p:cNvPr>
            <p:cNvSpPr/>
            <p:nvPr/>
          </p:nvSpPr>
          <p:spPr>
            <a:xfrm>
              <a:off x="5065094" y="3195761"/>
              <a:ext cx="34918" cy="2986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eaLnBrk="1" hangingPunct="1">
                <a:defRPr/>
              </a:pPr>
              <a:endParaRPr lang="en-US"/>
            </a:p>
          </p:txBody>
        </p:sp>
        <p:sp>
          <p:nvSpPr>
            <p:cNvPr id="612" name="Rectangle 611">
              <a:extLst>
                <a:ext uri="{FF2B5EF4-FFF2-40B4-BE49-F238E27FC236}">
                  <a16:creationId xmlns:a16="http://schemas.microsoft.com/office/drawing/2014/main" id="{30233B15-4E91-4142-B7A2-F2AAFB95C4C8}"/>
                </a:ext>
              </a:extLst>
            </p:cNvPr>
            <p:cNvSpPr/>
            <p:nvPr/>
          </p:nvSpPr>
          <p:spPr>
            <a:xfrm>
              <a:off x="5125406" y="2967046"/>
              <a:ext cx="34918" cy="528903"/>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eaLnBrk="1" hangingPunct="1">
                <a:defRPr/>
              </a:pPr>
              <a:endParaRPr lang="en-US"/>
            </a:p>
          </p:txBody>
        </p:sp>
        <p:sp>
          <p:nvSpPr>
            <p:cNvPr id="613" name="Rectangle 612">
              <a:extLst>
                <a:ext uri="{FF2B5EF4-FFF2-40B4-BE49-F238E27FC236}">
                  <a16:creationId xmlns:a16="http://schemas.microsoft.com/office/drawing/2014/main" id="{7DDFC3A6-B256-594E-B956-B5D4FC90F781}"/>
                </a:ext>
              </a:extLst>
            </p:cNvPr>
            <p:cNvSpPr/>
            <p:nvPr/>
          </p:nvSpPr>
          <p:spPr>
            <a:xfrm>
              <a:off x="5203178" y="3100463"/>
              <a:ext cx="33330" cy="39548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eaLnBrk="1" hangingPunct="1">
                <a:defRPr/>
              </a:pPr>
              <a:endParaRPr lang="en-US"/>
            </a:p>
          </p:txBody>
        </p:sp>
        <p:sp>
          <p:nvSpPr>
            <p:cNvPr id="614" name="Rectangle 613">
              <a:extLst>
                <a:ext uri="{FF2B5EF4-FFF2-40B4-BE49-F238E27FC236}">
                  <a16:creationId xmlns:a16="http://schemas.microsoft.com/office/drawing/2014/main" id="{76EDD971-B52F-8049-948B-E94C3EB14322}"/>
                </a:ext>
              </a:extLst>
            </p:cNvPr>
            <p:cNvSpPr/>
            <p:nvPr/>
          </p:nvSpPr>
          <p:spPr>
            <a:xfrm>
              <a:off x="5287298" y="2967046"/>
              <a:ext cx="33331" cy="53207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eaLnBrk="1" hangingPunct="1">
                <a:defRPr/>
              </a:pPr>
              <a:endParaRPr lang="en-US"/>
            </a:p>
          </p:txBody>
        </p:sp>
        <p:sp>
          <p:nvSpPr>
            <p:cNvPr id="615" name="Rectangle 614">
              <a:extLst>
                <a:ext uri="{FF2B5EF4-FFF2-40B4-BE49-F238E27FC236}">
                  <a16:creationId xmlns:a16="http://schemas.microsoft.com/office/drawing/2014/main" id="{329FC56F-CBEF-CF41-9927-C916748B18F4}"/>
                </a:ext>
              </a:extLst>
            </p:cNvPr>
            <p:cNvSpPr/>
            <p:nvPr/>
          </p:nvSpPr>
          <p:spPr>
            <a:xfrm>
              <a:off x="5501566" y="3195761"/>
              <a:ext cx="33330" cy="29542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eaLnBrk="1" hangingPunct="1">
                <a:defRPr/>
              </a:pPr>
              <a:endParaRPr lang="en-US"/>
            </a:p>
          </p:txBody>
        </p:sp>
        <p:sp>
          <p:nvSpPr>
            <p:cNvPr id="616" name="Rectangle 615">
              <a:extLst>
                <a:ext uri="{FF2B5EF4-FFF2-40B4-BE49-F238E27FC236}">
                  <a16:creationId xmlns:a16="http://schemas.microsoft.com/office/drawing/2014/main" id="{92EB55E7-C42F-2F4A-A036-4C0AB1641F54}"/>
                </a:ext>
              </a:extLst>
            </p:cNvPr>
            <p:cNvSpPr/>
            <p:nvPr/>
          </p:nvSpPr>
          <p:spPr>
            <a:xfrm>
              <a:off x="5585686" y="3019459"/>
              <a:ext cx="33331" cy="47172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eaLnBrk="1" hangingPunct="1">
                <a:defRPr/>
              </a:pPr>
              <a:endParaRPr lang="en-US"/>
            </a:p>
          </p:txBody>
        </p:sp>
        <p:sp>
          <p:nvSpPr>
            <p:cNvPr id="617" name="Rectangle 616">
              <a:extLst>
                <a:ext uri="{FF2B5EF4-FFF2-40B4-BE49-F238E27FC236}">
                  <a16:creationId xmlns:a16="http://schemas.microsoft.com/office/drawing/2014/main" id="{5353194A-1CC3-1C46-92FF-AD9FD13706CD}"/>
                </a:ext>
              </a:extLst>
            </p:cNvPr>
            <p:cNvSpPr/>
            <p:nvPr/>
          </p:nvSpPr>
          <p:spPr>
            <a:xfrm>
              <a:off x="5661870" y="2738331"/>
              <a:ext cx="34918" cy="752853"/>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eaLnBrk="1" hangingPunct="1">
                <a:defRPr/>
              </a:pPr>
              <a:endParaRPr lang="en-US"/>
            </a:p>
          </p:txBody>
        </p:sp>
        <p:sp>
          <p:nvSpPr>
            <p:cNvPr id="618" name="Rectangle 617">
              <a:extLst>
                <a:ext uri="{FF2B5EF4-FFF2-40B4-BE49-F238E27FC236}">
                  <a16:creationId xmlns:a16="http://schemas.microsoft.com/office/drawing/2014/main" id="{415C3DC2-26D3-C444-AFC0-9D932CF50E2B}"/>
                </a:ext>
              </a:extLst>
            </p:cNvPr>
            <p:cNvSpPr/>
            <p:nvPr/>
          </p:nvSpPr>
          <p:spPr>
            <a:xfrm>
              <a:off x="5726944" y="2747861"/>
              <a:ext cx="34918" cy="74808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eaLnBrk="1" hangingPunct="1">
                <a:defRPr/>
              </a:pPr>
              <a:endParaRPr lang="en-US"/>
            </a:p>
          </p:txBody>
        </p:sp>
        <p:sp>
          <p:nvSpPr>
            <p:cNvPr id="619" name="Rectangle 618">
              <a:extLst>
                <a:ext uri="{FF2B5EF4-FFF2-40B4-BE49-F238E27FC236}">
                  <a16:creationId xmlns:a16="http://schemas.microsoft.com/office/drawing/2014/main" id="{C8AA640E-7CE0-5B45-8882-F562DFD22CCB}"/>
                </a:ext>
              </a:extLst>
            </p:cNvPr>
            <p:cNvSpPr/>
            <p:nvPr/>
          </p:nvSpPr>
          <p:spPr>
            <a:xfrm>
              <a:off x="5820587" y="2967046"/>
              <a:ext cx="34918" cy="52255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eaLnBrk="1" hangingPunct="1">
                <a:defRPr/>
              </a:pPr>
              <a:endParaRPr lang="en-US"/>
            </a:p>
          </p:txBody>
        </p:sp>
        <p:sp>
          <p:nvSpPr>
            <p:cNvPr id="620" name="Rectangle 619">
              <a:extLst>
                <a:ext uri="{FF2B5EF4-FFF2-40B4-BE49-F238E27FC236}">
                  <a16:creationId xmlns:a16="http://schemas.microsoft.com/office/drawing/2014/main" id="{13B54CBB-E356-AE4D-9965-53E7D0D24EFC}"/>
                </a:ext>
              </a:extLst>
            </p:cNvPr>
            <p:cNvSpPr/>
            <p:nvPr/>
          </p:nvSpPr>
          <p:spPr>
            <a:xfrm>
              <a:off x="5934863" y="2967046"/>
              <a:ext cx="34918" cy="52572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eaLnBrk="1" hangingPunct="1">
                <a:defRPr/>
              </a:pPr>
              <a:endParaRPr lang="en-US"/>
            </a:p>
          </p:txBody>
        </p:sp>
        <p:sp>
          <p:nvSpPr>
            <p:cNvPr id="621" name="Rectangle 620">
              <a:extLst>
                <a:ext uri="{FF2B5EF4-FFF2-40B4-BE49-F238E27FC236}">
                  <a16:creationId xmlns:a16="http://schemas.microsoft.com/office/drawing/2014/main" id="{858D19A0-B477-DB44-8B19-B52F46ECFA7A}"/>
                </a:ext>
              </a:extLst>
            </p:cNvPr>
            <p:cNvSpPr/>
            <p:nvPr/>
          </p:nvSpPr>
          <p:spPr>
            <a:xfrm>
              <a:off x="6050727" y="3032166"/>
              <a:ext cx="33330" cy="46537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eaLnBrk="1" hangingPunct="1">
                <a:defRPr/>
              </a:pPr>
              <a:endParaRPr lang="en-US"/>
            </a:p>
          </p:txBody>
        </p:sp>
        <p:sp>
          <p:nvSpPr>
            <p:cNvPr id="622" name="Rectangle 621">
              <a:extLst>
                <a:ext uri="{FF2B5EF4-FFF2-40B4-BE49-F238E27FC236}">
                  <a16:creationId xmlns:a16="http://schemas.microsoft.com/office/drawing/2014/main" id="{4D9DA208-6390-3145-889B-6C10752F431D}"/>
                </a:ext>
              </a:extLst>
            </p:cNvPr>
            <p:cNvSpPr/>
            <p:nvPr/>
          </p:nvSpPr>
          <p:spPr>
            <a:xfrm>
              <a:off x="6301500" y="3289470"/>
              <a:ext cx="33330" cy="20806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eaLnBrk="1" hangingPunct="1">
                <a:defRPr/>
              </a:pPr>
              <a:endParaRPr lang="en-US"/>
            </a:p>
          </p:txBody>
        </p:sp>
        <p:sp>
          <p:nvSpPr>
            <p:cNvPr id="623" name="Rectangle 622">
              <a:extLst>
                <a:ext uri="{FF2B5EF4-FFF2-40B4-BE49-F238E27FC236}">
                  <a16:creationId xmlns:a16="http://schemas.microsoft.com/office/drawing/2014/main" id="{4E49135B-BBBB-F74A-B756-12C7A5977F13}"/>
                </a:ext>
              </a:extLst>
            </p:cNvPr>
            <p:cNvSpPr/>
            <p:nvPr/>
          </p:nvSpPr>
          <p:spPr>
            <a:xfrm>
              <a:off x="6417363" y="2747861"/>
              <a:ext cx="34918" cy="74332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eaLnBrk="1" hangingPunct="1">
                <a:defRPr/>
              </a:pPr>
              <a:endParaRPr lang="en-US"/>
            </a:p>
          </p:txBody>
        </p:sp>
        <p:sp>
          <p:nvSpPr>
            <p:cNvPr id="624" name="Rectangle 623">
              <a:extLst>
                <a:ext uri="{FF2B5EF4-FFF2-40B4-BE49-F238E27FC236}">
                  <a16:creationId xmlns:a16="http://schemas.microsoft.com/office/drawing/2014/main" id="{0E7B8899-AE32-7C49-8CBF-59CAD0486A27}"/>
                </a:ext>
              </a:extLst>
            </p:cNvPr>
            <p:cNvSpPr/>
            <p:nvPr/>
          </p:nvSpPr>
          <p:spPr>
            <a:xfrm>
              <a:off x="6685596" y="3289470"/>
              <a:ext cx="34918" cy="20647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eaLnBrk="1" hangingPunct="1">
                <a:defRPr/>
              </a:pPr>
              <a:endParaRPr lang="en-US"/>
            </a:p>
          </p:txBody>
        </p:sp>
        <p:sp>
          <p:nvSpPr>
            <p:cNvPr id="625" name="Rectangle 624">
              <a:extLst>
                <a:ext uri="{FF2B5EF4-FFF2-40B4-BE49-F238E27FC236}">
                  <a16:creationId xmlns:a16="http://schemas.microsoft.com/office/drawing/2014/main" id="{370ABCE0-CBE7-B749-8010-72E5661C4125}"/>
                </a:ext>
              </a:extLst>
            </p:cNvPr>
            <p:cNvSpPr/>
            <p:nvPr/>
          </p:nvSpPr>
          <p:spPr>
            <a:xfrm>
              <a:off x="6769715" y="3032166"/>
              <a:ext cx="34918" cy="46537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eaLnBrk="1" hangingPunct="1">
                <a:defRPr/>
              </a:pPr>
              <a:endParaRPr lang="en-US"/>
            </a:p>
          </p:txBody>
        </p:sp>
        <p:sp>
          <p:nvSpPr>
            <p:cNvPr id="626" name="Rectangle 625">
              <a:extLst>
                <a:ext uri="{FF2B5EF4-FFF2-40B4-BE49-F238E27FC236}">
                  <a16:creationId xmlns:a16="http://schemas.microsoft.com/office/drawing/2014/main" id="{0A60D7CD-108B-4A47-87F7-37911AD5A705}"/>
                </a:ext>
              </a:extLst>
            </p:cNvPr>
            <p:cNvSpPr/>
            <p:nvPr/>
          </p:nvSpPr>
          <p:spPr>
            <a:xfrm>
              <a:off x="6893514" y="3032166"/>
              <a:ext cx="34918" cy="46060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eaLnBrk="1" hangingPunct="1">
                <a:defRPr/>
              </a:pPr>
              <a:endParaRPr lang="en-US"/>
            </a:p>
          </p:txBody>
        </p:sp>
        <p:sp>
          <p:nvSpPr>
            <p:cNvPr id="627" name="Rectangle 626">
              <a:extLst>
                <a:ext uri="{FF2B5EF4-FFF2-40B4-BE49-F238E27FC236}">
                  <a16:creationId xmlns:a16="http://schemas.microsoft.com/office/drawing/2014/main" id="{39CAD6DC-6260-BC4F-AE1A-959A9A7418DF}"/>
                </a:ext>
              </a:extLst>
            </p:cNvPr>
            <p:cNvSpPr/>
            <p:nvPr/>
          </p:nvSpPr>
          <p:spPr>
            <a:xfrm>
              <a:off x="6974461" y="2967046"/>
              <a:ext cx="33330" cy="53049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eaLnBrk="1" hangingPunct="1">
                <a:defRPr/>
              </a:pPr>
              <a:endParaRPr lang="en-US"/>
            </a:p>
          </p:txBody>
        </p:sp>
        <p:sp>
          <p:nvSpPr>
            <p:cNvPr id="628" name="Rectangle 627">
              <a:extLst>
                <a:ext uri="{FF2B5EF4-FFF2-40B4-BE49-F238E27FC236}">
                  <a16:creationId xmlns:a16="http://schemas.microsoft.com/office/drawing/2014/main" id="{B8EA6B5E-66E4-1E4A-8D77-E7763C5DD83B}"/>
                </a:ext>
              </a:extLst>
            </p:cNvPr>
            <p:cNvSpPr/>
            <p:nvPr/>
          </p:nvSpPr>
          <p:spPr>
            <a:xfrm>
              <a:off x="7058580" y="3109993"/>
              <a:ext cx="34918" cy="38436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eaLnBrk="1" hangingPunct="1">
                <a:defRPr/>
              </a:pPr>
              <a:endParaRPr lang="en-US"/>
            </a:p>
          </p:txBody>
        </p:sp>
        <p:sp>
          <p:nvSpPr>
            <p:cNvPr id="629" name="Rectangle 628">
              <a:extLst>
                <a:ext uri="{FF2B5EF4-FFF2-40B4-BE49-F238E27FC236}">
                  <a16:creationId xmlns:a16="http://schemas.microsoft.com/office/drawing/2014/main" id="{D617E04A-7F90-C84F-BA7E-AE43CBC39920}"/>
                </a:ext>
              </a:extLst>
            </p:cNvPr>
            <p:cNvSpPr/>
            <p:nvPr/>
          </p:nvSpPr>
          <p:spPr>
            <a:xfrm>
              <a:off x="7298243" y="2811393"/>
              <a:ext cx="33330" cy="67661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eaLnBrk="1" hangingPunct="1">
                <a:defRPr/>
              </a:pPr>
              <a:endParaRPr lang="en-US"/>
            </a:p>
          </p:txBody>
        </p:sp>
        <p:sp>
          <p:nvSpPr>
            <p:cNvPr id="630" name="Rectangle 629">
              <a:extLst>
                <a:ext uri="{FF2B5EF4-FFF2-40B4-BE49-F238E27FC236}">
                  <a16:creationId xmlns:a16="http://schemas.microsoft.com/office/drawing/2014/main" id="{2E21BEE5-E33C-E74B-BF1B-4D90A72D654C}"/>
                </a:ext>
              </a:extLst>
            </p:cNvPr>
            <p:cNvSpPr/>
            <p:nvPr/>
          </p:nvSpPr>
          <p:spPr>
            <a:xfrm>
              <a:off x="7418868" y="3297412"/>
              <a:ext cx="34918" cy="19377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eaLnBrk="1" hangingPunct="1">
                <a:defRPr/>
              </a:pPr>
              <a:endParaRPr lang="en-US"/>
            </a:p>
          </p:txBody>
        </p:sp>
        <p:sp>
          <p:nvSpPr>
            <p:cNvPr id="631" name="Rectangle 630">
              <a:extLst>
                <a:ext uri="{FF2B5EF4-FFF2-40B4-BE49-F238E27FC236}">
                  <a16:creationId xmlns:a16="http://schemas.microsoft.com/office/drawing/2014/main" id="{8ECFAF1C-A45D-D44F-ACFE-811BB1C678A9}"/>
                </a:ext>
              </a:extLst>
            </p:cNvPr>
            <p:cNvSpPr/>
            <p:nvPr/>
          </p:nvSpPr>
          <p:spPr>
            <a:xfrm>
              <a:off x="7493465" y="3032166"/>
              <a:ext cx="34918" cy="46219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eaLnBrk="1" hangingPunct="1">
                <a:defRPr/>
              </a:pPr>
              <a:endParaRPr lang="en-US"/>
            </a:p>
          </p:txBody>
        </p:sp>
      </p:grpSp>
      <p:grpSp>
        <p:nvGrpSpPr>
          <p:cNvPr id="264198" name="Group 268">
            <a:extLst>
              <a:ext uri="{FF2B5EF4-FFF2-40B4-BE49-F238E27FC236}">
                <a16:creationId xmlns:a16="http://schemas.microsoft.com/office/drawing/2014/main" id="{F2534082-299E-324D-BB22-C7F5537D2036}"/>
              </a:ext>
            </a:extLst>
          </p:cNvPr>
          <p:cNvGrpSpPr>
            <a:grpSpLocks/>
          </p:cNvGrpSpPr>
          <p:nvPr/>
        </p:nvGrpSpPr>
        <p:grpSpPr bwMode="auto">
          <a:xfrm>
            <a:off x="1163638" y="2679700"/>
            <a:ext cx="6656387" cy="307975"/>
            <a:chOff x="78828" y="3032828"/>
            <a:chExt cx="8861259" cy="409660"/>
          </a:xfrm>
        </p:grpSpPr>
        <p:cxnSp>
          <p:nvCxnSpPr>
            <p:cNvPr id="272" name="Straight Connector 271">
              <a:extLst>
                <a:ext uri="{FF2B5EF4-FFF2-40B4-BE49-F238E27FC236}">
                  <a16:creationId xmlns:a16="http://schemas.microsoft.com/office/drawing/2014/main" id="{8B10AA14-4BA9-D74D-BF22-A68DB56CAC4E}"/>
                </a:ext>
              </a:extLst>
            </p:cNvPr>
            <p:cNvCxnSpPr/>
            <p:nvPr/>
          </p:nvCxnSpPr>
          <p:spPr>
            <a:xfrm flipH="1">
              <a:off x="78828" y="3279892"/>
              <a:ext cx="3994224"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273" name="Straight Connector 272">
              <a:extLst>
                <a:ext uri="{FF2B5EF4-FFF2-40B4-BE49-F238E27FC236}">
                  <a16:creationId xmlns:a16="http://schemas.microsoft.com/office/drawing/2014/main" id="{05FEDBCA-7D0C-2743-983D-C3235F9C7F63}"/>
                </a:ext>
              </a:extLst>
            </p:cNvPr>
            <p:cNvCxnSpPr/>
            <p:nvPr/>
          </p:nvCxnSpPr>
          <p:spPr>
            <a:xfrm flipH="1">
              <a:off x="4945863" y="3279892"/>
              <a:ext cx="3994224" cy="0"/>
            </a:xfrm>
            <a:prstGeom prst="line">
              <a:avLst/>
            </a:prstGeom>
          </p:spPr>
          <p:style>
            <a:lnRef idx="2">
              <a:schemeClr val="accent1"/>
            </a:lnRef>
            <a:fillRef idx="0">
              <a:schemeClr val="accent1"/>
            </a:fillRef>
            <a:effectRef idx="1">
              <a:schemeClr val="accent1"/>
            </a:effectRef>
            <a:fontRef idx="minor">
              <a:schemeClr val="tx1"/>
            </a:fontRef>
          </p:style>
        </p:cxnSp>
        <p:sp>
          <p:nvSpPr>
            <p:cNvPr id="264222" name="TextBox 273">
              <a:extLst>
                <a:ext uri="{FF2B5EF4-FFF2-40B4-BE49-F238E27FC236}">
                  <a16:creationId xmlns:a16="http://schemas.microsoft.com/office/drawing/2014/main" id="{5FA3B27A-F159-6C48-9A4A-972C6F5A0871}"/>
                </a:ext>
              </a:extLst>
            </p:cNvPr>
            <p:cNvSpPr txBox="1">
              <a:spLocks noChangeArrowheads="1"/>
            </p:cNvSpPr>
            <p:nvPr/>
          </p:nvSpPr>
          <p:spPr bwMode="auto">
            <a:xfrm>
              <a:off x="3662413" y="3032828"/>
              <a:ext cx="1752379" cy="40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algn="ctr" eaLnBrk="1" hangingPunct="1"/>
              <a:r>
                <a:rPr lang="en-US" altLang="en-US" sz="1400" b="1">
                  <a:solidFill>
                    <a:srgbClr val="4F81BD"/>
                  </a:solidFill>
                  <a:latin typeface="Arial" panose="020B0604020202020204" pitchFamily="34" charset="0"/>
                </a:rPr>
                <a:t>Top 5%</a:t>
              </a:r>
            </a:p>
          </p:txBody>
        </p:sp>
      </p:grpSp>
      <p:pic>
        <p:nvPicPr>
          <p:cNvPr id="264199" name="Picture 647">
            <a:extLst>
              <a:ext uri="{FF2B5EF4-FFF2-40B4-BE49-F238E27FC236}">
                <a16:creationId xmlns:a16="http://schemas.microsoft.com/office/drawing/2014/main" id="{E0A88A04-2767-A34D-B84D-5BD35A9C58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011575">
            <a:off x="2049463" y="1071563"/>
            <a:ext cx="2413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4200" name="Picture 648">
            <a:extLst>
              <a:ext uri="{FF2B5EF4-FFF2-40B4-BE49-F238E27FC236}">
                <a16:creationId xmlns:a16="http://schemas.microsoft.com/office/drawing/2014/main" id="{11725D3F-0B37-6141-8589-9FBDC34446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011575">
            <a:off x="2197100" y="1309688"/>
            <a:ext cx="2413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4201" name="Picture 649">
            <a:extLst>
              <a:ext uri="{FF2B5EF4-FFF2-40B4-BE49-F238E27FC236}">
                <a16:creationId xmlns:a16="http://schemas.microsoft.com/office/drawing/2014/main" id="{472EEB22-C74C-604F-ABAB-96D948FCF19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2238" y="1030288"/>
            <a:ext cx="601662" cy="449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4202" name="Picture 650">
            <a:extLst>
              <a:ext uri="{FF2B5EF4-FFF2-40B4-BE49-F238E27FC236}">
                <a16:creationId xmlns:a16="http://schemas.microsoft.com/office/drawing/2014/main" id="{8911BB1E-B427-1A47-B9F0-4460F5DB3DA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94013" y="1304925"/>
            <a:ext cx="601662" cy="44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652" name="Straight Arrow Connector 651">
            <a:extLst>
              <a:ext uri="{FF2B5EF4-FFF2-40B4-BE49-F238E27FC236}">
                <a16:creationId xmlns:a16="http://schemas.microsoft.com/office/drawing/2014/main" id="{8AB39BD3-6CA3-7B4C-A7F7-359B487DEA8D}"/>
              </a:ext>
            </a:extLst>
          </p:cNvPr>
          <p:cNvCxnSpPr/>
          <p:nvPr/>
        </p:nvCxnSpPr>
        <p:spPr>
          <a:xfrm flipH="1">
            <a:off x="2871788" y="1720850"/>
            <a:ext cx="180975" cy="2032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653" name="Straight Arrow Connector 652">
            <a:extLst>
              <a:ext uri="{FF2B5EF4-FFF2-40B4-BE49-F238E27FC236}">
                <a16:creationId xmlns:a16="http://schemas.microsoft.com/office/drawing/2014/main" id="{EEE75437-E7CD-2D41-B29D-C696D41E5DF8}"/>
              </a:ext>
            </a:extLst>
          </p:cNvPr>
          <p:cNvCxnSpPr/>
          <p:nvPr/>
        </p:nvCxnSpPr>
        <p:spPr>
          <a:xfrm>
            <a:off x="2344738" y="1708150"/>
            <a:ext cx="192087" cy="2159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654" name="Rounded Rectangle 653">
            <a:extLst>
              <a:ext uri="{FF2B5EF4-FFF2-40B4-BE49-F238E27FC236}">
                <a16:creationId xmlns:a16="http://schemas.microsoft.com/office/drawing/2014/main" id="{C29452E5-769A-0B4C-8818-B01DF133FF21}"/>
              </a:ext>
            </a:extLst>
          </p:cNvPr>
          <p:cNvSpPr/>
          <p:nvPr/>
        </p:nvSpPr>
        <p:spPr>
          <a:xfrm>
            <a:off x="2217738" y="1974850"/>
            <a:ext cx="895350" cy="344488"/>
          </a:xfrm>
          <a:prstGeom prst="roundRect">
            <a:avLst/>
          </a:prstGeom>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r>
              <a:rPr lang="en-US" b="1"/>
              <a:t>PLS</a:t>
            </a:r>
          </a:p>
        </p:txBody>
      </p:sp>
      <p:pic>
        <p:nvPicPr>
          <p:cNvPr id="264206" name="Picture 654">
            <a:extLst>
              <a:ext uri="{FF2B5EF4-FFF2-40B4-BE49-F238E27FC236}">
                <a16:creationId xmlns:a16="http://schemas.microsoft.com/office/drawing/2014/main" id="{F61D5153-15A0-4140-BEA6-B36D1EAA6DB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62700" y="1030288"/>
            <a:ext cx="601663" cy="449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4207" name="Picture 655">
            <a:extLst>
              <a:ext uri="{FF2B5EF4-FFF2-40B4-BE49-F238E27FC236}">
                <a16:creationId xmlns:a16="http://schemas.microsoft.com/office/drawing/2014/main" id="{1D23D209-0255-FB4E-AAE5-ABB95BF7F46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94463" y="1343025"/>
            <a:ext cx="601662" cy="44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4208" name="Picture 656">
            <a:extLst>
              <a:ext uri="{FF2B5EF4-FFF2-40B4-BE49-F238E27FC236}">
                <a16:creationId xmlns:a16="http://schemas.microsoft.com/office/drawing/2014/main" id="{907FA6CD-428E-2C4C-888A-620C61E578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011575">
            <a:off x="5708650" y="1058863"/>
            <a:ext cx="2413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4209" name="Picture 657">
            <a:extLst>
              <a:ext uri="{FF2B5EF4-FFF2-40B4-BE49-F238E27FC236}">
                <a16:creationId xmlns:a16="http://schemas.microsoft.com/office/drawing/2014/main" id="{9C2142F0-2379-BA47-BAAA-E1247E14C9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011575">
            <a:off x="5821363" y="1328738"/>
            <a:ext cx="2413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659" name="Straight Arrow Connector 658">
            <a:extLst>
              <a:ext uri="{FF2B5EF4-FFF2-40B4-BE49-F238E27FC236}">
                <a16:creationId xmlns:a16="http://schemas.microsoft.com/office/drawing/2014/main" id="{EF72B8C3-E987-1D4C-8502-3814391A85A0}"/>
              </a:ext>
            </a:extLst>
          </p:cNvPr>
          <p:cNvCxnSpPr/>
          <p:nvPr/>
        </p:nvCxnSpPr>
        <p:spPr>
          <a:xfrm flipH="1">
            <a:off x="6448425" y="1708150"/>
            <a:ext cx="192088" cy="2159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660" name="Straight Arrow Connector 659">
            <a:extLst>
              <a:ext uri="{FF2B5EF4-FFF2-40B4-BE49-F238E27FC236}">
                <a16:creationId xmlns:a16="http://schemas.microsoft.com/office/drawing/2014/main" id="{09359AF3-6BAC-B541-A1DD-14A93EB420EE}"/>
              </a:ext>
            </a:extLst>
          </p:cNvPr>
          <p:cNvCxnSpPr/>
          <p:nvPr/>
        </p:nvCxnSpPr>
        <p:spPr>
          <a:xfrm>
            <a:off x="5988050" y="1708150"/>
            <a:ext cx="192088" cy="2159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661" name="Rounded Rectangle 660">
            <a:extLst>
              <a:ext uri="{FF2B5EF4-FFF2-40B4-BE49-F238E27FC236}">
                <a16:creationId xmlns:a16="http://schemas.microsoft.com/office/drawing/2014/main" id="{A850C859-CA88-D94E-8D46-D4386693E072}"/>
              </a:ext>
            </a:extLst>
          </p:cNvPr>
          <p:cNvSpPr/>
          <p:nvPr/>
        </p:nvSpPr>
        <p:spPr>
          <a:xfrm>
            <a:off x="5876925" y="1974850"/>
            <a:ext cx="896938" cy="344488"/>
          </a:xfrm>
          <a:prstGeom prst="roundRect">
            <a:avLst/>
          </a:prstGeom>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r>
              <a:rPr lang="en-US" b="1"/>
              <a:t>PLS</a:t>
            </a:r>
          </a:p>
        </p:txBody>
      </p:sp>
      <p:sp>
        <p:nvSpPr>
          <p:cNvPr id="264213" name="TextBox 265">
            <a:extLst>
              <a:ext uri="{FF2B5EF4-FFF2-40B4-BE49-F238E27FC236}">
                <a16:creationId xmlns:a16="http://schemas.microsoft.com/office/drawing/2014/main" id="{1764C16F-0D14-3F4F-A3A9-FD68D5B97EEA}"/>
              </a:ext>
            </a:extLst>
          </p:cNvPr>
          <p:cNvSpPr txBox="1">
            <a:spLocks noChangeArrowheads="1"/>
          </p:cNvSpPr>
          <p:nvPr/>
        </p:nvSpPr>
        <p:spPr bwMode="auto">
          <a:xfrm>
            <a:off x="2828925" y="3759200"/>
            <a:ext cx="34163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algn="ctr" eaLnBrk="1" hangingPunct="1"/>
            <a:r>
              <a:rPr lang="en-US" altLang="en-US" sz="1200">
                <a:latin typeface="Arial" panose="020B0604020202020204" pitchFamily="34" charset="0"/>
              </a:rPr>
              <a:t>Partitioning of chromosomes (bin size: 10k )</a:t>
            </a:r>
          </a:p>
        </p:txBody>
      </p:sp>
      <p:sp>
        <p:nvSpPr>
          <p:cNvPr id="264214" name="TextBox 266">
            <a:extLst>
              <a:ext uri="{FF2B5EF4-FFF2-40B4-BE49-F238E27FC236}">
                <a16:creationId xmlns:a16="http://schemas.microsoft.com/office/drawing/2014/main" id="{3F7ADD8D-F7A9-8443-88EA-CCDE35D2F6B3}"/>
              </a:ext>
            </a:extLst>
          </p:cNvPr>
          <p:cNvSpPr txBox="1">
            <a:spLocks noChangeArrowheads="1"/>
          </p:cNvSpPr>
          <p:nvPr/>
        </p:nvSpPr>
        <p:spPr bwMode="auto">
          <a:xfrm>
            <a:off x="1187450" y="2500313"/>
            <a:ext cx="334962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eaLnBrk="1" hangingPunct="1"/>
            <a:r>
              <a:rPr lang="en-US" altLang="en-US" sz="1200">
                <a:latin typeface="Arial" panose="020B0604020202020204" pitchFamily="34" charset="0"/>
              </a:rPr>
              <a:t>PLS weights associated to individual SNPs</a:t>
            </a:r>
          </a:p>
        </p:txBody>
      </p:sp>
      <p:sp>
        <p:nvSpPr>
          <p:cNvPr id="264215" name="TextBox 267">
            <a:extLst>
              <a:ext uri="{FF2B5EF4-FFF2-40B4-BE49-F238E27FC236}">
                <a16:creationId xmlns:a16="http://schemas.microsoft.com/office/drawing/2014/main" id="{92A9A831-207E-3B43-ABB1-89437CC6BC8F}"/>
              </a:ext>
            </a:extLst>
          </p:cNvPr>
          <p:cNvSpPr txBox="1">
            <a:spLocks noChangeArrowheads="1"/>
          </p:cNvSpPr>
          <p:nvPr/>
        </p:nvSpPr>
        <p:spPr bwMode="auto">
          <a:xfrm>
            <a:off x="4716463" y="2500313"/>
            <a:ext cx="35941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eaLnBrk="1" hangingPunct="1"/>
            <a:r>
              <a:rPr lang="en-US" altLang="en-US" sz="1200">
                <a:latin typeface="Arial" panose="020B0604020202020204" pitchFamily="34" charset="0"/>
              </a:rPr>
              <a:t>PLS weights associated to individual SNPs</a:t>
            </a:r>
          </a:p>
        </p:txBody>
      </p:sp>
      <p:sp>
        <p:nvSpPr>
          <p:cNvPr id="117" name="Rounded Rectangle 269">
            <a:extLst>
              <a:ext uri="{FF2B5EF4-FFF2-40B4-BE49-F238E27FC236}">
                <a16:creationId xmlns:a16="http://schemas.microsoft.com/office/drawing/2014/main" id="{E517AEC8-3601-FB4E-98B3-CFD776829AC7}"/>
              </a:ext>
            </a:extLst>
          </p:cNvPr>
          <p:cNvSpPr/>
          <p:nvPr/>
        </p:nvSpPr>
        <p:spPr>
          <a:xfrm>
            <a:off x="3465513" y="1816100"/>
            <a:ext cx="2090737" cy="566738"/>
          </a:xfrm>
          <a:prstGeom prst="roundRect">
            <a:avLst/>
          </a:prstGeom>
        </p:spPr>
        <p:style>
          <a:lnRef idx="2">
            <a:schemeClr val="accent2"/>
          </a:lnRef>
          <a:fillRef idx="1">
            <a:schemeClr val="lt1"/>
          </a:fillRef>
          <a:effectRef idx="0">
            <a:schemeClr val="accent2"/>
          </a:effectRef>
          <a:fontRef idx="minor">
            <a:schemeClr val="dk1"/>
          </a:fontRef>
        </p:style>
        <p:txBody>
          <a:bodyPr anchor="ctr"/>
          <a:lstStyle/>
          <a:p>
            <a:pPr algn="ctr" eaLnBrk="1" hangingPunct="1">
              <a:defRPr/>
            </a:pPr>
            <a:r>
              <a:rPr lang="en-US" sz="1600"/>
              <a:t>Extraction of PLS components</a:t>
            </a:r>
          </a:p>
        </p:txBody>
      </p:sp>
      <p:sp>
        <p:nvSpPr>
          <p:cNvPr id="118" name="TextBox 237">
            <a:extLst>
              <a:ext uri="{FF2B5EF4-FFF2-40B4-BE49-F238E27FC236}">
                <a16:creationId xmlns:a16="http://schemas.microsoft.com/office/drawing/2014/main" id="{D9DBBB22-E319-134D-B6D0-90FBFB83D0AF}"/>
              </a:ext>
            </a:extLst>
          </p:cNvPr>
          <p:cNvSpPr txBox="1">
            <a:spLocks/>
          </p:cNvSpPr>
          <p:nvPr/>
        </p:nvSpPr>
        <p:spPr>
          <a:xfrm>
            <a:off x="2906713" y="303213"/>
            <a:ext cx="2992437" cy="720725"/>
          </a:xfrm>
          <a:prstGeom prst="rect">
            <a:avLst/>
          </a:prstGeom>
        </p:spPr>
        <p:style>
          <a:lnRef idx="2">
            <a:schemeClr val="accent1"/>
          </a:lnRef>
          <a:fillRef idx="1">
            <a:schemeClr val="lt1"/>
          </a:fillRef>
          <a:effectRef idx="0">
            <a:schemeClr val="accent1"/>
          </a:effectRef>
          <a:fontRef idx="minor">
            <a:schemeClr val="dk1"/>
          </a:fontRef>
        </p:style>
        <p:txBody>
          <a:bodyPr>
            <a:spAutoFit/>
          </a:bodyPr>
          <a:lstStyle/>
          <a:p>
            <a:pPr algn="ctr" eaLnBrk="1" hangingPunct="1">
              <a:defRPr/>
            </a:pPr>
            <a:r>
              <a:rPr lang="en-US" sz="1400"/>
              <a:t>Random partitioning of the population in </a:t>
            </a:r>
            <a:r>
              <a:rPr lang="en-US" sz="1400" b="1">
                <a:solidFill>
                  <a:srgbClr val="4F81BD"/>
                </a:solidFill>
              </a:rPr>
              <a:t>non-overlapping </a:t>
            </a:r>
            <a:r>
              <a:rPr lang="en-US" sz="1400"/>
              <a:t>groups (split-half)</a:t>
            </a:r>
          </a:p>
        </p:txBody>
      </p:sp>
      <p:sp>
        <p:nvSpPr>
          <p:cNvPr id="264218" name="Rectangle 108">
            <a:extLst>
              <a:ext uri="{FF2B5EF4-FFF2-40B4-BE49-F238E27FC236}">
                <a16:creationId xmlns:a16="http://schemas.microsoft.com/office/drawing/2014/main" id="{1CAB21B4-A67E-604E-8BB9-1674432284ED}"/>
              </a:ext>
            </a:extLst>
          </p:cNvPr>
          <p:cNvSpPr>
            <a:spLocks noChangeArrowheads="1"/>
          </p:cNvSpPr>
          <p:nvPr/>
        </p:nvSpPr>
        <p:spPr bwMode="auto">
          <a:xfrm>
            <a:off x="12700" y="117475"/>
            <a:ext cx="63500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eaLnBrk="1" hangingPunct="1"/>
            <a:r>
              <a:rPr lang="en-US" altLang="en-US" sz="2000" b="1">
                <a:solidFill>
                  <a:srgbClr val="000000"/>
                </a:solidFill>
              </a:rPr>
              <a:t>Stability assessment</a:t>
            </a:r>
          </a:p>
          <a:p>
            <a:pPr eaLnBrk="1" hangingPunct="1"/>
            <a:endParaRPr lang="en-US" altLang="en-US" sz="2000" b="1">
              <a:solidFill>
                <a:srgbClr val="000000"/>
              </a:solidFill>
            </a:endParaRPr>
          </a:p>
        </p:txBody>
      </p:sp>
      <p:sp>
        <p:nvSpPr>
          <p:cNvPr id="264219" name="Espace réservé du numéro de diapositive 3">
            <a:extLst>
              <a:ext uri="{FF2B5EF4-FFF2-40B4-BE49-F238E27FC236}">
                <a16:creationId xmlns:a16="http://schemas.microsoft.com/office/drawing/2014/main" id="{50788D53-9116-3045-9DC6-F1311CC34A8E}"/>
              </a:ext>
            </a:extLst>
          </p:cNvPr>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r>
              <a:rPr lang="fr-FR" altLang="en-US">
                <a:solidFill>
                  <a:schemeClr val="bg1"/>
                </a:solidFill>
                <a:latin typeface="Arial" panose="020B0604020202020204" pitchFamily="34" charset="0"/>
              </a:rPr>
              <a:t>- </a:t>
            </a:r>
            <a:fld id="{11FDAC2D-CE7F-8145-8583-3D96A7DE03DC}" type="slidenum">
              <a:rPr lang="fr-FR" altLang="en-US">
                <a:solidFill>
                  <a:schemeClr val="bg1"/>
                </a:solidFill>
                <a:latin typeface="Arial" panose="020B0604020202020204" pitchFamily="34" charset="0"/>
              </a:rPr>
              <a:pPr/>
              <a:t>49</a:t>
            </a:fld>
            <a:endParaRPr lang="fr-FR" altLang="en-US">
              <a:solidFill>
                <a:schemeClr val="bg1"/>
              </a:solidFill>
              <a:latin typeface="Arial" panose="020B0604020202020204" pitchFamily="34" charset="0"/>
            </a:endParaRPr>
          </a:p>
        </p:txBody>
      </p:sp>
    </p:spTree>
    <p:extLst>
      <p:ext uri="{BB962C8B-B14F-4D97-AF65-F5344CB8AC3E}">
        <p14:creationId xmlns:p14="http://schemas.microsoft.com/office/powerpoint/2010/main" val="19908219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p:cNvSpPr txBox="1"/>
          <p:nvPr/>
        </p:nvSpPr>
        <p:spPr>
          <a:xfrm>
            <a:off x="339494" y="1429130"/>
            <a:ext cx="8273307" cy="1754326"/>
          </a:xfrm>
          <a:prstGeom prst="rect">
            <a:avLst/>
          </a:prstGeom>
          <a:noFill/>
        </p:spPr>
        <p:txBody>
          <a:bodyPr wrap="square" rtlCol="0">
            <a:spAutoFit/>
          </a:bodyPr>
          <a:lstStyle/>
          <a:p>
            <a:pPr defTabSz="457189"/>
            <a:r>
              <a:rPr lang="en-US" b="1" dirty="0">
                <a:solidFill>
                  <a:srgbClr val="000000"/>
                </a:solidFill>
                <a:cs typeface="Calibri" panose="020F0502020204030204" pitchFamily="34" charset="0"/>
              </a:rPr>
              <a:t>1. </a:t>
            </a:r>
            <a:r>
              <a:rPr lang="en-US" b="1" i="1" dirty="0">
                <a:solidFill>
                  <a:srgbClr val="000000"/>
                </a:solidFill>
                <a:cs typeface="Calibri" panose="020F0502020204030204" pitchFamily="34" charset="0"/>
              </a:rPr>
              <a:t>Multi-variate</a:t>
            </a:r>
            <a:r>
              <a:rPr lang="en-US" b="1" dirty="0">
                <a:solidFill>
                  <a:srgbClr val="000000"/>
                </a:solidFill>
                <a:cs typeface="Calibri" panose="020F0502020204030204" pitchFamily="34" charset="0"/>
              </a:rPr>
              <a:t> modeling</a:t>
            </a:r>
          </a:p>
          <a:p>
            <a:pPr marL="685800" lvl="1" indent="-342900" defTabSz="457189">
              <a:buFontTx/>
              <a:buChar char="-"/>
            </a:pPr>
            <a:endParaRPr lang="en-US" dirty="0">
              <a:solidFill>
                <a:srgbClr val="000000"/>
              </a:solidFill>
              <a:ea typeface="ＭＳ Ｐゴシック"/>
              <a:cs typeface="Calibri" panose="020F0502020204030204" pitchFamily="34" charset="0"/>
            </a:endParaRPr>
          </a:p>
          <a:p>
            <a:pPr defTabSz="457189"/>
            <a:r>
              <a:rPr lang="en-US" b="1" dirty="0">
                <a:solidFill>
                  <a:schemeClr val="bg1">
                    <a:lumMod val="85000"/>
                  </a:schemeClr>
                </a:solidFill>
                <a:cs typeface="Calibri" panose="020F0502020204030204" pitchFamily="34" charset="0"/>
              </a:rPr>
              <a:t>2. Novel scalable approaches to multi-view data</a:t>
            </a:r>
          </a:p>
          <a:p>
            <a:pPr defTabSz="457189"/>
            <a:endParaRPr lang="en-US" dirty="0">
              <a:solidFill>
                <a:schemeClr val="bg1">
                  <a:lumMod val="85000"/>
                </a:schemeClr>
              </a:solidFill>
              <a:ea typeface="ＭＳ Ｐゴシック"/>
              <a:cs typeface="Calibri" panose="020F0502020204030204" pitchFamily="34" charset="0"/>
            </a:endParaRPr>
          </a:p>
          <a:p>
            <a:pPr marL="600075" lvl="1" indent="-257175">
              <a:buFontTx/>
              <a:buChar char="-"/>
            </a:pPr>
            <a:endParaRPr lang="en-GB" b="1" kern="900" dirty="0">
              <a:solidFill>
                <a:srgbClr val="000000"/>
              </a:solidFill>
              <a:ea typeface="ＭＳ Ｐゴシック" charset="0"/>
              <a:cs typeface="Calibri" panose="020F0502020204030204" pitchFamily="34" charset="0"/>
            </a:endParaRPr>
          </a:p>
          <a:p>
            <a:endParaRPr lang="en-US" b="1" kern="900" dirty="0">
              <a:solidFill>
                <a:srgbClr val="000000"/>
              </a:solidFill>
              <a:ea typeface="ＭＳ Ｐゴシック" charset="0"/>
              <a:cs typeface="Calibri" panose="020F0502020204030204" pitchFamily="34" charset="0"/>
            </a:endParaRPr>
          </a:p>
        </p:txBody>
      </p:sp>
      <p:sp>
        <p:nvSpPr>
          <p:cNvPr id="5" name="Espace réservé du numéro de diapositive 4"/>
          <p:cNvSpPr>
            <a:spLocks noGrp="1"/>
          </p:cNvSpPr>
          <p:nvPr>
            <p:ph type="sldNum" sz="quarter" idx="12"/>
          </p:nvPr>
        </p:nvSpPr>
        <p:spPr/>
        <p:txBody>
          <a:bodyPr/>
          <a:lstStyle/>
          <a:p>
            <a:pPr defTabSz="457189">
              <a:defRPr/>
            </a:pPr>
            <a:r>
              <a:rPr lang="fr-FR">
                <a:solidFill>
                  <a:srgbClr val="FFFFFF"/>
                </a:solidFill>
              </a:rPr>
              <a:t>- </a:t>
            </a:r>
            <a:fld id="{8D68F26B-E493-43B4-A0D1-A7C7B876D25B}" type="slidenum">
              <a:rPr lang="fr-FR">
                <a:solidFill>
                  <a:srgbClr val="FFFFFF"/>
                </a:solidFill>
              </a:rPr>
              <a:pPr defTabSz="457189">
                <a:defRPr/>
              </a:pPr>
              <a:t>5</a:t>
            </a:fld>
            <a:endParaRPr lang="fr-FR">
              <a:solidFill>
                <a:srgbClr val="FFFFFF"/>
              </a:solidFill>
            </a:endParaRPr>
          </a:p>
        </p:txBody>
      </p:sp>
      <p:sp>
        <p:nvSpPr>
          <p:cNvPr id="6" name="Rectangle 5">
            <a:extLst>
              <a:ext uri="{FF2B5EF4-FFF2-40B4-BE49-F238E27FC236}">
                <a16:creationId xmlns:a16="http://schemas.microsoft.com/office/drawing/2014/main" id="{C7E33CCE-37F8-C84D-A9A2-92CFAA0BAC8B}"/>
              </a:ext>
            </a:extLst>
          </p:cNvPr>
          <p:cNvSpPr/>
          <p:nvPr/>
        </p:nvSpPr>
        <p:spPr>
          <a:xfrm>
            <a:off x="1301247" y="222693"/>
            <a:ext cx="6349804" cy="461665"/>
          </a:xfrm>
          <a:prstGeom prst="rect">
            <a:avLst/>
          </a:prstGeom>
        </p:spPr>
        <p:txBody>
          <a:bodyPr wrap="square">
            <a:spAutoFit/>
          </a:bodyPr>
          <a:lstStyle/>
          <a:p>
            <a:pPr algn="ctr" defTabSz="457189">
              <a:defRPr/>
            </a:pPr>
            <a:r>
              <a:rPr lang="en-US" sz="2400" b="1" kern="900">
                <a:solidFill>
                  <a:srgbClr val="000000"/>
                </a:solidFill>
                <a:ea typeface="ＭＳ Ｐゴシック" charset="0"/>
                <a:cs typeface="Calibri" panose="020F0502020204030204" pitchFamily="34" charset="0"/>
              </a:rPr>
              <a:t>Latent variable models</a:t>
            </a:r>
          </a:p>
        </p:txBody>
      </p:sp>
    </p:spTree>
    <p:extLst>
      <p:ext uri="{BB962C8B-B14F-4D97-AF65-F5344CB8AC3E}">
        <p14:creationId xmlns:p14="http://schemas.microsoft.com/office/powerpoint/2010/main" val="373153724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7" name="Rounded Rectangle 446">
            <a:extLst>
              <a:ext uri="{FF2B5EF4-FFF2-40B4-BE49-F238E27FC236}">
                <a16:creationId xmlns:a16="http://schemas.microsoft.com/office/drawing/2014/main" id="{A5079B81-BFDA-AD4C-90BE-59C27601F71E}"/>
              </a:ext>
            </a:extLst>
          </p:cNvPr>
          <p:cNvSpPr/>
          <p:nvPr/>
        </p:nvSpPr>
        <p:spPr>
          <a:xfrm>
            <a:off x="1397000" y="3479800"/>
            <a:ext cx="1563688" cy="125413"/>
          </a:xfrm>
          <a:prstGeom prst="roundRect">
            <a:avLst/>
          </a:prstGeom>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sp>
        <p:nvSpPr>
          <p:cNvPr id="448" name="Rounded Rectangle 447">
            <a:extLst>
              <a:ext uri="{FF2B5EF4-FFF2-40B4-BE49-F238E27FC236}">
                <a16:creationId xmlns:a16="http://schemas.microsoft.com/office/drawing/2014/main" id="{33C75231-86D3-5549-952A-15AC7D37BAA4}"/>
              </a:ext>
            </a:extLst>
          </p:cNvPr>
          <p:cNvSpPr/>
          <p:nvPr/>
        </p:nvSpPr>
        <p:spPr>
          <a:xfrm>
            <a:off x="2997200" y="3479800"/>
            <a:ext cx="952500" cy="130175"/>
          </a:xfrm>
          <a:prstGeom prst="roundRect">
            <a:avLst/>
          </a:prstGeom>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grpSp>
        <p:nvGrpSpPr>
          <p:cNvPr id="266243" name="Group 448">
            <a:extLst>
              <a:ext uri="{FF2B5EF4-FFF2-40B4-BE49-F238E27FC236}">
                <a16:creationId xmlns:a16="http://schemas.microsoft.com/office/drawing/2014/main" id="{6646CD19-125D-944E-A6FE-463F0E1958B8}"/>
              </a:ext>
            </a:extLst>
          </p:cNvPr>
          <p:cNvGrpSpPr>
            <a:grpSpLocks/>
          </p:cNvGrpSpPr>
          <p:nvPr/>
        </p:nvGrpSpPr>
        <p:grpSpPr bwMode="auto">
          <a:xfrm>
            <a:off x="1474788" y="3479800"/>
            <a:ext cx="2409825" cy="252413"/>
            <a:chOff x="387685" y="4077072"/>
            <a:chExt cx="3322056" cy="347875"/>
          </a:xfrm>
        </p:grpSpPr>
        <p:cxnSp>
          <p:nvCxnSpPr>
            <p:cNvPr id="550" name="Straight Connector 549">
              <a:extLst>
                <a:ext uri="{FF2B5EF4-FFF2-40B4-BE49-F238E27FC236}">
                  <a16:creationId xmlns:a16="http://schemas.microsoft.com/office/drawing/2014/main" id="{A8F63315-F34E-F24A-9653-BE37E5DFFB0B}"/>
                </a:ext>
              </a:extLst>
            </p:cNvPr>
            <p:cNvCxnSpPr/>
            <p:nvPr/>
          </p:nvCxnSpPr>
          <p:spPr>
            <a:xfrm flipV="1">
              <a:off x="628414" y="4077072"/>
              <a:ext cx="0" cy="334748"/>
            </a:xfrm>
            <a:prstGeom prst="line">
              <a:avLst/>
            </a:prstGeom>
          </p:spPr>
          <p:style>
            <a:lnRef idx="2">
              <a:schemeClr val="accent1"/>
            </a:lnRef>
            <a:fillRef idx="0">
              <a:schemeClr val="accent1"/>
            </a:fillRef>
            <a:effectRef idx="1">
              <a:schemeClr val="accent1"/>
            </a:effectRef>
            <a:fontRef idx="minor">
              <a:schemeClr val="tx1"/>
            </a:fontRef>
          </p:style>
        </p:cxnSp>
        <p:cxnSp>
          <p:nvCxnSpPr>
            <p:cNvPr id="551" name="Straight Connector 550">
              <a:extLst>
                <a:ext uri="{FF2B5EF4-FFF2-40B4-BE49-F238E27FC236}">
                  <a16:creationId xmlns:a16="http://schemas.microsoft.com/office/drawing/2014/main" id="{5B64E021-37EF-6C4B-BA98-BAED3AD369D3}"/>
                </a:ext>
              </a:extLst>
            </p:cNvPr>
            <p:cNvCxnSpPr/>
            <p:nvPr/>
          </p:nvCxnSpPr>
          <p:spPr>
            <a:xfrm flipV="1">
              <a:off x="387685" y="4077072"/>
              <a:ext cx="0" cy="334748"/>
            </a:xfrm>
            <a:prstGeom prst="line">
              <a:avLst/>
            </a:prstGeom>
          </p:spPr>
          <p:style>
            <a:lnRef idx="2">
              <a:schemeClr val="accent1"/>
            </a:lnRef>
            <a:fillRef idx="0">
              <a:schemeClr val="accent1"/>
            </a:fillRef>
            <a:effectRef idx="1">
              <a:schemeClr val="accent1"/>
            </a:effectRef>
            <a:fontRef idx="minor">
              <a:schemeClr val="tx1"/>
            </a:fontRef>
          </p:style>
        </p:cxnSp>
        <p:cxnSp>
          <p:nvCxnSpPr>
            <p:cNvPr id="552" name="Straight Connector 551">
              <a:extLst>
                <a:ext uri="{FF2B5EF4-FFF2-40B4-BE49-F238E27FC236}">
                  <a16:creationId xmlns:a16="http://schemas.microsoft.com/office/drawing/2014/main" id="{69D616D7-55FA-654E-A20F-8A63439B3F9A}"/>
                </a:ext>
              </a:extLst>
            </p:cNvPr>
            <p:cNvCxnSpPr/>
            <p:nvPr/>
          </p:nvCxnSpPr>
          <p:spPr>
            <a:xfrm flipV="1">
              <a:off x="860389" y="4077072"/>
              <a:ext cx="0" cy="334748"/>
            </a:xfrm>
            <a:prstGeom prst="line">
              <a:avLst/>
            </a:prstGeom>
          </p:spPr>
          <p:style>
            <a:lnRef idx="2">
              <a:schemeClr val="accent1"/>
            </a:lnRef>
            <a:fillRef idx="0">
              <a:schemeClr val="accent1"/>
            </a:fillRef>
            <a:effectRef idx="1">
              <a:schemeClr val="accent1"/>
            </a:effectRef>
            <a:fontRef idx="minor">
              <a:schemeClr val="tx1"/>
            </a:fontRef>
          </p:style>
        </p:cxnSp>
        <p:cxnSp>
          <p:nvCxnSpPr>
            <p:cNvPr id="553" name="Straight Connector 552">
              <a:extLst>
                <a:ext uri="{FF2B5EF4-FFF2-40B4-BE49-F238E27FC236}">
                  <a16:creationId xmlns:a16="http://schemas.microsoft.com/office/drawing/2014/main" id="{668B5554-E365-C24E-8F60-4F12C593A081}"/>
                </a:ext>
              </a:extLst>
            </p:cNvPr>
            <p:cNvCxnSpPr/>
            <p:nvPr/>
          </p:nvCxnSpPr>
          <p:spPr>
            <a:xfrm>
              <a:off x="1381238" y="4077072"/>
              <a:ext cx="0" cy="334748"/>
            </a:xfrm>
            <a:prstGeom prst="line">
              <a:avLst/>
            </a:prstGeom>
          </p:spPr>
          <p:style>
            <a:lnRef idx="2">
              <a:schemeClr val="accent1"/>
            </a:lnRef>
            <a:fillRef idx="0">
              <a:schemeClr val="accent1"/>
            </a:fillRef>
            <a:effectRef idx="1">
              <a:schemeClr val="accent1"/>
            </a:effectRef>
            <a:fontRef idx="minor">
              <a:schemeClr val="tx1"/>
            </a:fontRef>
          </p:style>
        </p:cxnSp>
        <p:cxnSp>
          <p:nvCxnSpPr>
            <p:cNvPr id="554" name="Straight Connector 553">
              <a:extLst>
                <a:ext uri="{FF2B5EF4-FFF2-40B4-BE49-F238E27FC236}">
                  <a16:creationId xmlns:a16="http://schemas.microsoft.com/office/drawing/2014/main" id="{8B14ED10-4318-DB4E-B9C3-39704702330D}"/>
                </a:ext>
              </a:extLst>
            </p:cNvPr>
            <p:cNvCxnSpPr/>
            <p:nvPr/>
          </p:nvCxnSpPr>
          <p:spPr>
            <a:xfrm flipV="1">
              <a:off x="1140509" y="4077072"/>
              <a:ext cx="0" cy="334748"/>
            </a:xfrm>
            <a:prstGeom prst="line">
              <a:avLst/>
            </a:prstGeom>
          </p:spPr>
          <p:style>
            <a:lnRef idx="2">
              <a:schemeClr val="accent1"/>
            </a:lnRef>
            <a:fillRef idx="0">
              <a:schemeClr val="accent1"/>
            </a:fillRef>
            <a:effectRef idx="1">
              <a:schemeClr val="accent1"/>
            </a:effectRef>
            <a:fontRef idx="minor">
              <a:schemeClr val="tx1"/>
            </a:fontRef>
          </p:style>
        </p:cxnSp>
        <p:cxnSp>
          <p:nvCxnSpPr>
            <p:cNvPr id="555" name="Straight Connector 554">
              <a:extLst>
                <a:ext uri="{FF2B5EF4-FFF2-40B4-BE49-F238E27FC236}">
                  <a16:creationId xmlns:a16="http://schemas.microsoft.com/office/drawing/2014/main" id="{FB5225FA-EC90-6443-8AEB-7736D1A786CA}"/>
                </a:ext>
              </a:extLst>
            </p:cNvPr>
            <p:cNvCxnSpPr/>
            <p:nvPr/>
          </p:nvCxnSpPr>
          <p:spPr>
            <a:xfrm flipV="1">
              <a:off x="1613213" y="4077072"/>
              <a:ext cx="0" cy="334748"/>
            </a:xfrm>
            <a:prstGeom prst="line">
              <a:avLst/>
            </a:prstGeom>
          </p:spPr>
          <p:style>
            <a:lnRef idx="2">
              <a:schemeClr val="accent1"/>
            </a:lnRef>
            <a:fillRef idx="0">
              <a:schemeClr val="accent1"/>
            </a:fillRef>
            <a:effectRef idx="1">
              <a:schemeClr val="accent1"/>
            </a:effectRef>
            <a:fontRef idx="minor">
              <a:schemeClr val="tx1"/>
            </a:fontRef>
          </p:style>
        </p:cxnSp>
        <p:cxnSp>
          <p:nvCxnSpPr>
            <p:cNvPr id="556" name="Straight Connector 555">
              <a:extLst>
                <a:ext uri="{FF2B5EF4-FFF2-40B4-BE49-F238E27FC236}">
                  <a16:creationId xmlns:a16="http://schemas.microsoft.com/office/drawing/2014/main" id="{0EDE0F91-02D3-914C-BB42-608729CE773F}"/>
                </a:ext>
              </a:extLst>
            </p:cNvPr>
            <p:cNvCxnSpPr/>
            <p:nvPr/>
          </p:nvCxnSpPr>
          <p:spPr>
            <a:xfrm flipV="1">
              <a:off x="2050901" y="4077072"/>
              <a:ext cx="0" cy="334748"/>
            </a:xfrm>
            <a:prstGeom prst="line">
              <a:avLst/>
            </a:prstGeom>
          </p:spPr>
          <p:style>
            <a:lnRef idx="2">
              <a:schemeClr val="accent1"/>
            </a:lnRef>
            <a:fillRef idx="0">
              <a:schemeClr val="accent1"/>
            </a:fillRef>
            <a:effectRef idx="1">
              <a:schemeClr val="accent1"/>
            </a:effectRef>
            <a:fontRef idx="minor">
              <a:schemeClr val="tx1"/>
            </a:fontRef>
          </p:style>
        </p:cxnSp>
        <p:cxnSp>
          <p:nvCxnSpPr>
            <p:cNvPr id="557" name="Straight Connector 556">
              <a:extLst>
                <a:ext uri="{FF2B5EF4-FFF2-40B4-BE49-F238E27FC236}">
                  <a16:creationId xmlns:a16="http://schemas.microsoft.com/office/drawing/2014/main" id="{11C5E992-5581-8449-885B-679C475B9B2A}"/>
                </a:ext>
              </a:extLst>
            </p:cNvPr>
            <p:cNvCxnSpPr/>
            <p:nvPr/>
          </p:nvCxnSpPr>
          <p:spPr>
            <a:xfrm flipV="1">
              <a:off x="1810173" y="4077072"/>
              <a:ext cx="0" cy="334748"/>
            </a:xfrm>
            <a:prstGeom prst="line">
              <a:avLst/>
            </a:prstGeom>
          </p:spPr>
          <p:style>
            <a:lnRef idx="2">
              <a:schemeClr val="accent1"/>
            </a:lnRef>
            <a:fillRef idx="0">
              <a:schemeClr val="accent1"/>
            </a:fillRef>
            <a:effectRef idx="1">
              <a:schemeClr val="accent1"/>
            </a:effectRef>
            <a:fontRef idx="minor">
              <a:schemeClr val="tx1"/>
            </a:fontRef>
          </p:style>
        </p:cxnSp>
        <p:cxnSp>
          <p:nvCxnSpPr>
            <p:cNvPr id="558" name="Straight Connector 557">
              <a:extLst>
                <a:ext uri="{FF2B5EF4-FFF2-40B4-BE49-F238E27FC236}">
                  <a16:creationId xmlns:a16="http://schemas.microsoft.com/office/drawing/2014/main" id="{517AEA4A-D500-864E-905D-51DFD9829667}"/>
                </a:ext>
              </a:extLst>
            </p:cNvPr>
            <p:cNvCxnSpPr/>
            <p:nvPr/>
          </p:nvCxnSpPr>
          <p:spPr>
            <a:xfrm flipV="1">
              <a:off x="2282876" y="4077072"/>
              <a:ext cx="0" cy="334748"/>
            </a:xfrm>
            <a:prstGeom prst="line">
              <a:avLst/>
            </a:prstGeom>
          </p:spPr>
          <p:style>
            <a:lnRef idx="2">
              <a:schemeClr val="accent1"/>
            </a:lnRef>
            <a:fillRef idx="0">
              <a:schemeClr val="accent1"/>
            </a:fillRef>
            <a:effectRef idx="1">
              <a:schemeClr val="accent1"/>
            </a:effectRef>
            <a:fontRef idx="minor">
              <a:schemeClr val="tx1"/>
            </a:fontRef>
          </p:style>
        </p:cxnSp>
        <p:cxnSp>
          <p:nvCxnSpPr>
            <p:cNvPr id="559" name="Straight Connector 558">
              <a:extLst>
                <a:ext uri="{FF2B5EF4-FFF2-40B4-BE49-F238E27FC236}">
                  <a16:creationId xmlns:a16="http://schemas.microsoft.com/office/drawing/2014/main" id="{10788F61-9685-FA43-BE26-1357BF355FE7}"/>
                </a:ext>
              </a:extLst>
            </p:cNvPr>
            <p:cNvCxnSpPr/>
            <p:nvPr/>
          </p:nvCxnSpPr>
          <p:spPr>
            <a:xfrm flipV="1">
              <a:off x="2803726" y="4077072"/>
              <a:ext cx="0" cy="334748"/>
            </a:xfrm>
            <a:prstGeom prst="line">
              <a:avLst/>
            </a:prstGeom>
          </p:spPr>
          <p:style>
            <a:lnRef idx="2">
              <a:schemeClr val="accent1"/>
            </a:lnRef>
            <a:fillRef idx="0">
              <a:schemeClr val="accent1"/>
            </a:fillRef>
            <a:effectRef idx="1">
              <a:schemeClr val="accent1"/>
            </a:effectRef>
            <a:fontRef idx="minor">
              <a:schemeClr val="tx1"/>
            </a:fontRef>
          </p:style>
        </p:cxnSp>
        <p:cxnSp>
          <p:nvCxnSpPr>
            <p:cNvPr id="560" name="Straight Connector 559">
              <a:extLst>
                <a:ext uri="{FF2B5EF4-FFF2-40B4-BE49-F238E27FC236}">
                  <a16:creationId xmlns:a16="http://schemas.microsoft.com/office/drawing/2014/main" id="{DF671F0E-9028-394F-9043-B015D5716F55}"/>
                </a:ext>
              </a:extLst>
            </p:cNvPr>
            <p:cNvCxnSpPr/>
            <p:nvPr/>
          </p:nvCxnSpPr>
          <p:spPr>
            <a:xfrm flipV="1">
              <a:off x="2562997" y="4077072"/>
              <a:ext cx="0" cy="334748"/>
            </a:xfrm>
            <a:prstGeom prst="line">
              <a:avLst/>
            </a:prstGeom>
          </p:spPr>
          <p:style>
            <a:lnRef idx="2">
              <a:schemeClr val="accent1"/>
            </a:lnRef>
            <a:fillRef idx="0">
              <a:schemeClr val="accent1"/>
            </a:fillRef>
            <a:effectRef idx="1">
              <a:schemeClr val="accent1"/>
            </a:effectRef>
            <a:fontRef idx="minor">
              <a:schemeClr val="tx1"/>
            </a:fontRef>
          </p:style>
        </p:cxnSp>
        <p:cxnSp>
          <p:nvCxnSpPr>
            <p:cNvPr id="561" name="Straight Connector 560">
              <a:extLst>
                <a:ext uri="{FF2B5EF4-FFF2-40B4-BE49-F238E27FC236}">
                  <a16:creationId xmlns:a16="http://schemas.microsoft.com/office/drawing/2014/main" id="{D39BCFB9-E43B-5348-BAF1-C160B1E1E817}"/>
                </a:ext>
              </a:extLst>
            </p:cNvPr>
            <p:cNvCxnSpPr/>
            <p:nvPr/>
          </p:nvCxnSpPr>
          <p:spPr>
            <a:xfrm flipV="1">
              <a:off x="3035701" y="4077072"/>
              <a:ext cx="0" cy="334748"/>
            </a:xfrm>
            <a:prstGeom prst="line">
              <a:avLst/>
            </a:prstGeom>
          </p:spPr>
          <p:style>
            <a:lnRef idx="2">
              <a:schemeClr val="accent1"/>
            </a:lnRef>
            <a:fillRef idx="0">
              <a:schemeClr val="accent1"/>
            </a:fillRef>
            <a:effectRef idx="1">
              <a:schemeClr val="accent1"/>
            </a:effectRef>
            <a:fontRef idx="minor">
              <a:schemeClr val="tx1"/>
            </a:fontRef>
          </p:style>
        </p:cxnSp>
        <p:cxnSp>
          <p:nvCxnSpPr>
            <p:cNvPr id="562" name="Straight Connector 561">
              <a:extLst>
                <a:ext uri="{FF2B5EF4-FFF2-40B4-BE49-F238E27FC236}">
                  <a16:creationId xmlns:a16="http://schemas.microsoft.com/office/drawing/2014/main" id="{A6148C75-B68B-974E-B6BD-5FB7F7CEE0C4}"/>
                </a:ext>
              </a:extLst>
            </p:cNvPr>
            <p:cNvCxnSpPr/>
            <p:nvPr/>
          </p:nvCxnSpPr>
          <p:spPr>
            <a:xfrm flipV="1">
              <a:off x="3477766" y="4077072"/>
              <a:ext cx="0" cy="347875"/>
            </a:xfrm>
            <a:prstGeom prst="line">
              <a:avLst/>
            </a:prstGeom>
          </p:spPr>
          <p:style>
            <a:lnRef idx="2">
              <a:schemeClr val="accent1"/>
            </a:lnRef>
            <a:fillRef idx="0">
              <a:schemeClr val="accent1"/>
            </a:fillRef>
            <a:effectRef idx="1">
              <a:schemeClr val="accent1"/>
            </a:effectRef>
            <a:fontRef idx="minor">
              <a:schemeClr val="tx1"/>
            </a:fontRef>
          </p:style>
        </p:cxnSp>
        <p:cxnSp>
          <p:nvCxnSpPr>
            <p:cNvPr id="563" name="Straight Connector 562">
              <a:extLst>
                <a:ext uri="{FF2B5EF4-FFF2-40B4-BE49-F238E27FC236}">
                  <a16:creationId xmlns:a16="http://schemas.microsoft.com/office/drawing/2014/main" id="{9A4DCFB4-6256-2D41-B83C-6A172AE17CEA}"/>
                </a:ext>
              </a:extLst>
            </p:cNvPr>
            <p:cNvCxnSpPr/>
            <p:nvPr/>
          </p:nvCxnSpPr>
          <p:spPr>
            <a:xfrm flipV="1">
              <a:off x="3237037" y="4077072"/>
              <a:ext cx="0" cy="347875"/>
            </a:xfrm>
            <a:prstGeom prst="line">
              <a:avLst/>
            </a:prstGeom>
          </p:spPr>
          <p:style>
            <a:lnRef idx="2">
              <a:schemeClr val="accent1"/>
            </a:lnRef>
            <a:fillRef idx="0">
              <a:schemeClr val="accent1"/>
            </a:fillRef>
            <a:effectRef idx="1">
              <a:schemeClr val="accent1"/>
            </a:effectRef>
            <a:fontRef idx="minor">
              <a:schemeClr val="tx1"/>
            </a:fontRef>
          </p:style>
        </p:cxnSp>
        <p:cxnSp>
          <p:nvCxnSpPr>
            <p:cNvPr id="564" name="Straight Connector 563">
              <a:extLst>
                <a:ext uri="{FF2B5EF4-FFF2-40B4-BE49-F238E27FC236}">
                  <a16:creationId xmlns:a16="http://schemas.microsoft.com/office/drawing/2014/main" id="{76882FE8-92C9-B546-A4C5-55CCE4482F72}"/>
                </a:ext>
              </a:extLst>
            </p:cNvPr>
            <p:cNvCxnSpPr/>
            <p:nvPr/>
          </p:nvCxnSpPr>
          <p:spPr>
            <a:xfrm flipV="1">
              <a:off x="3709741" y="4077072"/>
              <a:ext cx="0" cy="347875"/>
            </a:xfrm>
            <a:prstGeom prst="line">
              <a:avLst/>
            </a:prstGeom>
          </p:spPr>
          <p:style>
            <a:lnRef idx="2">
              <a:schemeClr val="accent1"/>
            </a:lnRef>
            <a:fillRef idx="0">
              <a:schemeClr val="accent1"/>
            </a:fillRef>
            <a:effectRef idx="1">
              <a:schemeClr val="accent1"/>
            </a:effectRef>
            <a:fontRef idx="minor">
              <a:schemeClr val="tx1"/>
            </a:fontRef>
          </p:style>
        </p:cxnSp>
      </p:grpSp>
      <p:sp>
        <p:nvSpPr>
          <p:cNvPr id="450" name="Rectangle 449">
            <a:extLst>
              <a:ext uri="{FF2B5EF4-FFF2-40B4-BE49-F238E27FC236}">
                <a16:creationId xmlns:a16="http://schemas.microsoft.com/office/drawing/2014/main" id="{13E206E1-46F5-3642-B187-435AA0D0545F}"/>
              </a:ext>
            </a:extLst>
          </p:cNvPr>
          <p:cNvSpPr/>
          <p:nvPr/>
        </p:nvSpPr>
        <p:spPr>
          <a:xfrm>
            <a:off x="1487488" y="2813050"/>
            <a:ext cx="33337" cy="6604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eaLnBrk="1" hangingPunct="1">
              <a:defRPr/>
            </a:pPr>
            <a:endParaRPr lang="en-US"/>
          </a:p>
        </p:txBody>
      </p:sp>
      <p:sp>
        <p:nvSpPr>
          <p:cNvPr id="451" name="Rectangle 450">
            <a:extLst>
              <a:ext uri="{FF2B5EF4-FFF2-40B4-BE49-F238E27FC236}">
                <a16:creationId xmlns:a16="http://schemas.microsoft.com/office/drawing/2014/main" id="{8EBB84DC-DBA4-B34D-B7E0-D6096AD45B52}"/>
              </a:ext>
            </a:extLst>
          </p:cNvPr>
          <p:cNvSpPr/>
          <p:nvPr/>
        </p:nvSpPr>
        <p:spPr>
          <a:xfrm>
            <a:off x="2063750" y="2743200"/>
            <a:ext cx="33338" cy="72707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eaLnBrk="1" hangingPunct="1">
              <a:defRPr/>
            </a:pPr>
            <a:endParaRPr lang="en-US"/>
          </a:p>
        </p:txBody>
      </p:sp>
      <p:sp>
        <p:nvSpPr>
          <p:cNvPr id="452" name="Rectangle 451">
            <a:extLst>
              <a:ext uri="{FF2B5EF4-FFF2-40B4-BE49-F238E27FC236}">
                <a16:creationId xmlns:a16="http://schemas.microsoft.com/office/drawing/2014/main" id="{0AEDBC4F-B215-F649-9D64-5B146C78FEA3}"/>
              </a:ext>
            </a:extLst>
          </p:cNvPr>
          <p:cNvSpPr/>
          <p:nvPr/>
        </p:nvSpPr>
        <p:spPr>
          <a:xfrm>
            <a:off x="2794000" y="2752725"/>
            <a:ext cx="33338" cy="71755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eaLnBrk="1" hangingPunct="1">
              <a:defRPr/>
            </a:pPr>
            <a:endParaRPr lang="en-US"/>
          </a:p>
        </p:txBody>
      </p:sp>
      <p:sp>
        <p:nvSpPr>
          <p:cNvPr id="453" name="Rectangle 452">
            <a:extLst>
              <a:ext uri="{FF2B5EF4-FFF2-40B4-BE49-F238E27FC236}">
                <a16:creationId xmlns:a16="http://schemas.microsoft.com/office/drawing/2014/main" id="{A172114E-4457-B540-86FF-364A99C89D17}"/>
              </a:ext>
            </a:extLst>
          </p:cNvPr>
          <p:cNvSpPr/>
          <p:nvPr/>
        </p:nvSpPr>
        <p:spPr>
          <a:xfrm>
            <a:off x="3252788" y="2752725"/>
            <a:ext cx="33337" cy="71913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eaLnBrk="1" hangingPunct="1">
              <a:defRPr/>
            </a:pPr>
            <a:endParaRPr lang="en-US"/>
          </a:p>
        </p:txBody>
      </p:sp>
      <p:sp>
        <p:nvSpPr>
          <p:cNvPr id="454" name="Rectangle 453">
            <a:extLst>
              <a:ext uri="{FF2B5EF4-FFF2-40B4-BE49-F238E27FC236}">
                <a16:creationId xmlns:a16="http://schemas.microsoft.com/office/drawing/2014/main" id="{23421175-353A-A04A-8977-7B88709085A5}"/>
              </a:ext>
            </a:extLst>
          </p:cNvPr>
          <p:cNvSpPr/>
          <p:nvPr/>
        </p:nvSpPr>
        <p:spPr>
          <a:xfrm>
            <a:off x="3330575" y="2873375"/>
            <a:ext cx="33338" cy="601663"/>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eaLnBrk="1" hangingPunct="1">
              <a:defRPr/>
            </a:pPr>
            <a:endParaRPr lang="en-US"/>
          </a:p>
        </p:txBody>
      </p:sp>
      <p:grpSp>
        <p:nvGrpSpPr>
          <p:cNvPr id="266249" name="Group 454">
            <a:extLst>
              <a:ext uri="{FF2B5EF4-FFF2-40B4-BE49-F238E27FC236}">
                <a16:creationId xmlns:a16="http://schemas.microsoft.com/office/drawing/2014/main" id="{4F3A5F4C-5AC7-DD49-9C83-530307AF382D}"/>
              </a:ext>
            </a:extLst>
          </p:cNvPr>
          <p:cNvGrpSpPr>
            <a:grpSpLocks/>
          </p:cNvGrpSpPr>
          <p:nvPr/>
        </p:nvGrpSpPr>
        <p:grpSpPr bwMode="auto">
          <a:xfrm>
            <a:off x="1397000" y="3481388"/>
            <a:ext cx="2552700" cy="134937"/>
            <a:chOff x="280737" y="4076439"/>
            <a:chExt cx="3517436" cy="185591"/>
          </a:xfrm>
        </p:grpSpPr>
        <p:sp>
          <p:nvSpPr>
            <p:cNvPr id="540" name="Rectangle 539">
              <a:extLst>
                <a:ext uri="{FF2B5EF4-FFF2-40B4-BE49-F238E27FC236}">
                  <a16:creationId xmlns:a16="http://schemas.microsoft.com/office/drawing/2014/main" id="{D6BFBE9C-85D0-5D49-9B62-6DEFFE129775}"/>
                </a:ext>
              </a:extLst>
            </p:cNvPr>
            <p:cNvSpPr/>
            <p:nvPr/>
          </p:nvSpPr>
          <p:spPr>
            <a:xfrm>
              <a:off x="2802879" y="4078622"/>
              <a:ext cx="234058" cy="179041"/>
            </a:xfrm>
            <a:prstGeom prst="rect">
              <a:avLst/>
            </a:prstGeom>
          </p:spPr>
          <p:style>
            <a:lnRef idx="2">
              <a:schemeClr val="dk1"/>
            </a:lnRef>
            <a:fillRef idx="1">
              <a:schemeClr val="lt1"/>
            </a:fillRef>
            <a:effectRef idx="0">
              <a:schemeClr val="dk1"/>
            </a:effectRef>
            <a:fontRef idx="minor">
              <a:schemeClr val="dk1"/>
            </a:fontRef>
          </p:style>
          <p:txBody>
            <a:bodyPr lIns="36000" tIns="0" anchor="ctr"/>
            <a:lstStyle/>
            <a:p>
              <a:pPr eaLnBrk="1" hangingPunct="1">
                <a:defRPr/>
              </a:pPr>
              <a:r>
                <a:rPr lang="en-US" sz="1000"/>
                <a:t>1</a:t>
              </a:r>
              <a:endParaRPr lang="en-US" sz="800"/>
            </a:p>
          </p:txBody>
        </p:sp>
        <p:sp>
          <p:nvSpPr>
            <p:cNvPr id="541" name="Rectangle 540">
              <a:extLst>
                <a:ext uri="{FF2B5EF4-FFF2-40B4-BE49-F238E27FC236}">
                  <a16:creationId xmlns:a16="http://schemas.microsoft.com/office/drawing/2014/main" id="{F26513A7-2354-584D-B390-4DBE3FA979BC}"/>
                </a:ext>
              </a:extLst>
            </p:cNvPr>
            <p:cNvSpPr/>
            <p:nvPr/>
          </p:nvSpPr>
          <p:spPr>
            <a:xfrm>
              <a:off x="2050393" y="4082989"/>
              <a:ext cx="231871" cy="179041"/>
            </a:xfrm>
            <a:prstGeom prst="rect">
              <a:avLst/>
            </a:prstGeom>
          </p:spPr>
          <p:style>
            <a:lnRef idx="2">
              <a:schemeClr val="dk1"/>
            </a:lnRef>
            <a:fillRef idx="1">
              <a:schemeClr val="lt1"/>
            </a:fillRef>
            <a:effectRef idx="0">
              <a:schemeClr val="dk1"/>
            </a:effectRef>
            <a:fontRef idx="minor">
              <a:schemeClr val="dk1"/>
            </a:fontRef>
          </p:style>
          <p:txBody>
            <a:bodyPr lIns="36000" tIns="0" anchor="ctr"/>
            <a:lstStyle/>
            <a:p>
              <a:pPr eaLnBrk="1" hangingPunct="1">
                <a:defRPr/>
              </a:pPr>
              <a:r>
                <a:rPr lang="en-US" sz="1000"/>
                <a:t>1</a:t>
              </a:r>
              <a:endParaRPr lang="en-US" sz="800"/>
            </a:p>
          </p:txBody>
        </p:sp>
        <p:sp>
          <p:nvSpPr>
            <p:cNvPr id="542" name="Rectangle 541">
              <a:extLst>
                <a:ext uri="{FF2B5EF4-FFF2-40B4-BE49-F238E27FC236}">
                  <a16:creationId xmlns:a16="http://schemas.microsoft.com/office/drawing/2014/main" id="{6C02C1AB-57EA-AE45-B026-0DA295734D42}"/>
                </a:ext>
              </a:extLst>
            </p:cNvPr>
            <p:cNvSpPr/>
            <p:nvPr/>
          </p:nvSpPr>
          <p:spPr>
            <a:xfrm>
              <a:off x="1144784" y="4078622"/>
              <a:ext cx="231871" cy="179041"/>
            </a:xfrm>
            <a:prstGeom prst="rect">
              <a:avLst/>
            </a:prstGeom>
          </p:spPr>
          <p:style>
            <a:lnRef idx="2">
              <a:schemeClr val="dk1"/>
            </a:lnRef>
            <a:fillRef idx="1">
              <a:schemeClr val="lt1"/>
            </a:fillRef>
            <a:effectRef idx="0">
              <a:schemeClr val="dk1"/>
            </a:effectRef>
            <a:fontRef idx="minor">
              <a:schemeClr val="dk1"/>
            </a:fontRef>
          </p:style>
          <p:txBody>
            <a:bodyPr lIns="36000" tIns="0" anchor="ctr"/>
            <a:lstStyle/>
            <a:p>
              <a:pPr eaLnBrk="1" hangingPunct="1">
                <a:defRPr/>
              </a:pPr>
              <a:r>
                <a:rPr lang="en-US" sz="1000"/>
                <a:t>1</a:t>
              </a:r>
              <a:endParaRPr lang="en-US" sz="800"/>
            </a:p>
          </p:txBody>
        </p:sp>
        <p:sp>
          <p:nvSpPr>
            <p:cNvPr id="543" name="Rectangle 542">
              <a:extLst>
                <a:ext uri="{FF2B5EF4-FFF2-40B4-BE49-F238E27FC236}">
                  <a16:creationId xmlns:a16="http://schemas.microsoft.com/office/drawing/2014/main" id="{7CCCDAFA-7CA1-9A4E-818D-C3914AED3F8A}"/>
                </a:ext>
              </a:extLst>
            </p:cNvPr>
            <p:cNvSpPr/>
            <p:nvPr/>
          </p:nvSpPr>
          <p:spPr>
            <a:xfrm>
              <a:off x="392298" y="4078622"/>
              <a:ext cx="231871" cy="179041"/>
            </a:xfrm>
            <a:prstGeom prst="rect">
              <a:avLst/>
            </a:prstGeom>
          </p:spPr>
          <p:style>
            <a:lnRef idx="2">
              <a:schemeClr val="dk1"/>
            </a:lnRef>
            <a:fillRef idx="1">
              <a:schemeClr val="lt1"/>
            </a:fillRef>
            <a:effectRef idx="0">
              <a:schemeClr val="dk1"/>
            </a:effectRef>
            <a:fontRef idx="minor">
              <a:schemeClr val="dk1"/>
            </a:fontRef>
          </p:style>
          <p:txBody>
            <a:bodyPr lIns="36000" tIns="0" anchor="ctr"/>
            <a:lstStyle/>
            <a:p>
              <a:pPr eaLnBrk="1" hangingPunct="1">
                <a:defRPr/>
              </a:pPr>
              <a:r>
                <a:rPr lang="en-US" sz="1000"/>
                <a:t>1</a:t>
              </a:r>
            </a:p>
          </p:txBody>
        </p:sp>
        <p:sp>
          <p:nvSpPr>
            <p:cNvPr id="544" name="Rectangle 543">
              <a:extLst>
                <a:ext uri="{FF2B5EF4-FFF2-40B4-BE49-F238E27FC236}">
                  <a16:creationId xmlns:a16="http://schemas.microsoft.com/office/drawing/2014/main" id="{EF72B6FB-D7C8-8148-A06A-C4BE93B2C71D}"/>
                </a:ext>
              </a:extLst>
            </p:cNvPr>
            <p:cNvSpPr/>
            <p:nvPr/>
          </p:nvSpPr>
          <p:spPr>
            <a:xfrm>
              <a:off x="3036937" y="4078622"/>
              <a:ext cx="761236" cy="179041"/>
            </a:xfrm>
            <a:prstGeom prst="rect">
              <a:avLst/>
            </a:prstGeom>
            <a:solidFill>
              <a:schemeClr val="tx1"/>
            </a:solidFill>
          </p:spPr>
          <p:style>
            <a:lnRef idx="2">
              <a:schemeClr val="dk1"/>
            </a:lnRef>
            <a:fillRef idx="1">
              <a:schemeClr val="lt1"/>
            </a:fillRef>
            <a:effectRef idx="0">
              <a:schemeClr val="dk1"/>
            </a:effectRef>
            <a:fontRef idx="minor">
              <a:schemeClr val="dk1"/>
            </a:fontRef>
          </p:style>
          <p:txBody>
            <a:bodyPr tIns="46800" anchor="ctr"/>
            <a:lstStyle/>
            <a:p>
              <a:pPr algn="ctr" eaLnBrk="1" hangingPunct="1">
                <a:defRPr/>
              </a:pPr>
              <a:r>
                <a:rPr lang="en-US" sz="1100">
                  <a:solidFill>
                    <a:schemeClr val="bg1"/>
                  </a:solidFill>
                </a:rPr>
                <a:t>0</a:t>
              </a:r>
              <a:endParaRPr lang="en-US" sz="1000">
                <a:solidFill>
                  <a:schemeClr val="bg1"/>
                </a:solidFill>
              </a:endParaRPr>
            </a:p>
          </p:txBody>
        </p:sp>
        <p:sp>
          <p:nvSpPr>
            <p:cNvPr id="545" name="Rectangle 544">
              <a:extLst>
                <a:ext uri="{FF2B5EF4-FFF2-40B4-BE49-F238E27FC236}">
                  <a16:creationId xmlns:a16="http://schemas.microsoft.com/office/drawing/2014/main" id="{31B49824-9604-2242-9784-A1EDE40FF707}"/>
                </a:ext>
              </a:extLst>
            </p:cNvPr>
            <p:cNvSpPr/>
            <p:nvPr/>
          </p:nvSpPr>
          <p:spPr>
            <a:xfrm>
              <a:off x="2291014" y="4082989"/>
              <a:ext cx="144372" cy="179041"/>
            </a:xfrm>
            <a:prstGeom prst="rect">
              <a:avLst/>
            </a:prstGeom>
            <a:solidFill>
              <a:schemeClr val="tx1"/>
            </a:solidFill>
          </p:spPr>
          <p:style>
            <a:lnRef idx="2">
              <a:schemeClr val="dk1"/>
            </a:lnRef>
            <a:fillRef idx="1">
              <a:schemeClr val="lt1"/>
            </a:fillRef>
            <a:effectRef idx="0">
              <a:schemeClr val="dk1"/>
            </a:effectRef>
            <a:fontRef idx="minor">
              <a:schemeClr val="dk1"/>
            </a:fontRef>
          </p:style>
          <p:txBody>
            <a:bodyPr tIns="0" anchor="ctr"/>
            <a:lstStyle/>
            <a:p>
              <a:pPr algn="ctr" eaLnBrk="1" hangingPunct="1">
                <a:defRPr/>
              </a:pPr>
              <a:endParaRPr lang="en-US" sz="1000">
                <a:solidFill>
                  <a:schemeClr val="bg1"/>
                </a:solidFill>
              </a:endParaRPr>
            </a:p>
          </p:txBody>
        </p:sp>
        <p:sp>
          <p:nvSpPr>
            <p:cNvPr id="546" name="Rectangle 545">
              <a:extLst>
                <a:ext uri="{FF2B5EF4-FFF2-40B4-BE49-F238E27FC236}">
                  <a16:creationId xmlns:a16="http://schemas.microsoft.com/office/drawing/2014/main" id="{35FB9B25-AE9E-DD43-AA02-704091CA464E}"/>
                </a:ext>
              </a:extLst>
            </p:cNvPr>
            <p:cNvSpPr/>
            <p:nvPr/>
          </p:nvSpPr>
          <p:spPr>
            <a:xfrm>
              <a:off x="1396342" y="4080806"/>
              <a:ext cx="636552" cy="179041"/>
            </a:xfrm>
            <a:prstGeom prst="rect">
              <a:avLst/>
            </a:prstGeom>
            <a:solidFill>
              <a:schemeClr val="tx1"/>
            </a:solidFill>
          </p:spPr>
          <p:style>
            <a:lnRef idx="2">
              <a:schemeClr val="dk1"/>
            </a:lnRef>
            <a:fillRef idx="1">
              <a:schemeClr val="lt1"/>
            </a:fillRef>
            <a:effectRef idx="0">
              <a:schemeClr val="dk1"/>
            </a:effectRef>
            <a:fontRef idx="minor">
              <a:schemeClr val="dk1"/>
            </a:fontRef>
          </p:style>
          <p:txBody>
            <a:bodyPr tIns="46800" anchor="ctr"/>
            <a:lstStyle/>
            <a:p>
              <a:pPr algn="ctr" eaLnBrk="1" hangingPunct="1">
                <a:defRPr/>
              </a:pPr>
              <a:r>
                <a:rPr lang="en-US" sz="1100">
                  <a:solidFill>
                    <a:schemeClr val="bg1"/>
                  </a:solidFill>
                </a:rPr>
                <a:t>0</a:t>
              </a:r>
              <a:endParaRPr lang="en-US" sz="1000">
                <a:solidFill>
                  <a:schemeClr val="bg1"/>
                </a:solidFill>
              </a:endParaRPr>
            </a:p>
          </p:txBody>
        </p:sp>
        <p:sp>
          <p:nvSpPr>
            <p:cNvPr id="547" name="Rectangle 546">
              <a:extLst>
                <a:ext uri="{FF2B5EF4-FFF2-40B4-BE49-F238E27FC236}">
                  <a16:creationId xmlns:a16="http://schemas.microsoft.com/office/drawing/2014/main" id="{7E2FC63E-DF78-DF45-81A0-1D2FF72EFF28}"/>
                </a:ext>
              </a:extLst>
            </p:cNvPr>
            <p:cNvSpPr/>
            <p:nvPr/>
          </p:nvSpPr>
          <p:spPr>
            <a:xfrm>
              <a:off x="635106" y="4078622"/>
              <a:ext cx="505304" cy="179041"/>
            </a:xfrm>
            <a:prstGeom prst="rect">
              <a:avLst/>
            </a:prstGeom>
            <a:solidFill>
              <a:schemeClr val="tx1"/>
            </a:solidFill>
          </p:spPr>
          <p:style>
            <a:lnRef idx="2">
              <a:schemeClr val="dk1"/>
            </a:lnRef>
            <a:fillRef idx="1">
              <a:schemeClr val="lt1"/>
            </a:fillRef>
            <a:effectRef idx="0">
              <a:schemeClr val="dk1"/>
            </a:effectRef>
            <a:fontRef idx="minor">
              <a:schemeClr val="dk1"/>
            </a:fontRef>
          </p:style>
          <p:txBody>
            <a:bodyPr tIns="46800" anchor="ctr"/>
            <a:lstStyle/>
            <a:p>
              <a:pPr algn="ctr" eaLnBrk="1" hangingPunct="1">
                <a:defRPr/>
              </a:pPr>
              <a:r>
                <a:rPr lang="en-US" sz="1100">
                  <a:solidFill>
                    <a:schemeClr val="bg1"/>
                  </a:solidFill>
                </a:rPr>
                <a:t>0</a:t>
              </a:r>
              <a:endParaRPr lang="en-US" sz="1000">
                <a:solidFill>
                  <a:schemeClr val="bg1"/>
                </a:solidFill>
              </a:endParaRPr>
            </a:p>
          </p:txBody>
        </p:sp>
        <p:sp>
          <p:nvSpPr>
            <p:cNvPr id="548" name="Rectangle 547">
              <a:extLst>
                <a:ext uri="{FF2B5EF4-FFF2-40B4-BE49-F238E27FC236}">
                  <a16:creationId xmlns:a16="http://schemas.microsoft.com/office/drawing/2014/main" id="{DC264E0D-F70F-2B4D-B4BD-5FCB8097636E}"/>
                </a:ext>
              </a:extLst>
            </p:cNvPr>
            <p:cNvSpPr/>
            <p:nvPr/>
          </p:nvSpPr>
          <p:spPr>
            <a:xfrm>
              <a:off x="280737" y="4076439"/>
              <a:ext cx="107186" cy="179041"/>
            </a:xfrm>
            <a:prstGeom prst="rect">
              <a:avLst/>
            </a:prstGeom>
            <a:solidFill>
              <a:schemeClr val="tx1"/>
            </a:solidFill>
          </p:spPr>
          <p:style>
            <a:lnRef idx="2">
              <a:schemeClr val="dk1"/>
            </a:lnRef>
            <a:fillRef idx="1">
              <a:schemeClr val="lt1"/>
            </a:fillRef>
            <a:effectRef idx="0">
              <a:schemeClr val="dk1"/>
            </a:effectRef>
            <a:fontRef idx="minor">
              <a:schemeClr val="dk1"/>
            </a:fontRef>
          </p:style>
          <p:txBody>
            <a:bodyPr tIns="0" anchor="ctr"/>
            <a:lstStyle/>
            <a:p>
              <a:pPr algn="ctr" eaLnBrk="1" hangingPunct="1">
                <a:defRPr/>
              </a:pPr>
              <a:endParaRPr lang="en-US" sz="1000">
                <a:solidFill>
                  <a:schemeClr val="bg1"/>
                </a:solidFill>
              </a:endParaRPr>
            </a:p>
          </p:txBody>
        </p:sp>
        <p:sp>
          <p:nvSpPr>
            <p:cNvPr id="549" name="Rectangle 548">
              <a:extLst>
                <a:ext uri="{FF2B5EF4-FFF2-40B4-BE49-F238E27FC236}">
                  <a16:creationId xmlns:a16="http://schemas.microsoft.com/office/drawing/2014/main" id="{34FA3410-1AFD-EF42-8135-DE7724CB73E8}"/>
                </a:ext>
              </a:extLst>
            </p:cNvPr>
            <p:cNvSpPr/>
            <p:nvPr/>
          </p:nvSpPr>
          <p:spPr>
            <a:xfrm>
              <a:off x="2485697" y="4078622"/>
              <a:ext cx="317182" cy="179041"/>
            </a:xfrm>
            <a:prstGeom prst="rect">
              <a:avLst/>
            </a:prstGeom>
            <a:solidFill>
              <a:schemeClr val="tx1"/>
            </a:solidFill>
          </p:spPr>
          <p:style>
            <a:lnRef idx="2">
              <a:schemeClr val="dk1"/>
            </a:lnRef>
            <a:fillRef idx="1">
              <a:schemeClr val="lt1"/>
            </a:fillRef>
            <a:effectRef idx="0">
              <a:schemeClr val="dk1"/>
            </a:effectRef>
            <a:fontRef idx="minor">
              <a:schemeClr val="dk1"/>
            </a:fontRef>
          </p:style>
          <p:txBody>
            <a:bodyPr tIns="46800" anchor="ctr"/>
            <a:lstStyle/>
            <a:p>
              <a:pPr algn="ctr" eaLnBrk="1" hangingPunct="1">
                <a:defRPr/>
              </a:pPr>
              <a:r>
                <a:rPr lang="en-US" sz="1100">
                  <a:solidFill>
                    <a:schemeClr val="bg1"/>
                  </a:solidFill>
                </a:rPr>
                <a:t>0</a:t>
              </a:r>
              <a:endParaRPr lang="en-US" sz="1000">
                <a:solidFill>
                  <a:schemeClr val="bg1"/>
                </a:solidFill>
              </a:endParaRPr>
            </a:p>
          </p:txBody>
        </p:sp>
      </p:grpSp>
      <p:sp>
        <p:nvSpPr>
          <p:cNvPr id="456" name="Rounded Rectangle 455">
            <a:extLst>
              <a:ext uri="{FF2B5EF4-FFF2-40B4-BE49-F238E27FC236}">
                <a16:creationId xmlns:a16="http://schemas.microsoft.com/office/drawing/2014/main" id="{109C3D90-5AA8-2E40-BAE3-5001382E2A6F}"/>
              </a:ext>
            </a:extLst>
          </p:cNvPr>
          <p:cNvSpPr/>
          <p:nvPr/>
        </p:nvSpPr>
        <p:spPr>
          <a:xfrm>
            <a:off x="4929188" y="3482975"/>
            <a:ext cx="1563687" cy="125413"/>
          </a:xfrm>
          <a:prstGeom prst="roundRect">
            <a:avLst/>
          </a:prstGeom>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sp>
        <p:nvSpPr>
          <p:cNvPr id="457" name="Rounded Rectangle 456">
            <a:extLst>
              <a:ext uri="{FF2B5EF4-FFF2-40B4-BE49-F238E27FC236}">
                <a16:creationId xmlns:a16="http://schemas.microsoft.com/office/drawing/2014/main" id="{B8D6BE55-560A-3F45-A583-C4BA4E295C17}"/>
              </a:ext>
            </a:extLst>
          </p:cNvPr>
          <p:cNvSpPr/>
          <p:nvPr/>
        </p:nvSpPr>
        <p:spPr>
          <a:xfrm>
            <a:off x="6529388" y="3482975"/>
            <a:ext cx="952500" cy="130175"/>
          </a:xfrm>
          <a:prstGeom prst="roundRect">
            <a:avLst/>
          </a:prstGeom>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grpSp>
        <p:nvGrpSpPr>
          <p:cNvPr id="266252" name="Group 457">
            <a:extLst>
              <a:ext uri="{FF2B5EF4-FFF2-40B4-BE49-F238E27FC236}">
                <a16:creationId xmlns:a16="http://schemas.microsoft.com/office/drawing/2014/main" id="{B1CC2B7C-7C79-B94B-BA70-1495502799DF}"/>
              </a:ext>
            </a:extLst>
          </p:cNvPr>
          <p:cNvGrpSpPr>
            <a:grpSpLocks/>
          </p:cNvGrpSpPr>
          <p:nvPr/>
        </p:nvGrpSpPr>
        <p:grpSpPr bwMode="auto">
          <a:xfrm>
            <a:off x="5006975" y="3482975"/>
            <a:ext cx="2409825" cy="252413"/>
            <a:chOff x="387685" y="4077072"/>
            <a:chExt cx="3322056" cy="347875"/>
          </a:xfrm>
        </p:grpSpPr>
        <p:cxnSp>
          <p:nvCxnSpPr>
            <p:cNvPr id="525" name="Straight Connector 524">
              <a:extLst>
                <a:ext uri="{FF2B5EF4-FFF2-40B4-BE49-F238E27FC236}">
                  <a16:creationId xmlns:a16="http://schemas.microsoft.com/office/drawing/2014/main" id="{4263A141-28C7-C044-BBF2-AEA80EDC2E2A}"/>
                </a:ext>
              </a:extLst>
            </p:cNvPr>
            <p:cNvCxnSpPr/>
            <p:nvPr/>
          </p:nvCxnSpPr>
          <p:spPr>
            <a:xfrm flipV="1">
              <a:off x="628414" y="4077072"/>
              <a:ext cx="0" cy="334748"/>
            </a:xfrm>
            <a:prstGeom prst="line">
              <a:avLst/>
            </a:prstGeom>
          </p:spPr>
          <p:style>
            <a:lnRef idx="2">
              <a:schemeClr val="accent1"/>
            </a:lnRef>
            <a:fillRef idx="0">
              <a:schemeClr val="accent1"/>
            </a:fillRef>
            <a:effectRef idx="1">
              <a:schemeClr val="accent1"/>
            </a:effectRef>
            <a:fontRef idx="minor">
              <a:schemeClr val="tx1"/>
            </a:fontRef>
          </p:style>
        </p:cxnSp>
        <p:cxnSp>
          <p:nvCxnSpPr>
            <p:cNvPr id="526" name="Straight Connector 525">
              <a:extLst>
                <a:ext uri="{FF2B5EF4-FFF2-40B4-BE49-F238E27FC236}">
                  <a16:creationId xmlns:a16="http://schemas.microsoft.com/office/drawing/2014/main" id="{9D9E5B94-7345-F94D-B4D5-70CEDC15BAD5}"/>
                </a:ext>
              </a:extLst>
            </p:cNvPr>
            <p:cNvCxnSpPr/>
            <p:nvPr/>
          </p:nvCxnSpPr>
          <p:spPr>
            <a:xfrm flipV="1">
              <a:off x="387685" y="4077072"/>
              <a:ext cx="0" cy="334748"/>
            </a:xfrm>
            <a:prstGeom prst="line">
              <a:avLst/>
            </a:prstGeom>
          </p:spPr>
          <p:style>
            <a:lnRef idx="2">
              <a:schemeClr val="accent1"/>
            </a:lnRef>
            <a:fillRef idx="0">
              <a:schemeClr val="accent1"/>
            </a:fillRef>
            <a:effectRef idx="1">
              <a:schemeClr val="accent1"/>
            </a:effectRef>
            <a:fontRef idx="minor">
              <a:schemeClr val="tx1"/>
            </a:fontRef>
          </p:style>
        </p:cxnSp>
        <p:cxnSp>
          <p:nvCxnSpPr>
            <p:cNvPr id="527" name="Straight Connector 526">
              <a:extLst>
                <a:ext uri="{FF2B5EF4-FFF2-40B4-BE49-F238E27FC236}">
                  <a16:creationId xmlns:a16="http://schemas.microsoft.com/office/drawing/2014/main" id="{07892AE4-ACF5-1744-AF3A-D11883C78A1E}"/>
                </a:ext>
              </a:extLst>
            </p:cNvPr>
            <p:cNvCxnSpPr/>
            <p:nvPr/>
          </p:nvCxnSpPr>
          <p:spPr>
            <a:xfrm flipV="1">
              <a:off x="860389" y="4077072"/>
              <a:ext cx="0" cy="334748"/>
            </a:xfrm>
            <a:prstGeom prst="line">
              <a:avLst/>
            </a:prstGeom>
          </p:spPr>
          <p:style>
            <a:lnRef idx="2">
              <a:schemeClr val="accent1"/>
            </a:lnRef>
            <a:fillRef idx="0">
              <a:schemeClr val="accent1"/>
            </a:fillRef>
            <a:effectRef idx="1">
              <a:schemeClr val="accent1"/>
            </a:effectRef>
            <a:fontRef idx="minor">
              <a:schemeClr val="tx1"/>
            </a:fontRef>
          </p:style>
        </p:cxnSp>
        <p:cxnSp>
          <p:nvCxnSpPr>
            <p:cNvPr id="528" name="Straight Connector 527">
              <a:extLst>
                <a:ext uri="{FF2B5EF4-FFF2-40B4-BE49-F238E27FC236}">
                  <a16:creationId xmlns:a16="http://schemas.microsoft.com/office/drawing/2014/main" id="{B20DA4F1-0BE5-854A-888B-69C1FEACF4F0}"/>
                </a:ext>
              </a:extLst>
            </p:cNvPr>
            <p:cNvCxnSpPr/>
            <p:nvPr/>
          </p:nvCxnSpPr>
          <p:spPr>
            <a:xfrm>
              <a:off x="1381238" y="4077072"/>
              <a:ext cx="0" cy="334748"/>
            </a:xfrm>
            <a:prstGeom prst="line">
              <a:avLst/>
            </a:prstGeom>
          </p:spPr>
          <p:style>
            <a:lnRef idx="2">
              <a:schemeClr val="accent1"/>
            </a:lnRef>
            <a:fillRef idx="0">
              <a:schemeClr val="accent1"/>
            </a:fillRef>
            <a:effectRef idx="1">
              <a:schemeClr val="accent1"/>
            </a:effectRef>
            <a:fontRef idx="minor">
              <a:schemeClr val="tx1"/>
            </a:fontRef>
          </p:style>
        </p:cxnSp>
        <p:cxnSp>
          <p:nvCxnSpPr>
            <p:cNvPr id="529" name="Straight Connector 528">
              <a:extLst>
                <a:ext uri="{FF2B5EF4-FFF2-40B4-BE49-F238E27FC236}">
                  <a16:creationId xmlns:a16="http://schemas.microsoft.com/office/drawing/2014/main" id="{A58EC8C6-4ABD-1546-86B0-DF1BD7F8267D}"/>
                </a:ext>
              </a:extLst>
            </p:cNvPr>
            <p:cNvCxnSpPr/>
            <p:nvPr/>
          </p:nvCxnSpPr>
          <p:spPr>
            <a:xfrm flipV="1">
              <a:off x="1140509" y="4077072"/>
              <a:ext cx="0" cy="334748"/>
            </a:xfrm>
            <a:prstGeom prst="line">
              <a:avLst/>
            </a:prstGeom>
          </p:spPr>
          <p:style>
            <a:lnRef idx="2">
              <a:schemeClr val="accent1"/>
            </a:lnRef>
            <a:fillRef idx="0">
              <a:schemeClr val="accent1"/>
            </a:fillRef>
            <a:effectRef idx="1">
              <a:schemeClr val="accent1"/>
            </a:effectRef>
            <a:fontRef idx="minor">
              <a:schemeClr val="tx1"/>
            </a:fontRef>
          </p:style>
        </p:cxnSp>
        <p:cxnSp>
          <p:nvCxnSpPr>
            <p:cNvPr id="530" name="Straight Connector 529">
              <a:extLst>
                <a:ext uri="{FF2B5EF4-FFF2-40B4-BE49-F238E27FC236}">
                  <a16:creationId xmlns:a16="http://schemas.microsoft.com/office/drawing/2014/main" id="{F1228058-11DF-AD4B-9CBC-2A3C5B5E943F}"/>
                </a:ext>
              </a:extLst>
            </p:cNvPr>
            <p:cNvCxnSpPr/>
            <p:nvPr/>
          </p:nvCxnSpPr>
          <p:spPr>
            <a:xfrm flipV="1">
              <a:off x="1613213" y="4077072"/>
              <a:ext cx="0" cy="334748"/>
            </a:xfrm>
            <a:prstGeom prst="line">
              <a:avLst/>
            </a:prstGeom>
          </p:spPr>
          <p:style>
            <a:lnRef idx="2">
              <a:schemeClr val="accent1"/>
            </a:lnRef>
            <a:fillRef idx="0">
              <a:schemeClr val="accent1"/>
            </a:fillRef>
            <a:effectRef idx="1">
              <a:schemeClr val="accent1"/>
            </a:effectRef>
            <a:fontRef idx="minor">
              <a:schemeClr val="tx1"/>
            </a:fontRef>
          </p:style>
        </p:cxnSp>
        <p:cxnSp>
          <p:nvCxnSpPr>
            <p:cNvPr id="531" name="Straight Connector 530">
              <a:extLst>
                <a:ext uri="{FF2B5EF4-FFF2-40B4-BE49-F238E27FC236}">
                  <a16:creationId xmlns:a16="http://schemas.microsoft.com/office/drawing/2014/main" id="{4CE9B1BF-53B8-7B46-B148-7B3B0F4B6B6C}"/>
                </a:ext>
              </a:extLst>
            </p:cNvPr>
            <p:cNvCxnSpPr/>
            <p:nvPr/>
          </p:nvCxnSpPr>
          <p:spPr>
            <a:xfrm flipV="1">
              <a:off x="2050901" y="4077072"/>
              <a:ext cx="0" cy="334748"/>
            </a:xfrm>
            <a:prstGeom prst="line">
              <a:avLst/>
            </a:prstGeom>
          </p:spPr>
          <p:style>
            <a:lnRef idx="2">
              <a:schemeClr val="accent1"/>
            </a:lnRef>
            <a:fillRef idx="0">
              <a:schemeClr val="accent1"/>
            </a:fillRef>
            <a:effectRef idx="1">
              <a:schemeClr val="accent1"/>
            </a:effectRef>
            <a:fontRef idx="minor">
              <a:schemeClr val="tx1"/>
            </a:fontRef>
          </p:style>
        </p:cxnSp>
        <p:cxnSp>
          <p:nvCxnSpPr>
            <p:cNvPr id="532" name="Straight Connector 531">
              <a:extLst>
                <a:ext uri="{FF2B5EF4-FFF2-40B4-BE49-F238E27FC236}">
                  <a16:creationId xmlns:a16="http://schemas.microsoft.com/office/drawing/2014/main" id="{36295658-9C87-4F46-B357-189BE20DE241}"/>
                </a:ext>
              </a:extLst>
            </p:cNvPr>
            <p:cNvCxnSpPr/>
            <p:nvPr/>
          </p:nvCxnSpPr>
          <p:spPr>
            <a:xfrm flipV="1">
              <a:off x="1810173" y="4077072"/>
              <a:ext cx="0" cy="334748"/>
            </a:xfrm>
            <a:prstGeom prst="line">
              <a:avLst/>
            </a:prstGeom>
          </p:spPr>
          <p:style>
            <a:lnRef idx="2">
              <a:schemeClr val="accent1"/>
            </a:lnRef>
            <a:fillRef idx="0">
              <a:schemeClr val="accent1"/>
            </a:fillRef>
            <a:effectRef idx="1">
              <a:schemeClr val="accent1"/>
            </a:effectRef>
            <a:fontRef idx="minor">
              <a:schemeClr val="tx1"/>
            </a:fontRef>
          </p:style>
        </p:cxnSp>
        <p:cxnSp>
          <p:nvCxnSpPr>
            <p:cNvPr id="533" name="Straight Connector 532">
              <a:extLst>
                <a:ext uri="{FF2B5EF4-FFF2-40B4-BE49-F238E27FC236}">
                  <a16:creationId xmlns:a16="http://schemas.microsoft.com/office/drawing/2014/main" id="{C2A35198-DE7D-C649-92BA-A4395F1C6BEE}"/>
                </a:ext>
              </a:extLst>
            </p:cNvPr>
            <p:cNvCxnSpPr/>
            <p:nvPr/>
          </p:nvCxnSpPr>
          <p:spPr>
            <a:xfrm flipV="1">
              <a:off x="2282876" y="4077072"/>
              <a:ext cx="0" cy="334748"/>
            </a:xfrm>
            <a:prstGeom prst="line">
              <a:avLst/>
            </a:prstGeom>
          </p:spPr>
          <p:style>
            <a:lnRef idx="2">
              <a:schemeClr val="accent1"/>
            </a:lnRef>
            <a:fillRef idx="0">
              <a:schemeClr val="accent1"/>
            </a:fillRef>
            <a:effectRef idx="1">
              <a:schemeClr val="accent1"/>
            </a:effectRef>
            <a:fontRef idx="minor">
              <a:schemeClr val="tx1"/>
            </a:fontRef>
          </p:style>
        </p:cxnSp>
        <p:cxnSp>
          <p:nvCxnSpPr>
            <p:cNvPr id="534" name="Straight Connector 533">
              <a:extLst>
                <a:ext uri="{FF2B5EF4-FFF2-40B4-BE49-F238E27FC236}">
                  <a16:creationId xmlns:a16="http://schemas.microsoft.com/office/drawing/2014/main" id="{3E2D4A17-7887-A84E-80F9-C6251DCAB01B}"/>
                </a:ext>
              </a:extLst>
            </p:cNvPr>
            <p:cNvCxnSpPr/>
            <p:nvPr/>
          </p:nvCxnSpPr>
          <p:spPr>
            <a:xfrm flipV="1">
              <a:off x="2803726" y="4077072"/>
              <a:ext cx="0" cy="334748"/>
            </a:xfrm>
            <a:prstGeom prst="line">
              <a:avLst/>
            </a:prstGeom>
          </p:spPr>
          <p:style>
            <a:lnRef idx="2">
              <a:schemeClr val="accent1"/>
            </a:lnRef>
            <a:fillRef idx="0">
              <a:schemeClr val="accent1"/>
            </a:fillRef>
            <a:effectRef idx="1">
              <a:schemeClr val="accent1"/>
            </a:effectRef>
            <a:fontRef idx="minor">
              <a:schemeClr val="tx1"/>
            </a:fontRef>
          </p:style>
        </p:cxnSp>
        <p:cxnSp>
          <p:nvCxnSpPr>
            <p:cNvPr id="535" name="Straight Connector 534">
              <a:extLst>
                <a:ext uri="{FF2B5EF4-FFF2-40B4-BE49-F238E27FC236}">
                  <a16:creationId xmlns:a16="http://schemas.microsoft.com/office/drawing/2014/main" id="{08B721C2-A7A7-6D4F-BF0E-2D9080055534}"/>
                </a:ext>
              </a:extLst>
            </p:cNvPr>
            <p:cNvCxnSpPr/>
            <p:nvPr/>
          </p:nvCxnSpPr>
          <p:spPr>
            <a:xfrm flipV="1">
              <a:off x="2562997" y="4077072"/>
              <a:ext cx="0" cy="334748"/>
            </a:xfrm>
            <a:prstGeom prst="line">
              <a:avLst/>
            </a:prstGeom>
          </p:spPr>
          <p:style>
            <a:lnRef idx="2">
              <a:schemeClr val="accent1"/>
            </a:lnRef>
            <a:fillRef idx="0">
              <a:schemeClr val="accent1"/>
            </a:fillRef>
            <a:effectRef idx="1">
              <a:schemeClr val="accent1"/>
            </a:effectRef>
            <a:fontRef idx="minor">
              <a:schemeClr val="tx1"/>
            </a:fontRef>
          </p:style>
        </p:cxnSp>
        <p:cxnSp>
          <p:nvCxnSpPr>
            <p:cNvPr id="536" name="Straight Connector 535">
              <a:extLst>
                <a:ext uri="{FF2B5EF4-FFF2-40B4-BE49-F238E27FC236}">
                  <a16:creationId xmlns:a16="http://schemas.microsoft.com/office/drawing/2014/main" id="{0FF23672-6D80-A642-939F-ADF75B2074A7}"/>
                </a:ext>
              </a:extLst>
            </p:cNvPr>
            <p:cNvCxnSpPr/>
            <p:nvPr/>
          </p:nvCxnSpPr>
          <p:spPr>
            <a:xfrm flipV="1">
              <a:off x="3035701" y="4077072"/>
              <a:ext cx="0" cy="334748"/>
            </a:xfrm>
            <a:prstGeom prst="line">
              <a:avLst/>
            </a:prstGeom>
          </p:spPr>
          <p:style>
            <a:lnRef idx="2">
              <a:schemeClr val="accent1"/>
            </a:lnRef>
            <a:fillRef idx="0">
              <a:schemeClr val="accent1"/>
            </a:fillRef>
            <a:effectRef idx="1">
              <a:schemeClr val="accent1"/>
            </a:effectRef>
            <a:fontRef idx="minor">
              <a:schemeClr val="tx1"/>
            </a:fontRef>
          </p:style>
        </p:cxnSp>
        <p:cxnSp>
          <p:nvCxnSpPr>
            <p:cNvPr id="537" name="Straight Connector 536">
              <a:extLst>
                <a:ext uri="{FF2B5EF4-FFF2-40B4-BE49-F238E27FC236}">
                  <a16:creationId xmlns:a16="http://schemas.microsoft.com/office/drawing/2014/main" id="{082F6FA4-379F-6241-AD67-E53420B9FEB0}"/>
                </a:ext>
              </a:extLst>
            </p:cNvPr>
            <p:cNvCxnSpPr/>
            <p:nvPr/>
          </p:nvCxnSpPr>
          <p:spPr>
            <a:xfrm flipV="1">
              <a:off x="3477766" y="4077072"/>
              <a:ext cx="0" cy="347875"/>
            </a:xfrm>
            <a:prstGeom prst="line">
              <a:avLst/>
            </a:prstGeom>
          </p:spPr>
          <p:style>
            <a:lnRef idx="2">
              <a:schemeClr val="accent1"/>
            </a:lnRef>
            <a:fillRef idx="0">
              <a:schemeClr val="accent1"/>
            </a:fillRef>
            <a:effectRef idx="1">
              <a:schemeClr val="accent1"/>
            </a:effectRef>
            <a:fontRef idx="minor">
              <a:schemeClr val="tx1"/>
            </a:fontRef>
          </p:style>
        </p:cxnSp>
        <p:cxnSp>
          <p:nvCxnSpPr>
            <p:cNvPr id="538" name="Straight Connector 537">
              <a:extLst>
                <a:ext uri="{FF2B5EF4-FFF2-40B4-BE49-F238E27FC236}">
                  <a16:creationId xmlns:a16="http://schemas.microsoft.com/office/drawing/2014/main" id="{6E720E52-3B05-794F-8843-B9CCFD6AF0FD}"/>
                </a:ext>
              </a:extLst>
            </p:cNvPr>
            <p:cNvCxnSpPr/>
            <p:nvPr/>
          </p:nvCxnSpPr>
          <p:spPr>
            <a:xfrm flipV="1">
              <a:off x="3237037" y="4077072"/>
              <a:ext cx="0" cy="347875"/>
            </a:xfrm>
            <a:prstGeom prst="line">
              <a:avLst/>
            </a:prstGeom>
          </p:spPr>
          <p:style>
            <a:lnRef idx="2">
              <a:schemeClr val="accent1"/>
            </a:lnRef>
            <a:fillRef idx="0">
              <a:schemeClr val="accent1"/>
            </a:fillRef>
            <a:effectRef idx="1">
              <a:schemeClr val="accent1"/>
            </a:effectRef>
            <a:fontRef idx="minor">
              <a:schemeClr val="tx1"/>
            </a:fontRef>
          </p:style>
        </p:cxnSp>
        <p:cxnSp>
          <p:nvCxnSpPr>
            <p:cNvPr id="539" name="Straight Connector 538">
              <a:extLst>
                <a:ext uri="{FF2B5EF4-FFF2-40B4-BE49-F238E27FC236}">
                  <a16:creationId xmlns:a16="http://schemas.microsoft.com/office/drawing/2014/main" id="{AB257D6B-9346-514D-A0AA-E4091259D225}"/>
                </a:ext>
              </a:extLst>
            </p:cNvPr>
            <p:cNvCxnSpPr/>
            <p:nvPr/>
          </p:nvCxnSpPr>
          <p:spPr>
            <a:xfrm flipV="1">
              <a:off x="3709741" y="4077072"/>
              <a:ext cx="0" cy="347875"/>
            </a:xfrm>
            <a:prstGeom prst="line">
              <a:avLst/>
            </a:prstGeom>
          </p:spPr>
          <p:style>
            <a:lnRef idx="2">
              <a:schemeClr val="accent1"/>
            </a:lnRef>
            <a:fillRef idx="0">
              <a:schemeClr val="accent1"/>
            </a:fillRef>
            <a:effectRef idx="1">
              <a:schemeClr val="accent1"/>
            </a:effectRef>
            <a:fontRef idx="minor">
              <a:schemeClr val="tx1"/>
            </a:fontRef>
          </p:style>
        </p:cxnSp>
      </p:grpSp>
      <p:sp>
        <p:nvSpPr>
          <p:cNvPr id="459" name="Rectangle 458">
            <a:extLst>
              <a:ext uri="{FF2B5EF4-FFF2-40B4-BE49-F238E27FC236}">
                <a16:creationId xmlns:a16="http://schemas.microsoft.com/office/drawing/2014/main" id="{0D734C1D-5E8D-514E-9797-450A928A3C02}"/>
              </a:ext>
            </a:extLst>
          </p:cNvPr>
          <p:cNvSpPr/>
          <p:nvPr/>
        </p:nvSpPr>
        <p:spPr>
          <a:xfrm>
            <a:off x="5595938" y="2744788"/>
            <a:ext cx="33337" cy="72707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eaLnBrk="1" hangingPunct="1">
              <a:defRPr/>
            </a:pPr>
            <a:endParaRPr lang="en-US"/>
          </a:p>
        </p:txBody>
      </p:sp>
      <p:sp>
        <p:nvSpPr>
          <p:cNvPr id="460" name="Rectangle 459">
            <a:extLst>
              <a:ext uri="{FF2B5EF4-FFF2-40B4-BE49-F238E27FC236}">
                <a16:creationId xmlns:a16="http://schemas.microsoft.com/office/drawing/2014/main" id="{3B94B9FC-1E1F-774B-BE8C-125E11054E07}"/>
              </a:ext>
            </a:extLst>
          </p:cNvPr>
          <p:cNvSpPr/>
          <p:nvPr/>
        </p:nvSpPr>
        <p:spPr>
          <a:xfrm>
            <a:off x="5659438" y="2754313"/>
            <a:ext cx="31750" cy="72231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eaLnBrk="1" hangingPunct="1">
              <a:defRPr/>
            </a:pPr>
            <a:endParaRPr lang="en-US"/>
          </a:p>
        </p:txBody>
      </p:sp>
      <p:sp>
        <p:nvSpPr>
          <p:cNvPr id="461" name="Rectangle 460">
            <a:extLst>
              <a:ext uri="{FF2B5EF4-FFF2-40B4-BE49-F238E27FC236}">
                <a16:creationId xmlns:a16="http://schemas.microsoft.com/office/drawing/2014/main" id="{BABBCE7A-D4DE-9246-84CA-9A0CB6907B00}"/>
              </a:ext>
            </a:extLst>
          </p:cNvPr>
          <p:cNvSpPr/>
          <p:nvPr/>
        </p:nvSpPr>
        <p:spPr>
          <a:xfrm>
            <a:off x="6326188" y="2754313"/>
            <a:ext cx="33337" cy="71755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eaLnBrk="1" hangingPunct="1">
              <a:defRPr/>
            </a:pPr>
            <a:endParaRPr lang="en-US"/>
          </a:p>
        </p:txBody>
      </p:sp>
      <p:sp>
        <p:nvSpPr>
          <p:cNvPr id="462" name="Rectangle 461">
            <a:extLst>
              <a:ext uri="{FF2B5EF4-FFF2-40B4-BE49-F238E27FC236}">
                <a16:creationId xmlns:a16="http://schemas.microsoft.com/office/drawing/2014/main" id="{77A7A213-1816-A84A-978D-7676A56340F8}"/>
              </a:ext>
            </a:extLst>
          </p:cNvPr>
          <p:cNvSpPr/>
          <p:nvPr/>
        </p:nvSpPr>
        <p:spPr>
          <a:xfrm>
            <a:off x="7175500" y="2816225"/>
            <a:ext cx="33338" cy="65405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eaLnBrk="1" hangingPunct="1">
              <a:defRPr/>
            </a:pPr>
            <a:endParaRPr lang="en-US"/>
          </a:p>
        </p:txBody>
      </p:sp>
      <p:sp>
        <p:nvSpPr>
          <p:cNvPr id="463" name="Rectangle 462">
            <a:extLst>
              <a:ext uri="{FF2B5EF4-FFF2-40B4-BE49-F238E27FC236}">
                <a16:creationId xmlns:a16="http://schemas.microsoft.com/office/drawing/2014/main" id="{80364B53-B308-A048-8C8E-450C991C9872}"/>
              </a:ext>
            </a:extLst>
          </p:cNvPr>
          <p:cNvSpPr/>
          <p:nvPr/>
        </p:nvSpPr>
        <p:spPr>
          <a:xfrm>
            <a:off x="5553075" y="3486150"/>
            <a:ext cx="168275" cy="130175"/>
          </a:xfrm>
          <a:prstGeom prst="rect">
            <a:avLst/>
          </a:prstGeom>
        </p:spPr>
        <p:style>
          <a:lnRef idx="2">
            <a:schemeClr val="dk1"/>
          </a:lnRef>
          <a:fillRef idx="1">
            <a:schemeClr val="lt1"/>
          </a:fillRef>
          <a:effectRef idx="0">
            <a:schemeClr val="dk1"/>
          </a:effectRef>
          <a:fontRef idx="minor">
            <a:schemeClr val="dk1"/>
          </a:fontRef>
        </p:style>
        <p:txBody>
          <a:bodyPr lIns="36000" tIns="0" anchor="ctr"/>
          <a:lstStyle/>
          <a:p>
            <a:pPr eaLnBrk="1" hangingPunct="1">
              <a:defRPr/>
            </a:pPr>
            <a:r>
              <a:rPr lang="en-US" sz="1000"/>
              <a:t>1</a:t>
            </a:r>
            <a:endParaRPr lang="en-US" sz="800"/>
          </a:p>
        </p:txBody>
      </p:sp>
      <p:sp>
        <p:nvSpPr>
          <p:cNvPr id="464" name="Rectangle 463">
            <a:extLst>
              <a:ext uri="{FF2B5EF4-FFF2-40B4-BE49-F238E27FC236}">
                <a16:creationId xmlns:a16="http://schemas.microsoft.com/office/drawing/2014/main" id="{FC43FD85-3116-4042-A8B9-78635BC8EB20}"/>
              </a:ext>
            </a:extLst>
          </p:cNvPr>
          <p:cNvSpPr/>
          <p:nvPr/>
        </p:nvSpPr>
        <p:spPr>
          <a:xfrm>
            <a:off x="6213475" y="3486150"/>
            <a:ext cx="168275" cy="130175"/>
          </a:xfrm>
          <a:prstGeom prst="rect">
            <a:avLst/>
          </a:prstGeom>
        </p:spPr>
        <p:style>
          <a:lnRef idx="2">
            <a:schemeClr val="dk1"/>
          </a:lnRef>
          <a:fillRef idx="1">
            <a:schemeClr val="lt1"/>
          </a:fillRef>
          <a:effectRef idx="0">
            <a:schemeClr val="dk1"/>
          </a:effectRef>
          <a:fontRef idx="minor">
            <a:schemeClr val="dk1"/>
          </a:fontRef>
        </p:style>
        <p:txBody>
          <a:bodyPr lIns="36000" tIns="0" anchor="ctr"/>
          <a:lstStyle/>
          <a:p>
            <a:pPr eaLnBrk="1" hangingPunct="1">
              <a:defRPr/>
            </a:pPr>
            <a:r>
              <a:rPr lang="en-US" sz="1000"/>
              <a:t>1</a:t>
            </a:r>
            <a:endParaRPr lang="en-US" sz="800"/>
          </a:p>
        </p:txBody>
      </p:sp>
      <p:sp>
        <p:nvSpPr>
          <p:cNvPr id="465" name="Rectangle 464">
            <a:extLst>
              <a:ext uri="{FF2B5EF4-FFF2-40B4-BE49-F238E27FC236}">
                <a16:creationId xmlns:a16="http://schemas.microsoft.com/office/drawing/2014/main" id="{4505182F-AADE-5647-A02D-6B011FFF5C27}"/>
              </a:ext>
            </a:extLst>
          </p:cNvPr>
          <p:cNvSpPr/>
          <p:nvPr/>
        </p:nvSpPr>
        <p:spPr>
          <a:xfrm>
            <a:off x="6764338" y="3486150"/>
            <a:ext cx="168275" cy="130175"/>
          </a:xfrm>
          <a:prstGeom prst="rect">
            <a:avLst/>
          </a:prstGeom>
        </p:spPr>
        <p:style>
          <a:lnRef idx="2">
            <a:schemeClr val="dk1"/>
          </a:lnRef>
          <a:fillRef idx="1">
            <a:schemeClr val="lt1"/>
          </a:fillRef>
          <a:effectRef idx="0">
            <a:schemeClr val="dk1"/>
          </a:effectRef>
          <a:fontRef idx="minor">
            <a:schemeClr val="dk1"/>
          </a:fontRef>
        </p:style>
        <p:txBody>
          <a:bodyPr anchor="ctr"/>
          <a:lstStyle/>
          <a:p>
            <a:pPr algn="ctr" eaLnBrk="1" hangingPunct="1">
              <a:defRPr/>
            </a:pPr>
            <a:r>
              <a:rPr lang="en-US" sz="1100"/>
              <a:t>1</a:t>
            </a:r>
            <a:endParaRPr lang="en-US" sz="1000"/>
          </a:p>
        </p:txBody>
      </p:sp>
      <p:sp>
        <p:nvSpPr>
          <p:cNvPr id="466" name="Rectangle 465">
            <a:extLst>
              <a:ext uri="{FF2B5EF4-FFF2-40B4-BE49-F238E27FC236}">
                <a16:creationId xmlns:a16="http://schemas.microsoft.com/office/drawing/2014/main" id="{7D438552-4244-1F47-A04F-52984F9D4101}"/>
              </a:ext>
            </a:extLst>
          </p:cNvPr>
          <p:cNvSpPr/>
          <p:nvPr/>
        </p:nvSpPr>
        <p:spPr>
          <a:xfrm>
            <a:off x="7086600" y="3486150"/>
            <a:ext cx="168275" cy="130175"/>
          </a:xfrm>
          <a:prstGeom prst="rect">
            <a:avLst/>
          </a:prstGeom>
        </p:spPr>
        <p:style>
          <a:lnRef idx="2">
            <a:schemeClr val="dk1"/>
          </a:lnRef>
          <a:fillRef idx="1">
            <a:schemeClr val="lt1"/>
          </a:fillRef>
          <a:effectRef idx="0">
            <a:schemeClr val="dk1"/>
          </a:effectRef>
          <a:fontRef idx="minor">
            <a:schemeClr val="dk1"/>
          </a:fontRef>
        </p:style>
        <p:txBody>
          <a:bodyPr lIns="36000" tIns="0" anchor="ctr"/>
          <a:lstStyle/>
          <a:p>
            <a:pPr eaLnBrk="1" hangingPunct="1">
              <a:defRPr/>
            </a:pPr>
            <a:r>
              <a:rPr lang="en-US" sz="1000"/>
              <a:t>1</a:t>
            </a:r>
            <a:endParaRPr lang="en-US" sz="800"/>
          </a:p>
        </p:txBody>
      </p:sp>
      <p:sp>
        <p:nvSpPr>
          <p:cNvPr id="467" name="Rectangle 466">
            <a:extLst>
              <a:ext uri="{FF2B5EF4-FFF2-40B4-BE49-F238E27FC236}">
                <a16:creationId xmlns:a16="http://schemas.microsoft.com/office/drawing/2014/main" id="{D6BB673E-73F1-9D4D-8496-ABC3A56813A3}"/>
              </a:ext>
            </a:extLst>
          </p:cNvPr>
          <p:cNvSpPr/>
          <p:nvPr/>
        </p:nvSpPr>
        <p:spPr>
          <a:xfrm>
            <a:off x="4929188" y="3486150"/>
            <a:ext cx="623887" cy="130175"/>
          </a:xfrm>
          <a:prstGeom prst="rect">
            <a:avLst/>
          </a:prstGeom>
          <a:solidFill>
            <a:schemeClr val="tx1"/>
          </a:solidFill>
        </p:spPr>
        <p:style>
          <a:lnRef idx="2">
            <a:schemeClr val="dk1"/>
          </a:lnRef>
          <a:fillRef idx="1">
            <a:schemeClr val="lt1"/>
          </a:fillRef>
          <a:effectRef idx="0">
            <a:schemeClr val="dk1"/>
          </a:effectRef>
          <a:fontRef idx="minor">
            <a:schemeClr val="dk1"/>
          </a:fontRef>
        </p:style>
        <p:txBody>
          <a:bodyPr anchor="ctr"/>
          <a:lstStyle/>
          <a:p>
            <a:pPr algn="ctr" eaLnBrk="1" hangingPunct="1">
              <a:defRPr/>
            </a:pPr>
            <a:r>
              <a:rPr lang="en-US" sz="1100">
                <a:solidFill>
                  <a:schemeClr val="bg1"/>
                </a:solidFill>
              </a:rPr>
              <a:t>0</a:t>
            </a:r>
            <a:endParaRPr lang="en-US" sz="1000">
              <a:solidFill>
                <a:schemeClr val="bg1"/>
              </a:solidFill>
            </a:endParaRPr>
          </a:p>
        </p:txBody>
      </p:sp>
      <p:sp>
        <p:nvSpPr>
          <p:cNvPr id="468" name="Rectangle 467">
            <a:extLst>
              <a:ext uri="{FF2B5EF4-FFF2-40B4-BE49-F238E27FC236}">
                <a16:creationId xmlns:a16="http://schemas.microsoft.com/office/drawing/2014/main" id="{587F1699-7AB8-134C-9819-DB3AE029D03F}"/>
              </a:ext>
            </a:extLst>
          </p:cNvPr>
          <p:cNvSpPr/>
          <p:nvPr/>
        </p:nvSpPr>
        <p:spPr>
          <a:xfrm>
            <a:off x="6529388" y="3487738"/>
            <a:ext cx="557212" cy="130175"/>
          </a:xfrm>
          <a:prstGeom prst="rect">
            <a:avLst/>
          </a:prstGeom>
          <a:solidFill>
            <a:schemeClr val="tx1"/>
          </a:solidFill>
        </p:spPr>
        <p:style>
          <a:lnRef idx="2">
            <a:schemeClr val="dk1"/>
          </a:lnRef>
          <a:fillRef idx="1">
            <a:schemeClr val="lt1"/>
          </a:fillRef>
          <a:effectRef idx="0">
            <a:schemeClr val="dk1"/>
          </a:effectRef>
          <a:fontRef idx="minor">
            <a:schemeClr val="dk1"/>
          </a:fontRef>
        </p:style>
        <p:txBody>
          <a:bodyPr anchor="ctr"/>
          <a:lstStyle/>
          <a:p>
            <a:pPr algn="ctr" eaLnBrk="1" hangingPunct="1">
              <a:defRPr/>
            </a:pPr>
            <a:r>
              <a:rPr lang="en-US" sz="1100">
                <a:solidFill>
                  <a:schemeClr val="bg1"/>
                </a:solidFill>
              </a:rPr>
              <a:t>0</a:t>
            </a:r>
            <a:endParaRPr lang="en-US" sz="1000">
              <a:solidFill>
                <a:schemeClr val="bg1"/>
              </a:solidFill>
            </a:endParaRPr>
          </a:p>
        </p:txBody>
      </p:sp>
      <p:sp>
        <p:nvSpPr>
          <p:cNvPr id="469" name="Rectangle 468">
            <a:extLst>
              <a:ext uri="{FF2B5EF4-FFF2-40B4-BE49-F238E27FC236}">
                <a16:creationId xmlns:a16="http://schemas.microsoft.com/office/drawing/2014/main" id="{1B198EBF-5EBE-5B44-B546-F4196D770FC8}"/>
              </a:ext>
            </a:extLst>
          </p:cNvPr>
          <p:cNvSpPr/>
          <p:nvPr/>
        </p:nvSpPr>
        <p:spPr>
          <a:xfrm>
            <a:off x="5727700" y="3487738"/>
            <a:ext cx="485775" cy="130175"/>
          </a:xfrm>
          <a:prstGeom prst="rect">
            <a:avLst/>
          </a:prstGeom>
          <a:solidFill>
            <a:schemeClr val="tx1"/>
          </a:solidFill>
        </p:spPr>
        <p:style>
          <a:lnRef idx="2">
            <a:schemeClr val="dk1"/>
          </a:lnRef>
          <a:fillRef idx="1">
            <a:schemeClr val="lt1"/>
          </a:fillRef>
          <a:effectRef idx="0">
            <a:schemeClr val="dk1"/>
          </a:effectRef>
          <a:fontRef idx="minor">
            <a:schemeClr val="dk1"/>
          </a:fontRef>
        </p:style>
        <p:txBody>
          <a:bodyPr anchor="ctr"/>
          <a:lstStyle/>
          <a:p>
            <a:pPr algn="ctr" eaLnBrk="1" hangingPunct="1">
              <a:defRPr/>
            </a:pPr>
            <a:r>
              <a:rPr lang="en-US" sz="1100">
                <a:solidFill>
                  <a:schemeClr val="bg1"/>
                </a:solidFill>
              </a:rPr>
              <a:t>0</a:t>
            </a:r>
            <a:endParaRPr lang="en-US" sz="1000">
              <a:solidFill>
                <a:schemeClr val="bg1"/>
              </a:solidFill>
            </a:endParaRPr>
          </a:p>
        </p:txBody>
      </p:sp>
      <p:sp>
        <p:nvSpPr>
          <p:cNvPr id="470" name="Rectangle 469">
            <a:extLst>
              <a:ext uri="{FF2B5EF4-FFF2-40B4-BE49-F238E27FC236}">
                <a16:creationId xmlns:a16="http://schemas.microsoft.com/office/drawing/2014/main" id="{A7875DE8-8942-554E-B237-2C27BEFE5748}"/>
              </a:ext>
            </a:extLst>
          </p:cNvPr>
          <p:cNvSpPr/>
          <p:nvPr/>
        </p:nvSpPr>
        <p:spPr>
          <a:xfrm>
            <a:off x="7259638" y="3484563"/>
            <a:ext cx="222250" cy="130175"/>
          </a:xfrm>
          <a:prstGeom prst="rect">
            <a:avLst/>
          </a:prstGeom>
          <a:solidFill>
            <a:schemeClr val="tx1"/>
          </a:solidFill>
        </p:spPr>
        <p:style>
          <a:lnRef idx="2">
            <a:schemeClr val="dk1"/>
          </a:lnRef>
          <a:fillRef idx="1">
            <a:schemeClr val="lt1"/>
          </a:fillRef>
          <a:effectRef idx="0">
            <a:schemeClr val="dk1"/>
          </a:effectRef>
          <a:fontRef idx="minor">
            <a:schemeClr val="dk1"/>
          </a:fontRef>
        </p:style>
        <p:txBody>
          <a:bodyPr anchor="ctr"/>
          <a:lstStyle/>
          <a:p>
            <a:pPr algn="ctr" eaLnBrk="1" hangingPunct="1">
              <a:defRPr/>
            </a:pPr>
            <a:r>
              <a:rPr lang="en-US" sz="1100">
                <a:solidFill>
                  <a:schemeClr val="bg1"/>
                </a:solidFill>
              </a:rPr>
              <a:t>0</a:t>
            </a:r>
            <a:endParaRPr lang="en-US" sz="1000">
              <a:solidFill>
                <a:schemeClr val="bg1"/>
              </a:solidFill>
            </a:endParaRPr>
          </a:p>
        </p:txBody>
      </p:sp>
      <p:sp>
        <p:nvSpPr>
          <p:cNvPr id="471" name="Rectangle 470">
            <a:extLst>
              <a:ext uri="{FF2B5EF4-FFF2-40B4-BE49-F238E27FC236}">
                <a16:creationId xmlns:a16="http://schemas.microsoft.com/office/drawing/2014/main" id="{B45124BD-B076-3142-8F7F-DF25D04D09B0}"/>
              </a:ext>
            </a:extLst>
          </p:cNvPr>
          <p:cNvSpPr/>
          <p:nvPr/>
        </p:nvSpPr>
        <p:spPr>
          <a:xfrm>
            <a:off x="6945313" y="3487738"/>
            <a:ext cx="131762" cy="128587"/>
          </a:xfrm>
          <a:prstGeom prst="rect">
            <a:avLst/>
          </a:prstGeom>
          <a:solidFill>
            <a:schemeClr val="tx1"/>
          </a:solidFill>
        </p:spPr>
        <p:style>
          <a:lnRef idx="2">
            <a:schemeClr val="dk1"/>
          </a:lnRef>
          <a:fillRef idx="1">
            <a:schemeClr val="lt1"/>
          </a:fillRef>
          <a:effectRef idx="0">
            <a:schemeClr val="dk1"/>
          </a:effectRef>
          <a:fontRef idx="minor">
            <a:schemeClr val="dk1"/>
          </a:fontRef>
        </p:style>
        <p:txBody>
          <a:bodyPr anchor="ctr"/>
          <a:lstStyle/>
          <a:p>
            <a:pPr algn="ctr" eaLnBrk="1" hangingPunct="1">
              <a:defRPr/>
            </a:pPr>
            <a:r>
              <a:rPr lang="en-US" sz="1100">
                <a:solidFill>
                  <a:schemeClr val="bg1"/>
                </a:solidFill>
              </a:rPr>
              <a:t>0</a:t>
            </a:r>
            <a:endParaRPr lang="en-US" sz="1000">
              <a:solidFill>
                <a:schemeClr val="bg1"/>
              </a:solidFill>
            </a:endParaRPr>
          </a:p>
        </p:txBody>
      </p:sp>
      <p:sp>
        <p:nvSpPr>
          <p:cNvPr id="472" name="Rectangle 471">
            <a:extLst>
              <a:ext uri="{FF2B5EF4-FFF2-40B4-BE49-F238E27FC236}">
                <a16:creationId xmlns:a16="http://schemas.microsoft.com/office/drawing/2014/main" id="{5E311141-D448-5744-82B6-D2B7C75658CC}"/>
              </a:ext>
            </a:extLst>
          </p:cNvPr>
          <p:cNvSpPr/>
          <p:nvPr/>
        </p:nvSpPr>
        <p:spPr>
          <a:xfrm>
            <a:off x="6381750" y="3486150"/>
            <a:ext cx="111125" cy="130175"/>
          </a:xfrm>
          <a:prstGeom prst="rect">
            <a:avLst/>
          </a:prstGeom>
          <a:solidFill>
            <a:schemeClr val="tx1"/>
          </a:solidFill>
        </p:spPr>
        <p:style>
          <a:lnRef idx="2">
            <a:schemeClr val="dk1"/>
          </a:lnRef>
          <a:fillRef idx="1">
            <a:schemeClr val="lt1"/>
          </a:fillRef>
          <a:effectRef idx="0">
            <a:schemeClr val="dk1"/>
          </a:effectRef>
          <a:fontRef idx="minor">
            <a:schemeClr val="dk1"/>
          </a:fontRef>
        </p:style>
        <p:txBody>
          <a:bodyPr anchor="ctr"/>
          <a:lstStyle/>
          <a:p>
            <a:pPr algn="ctr" eaLnBrk="1" hangingPunct="1">
              <a:defRPr/>
            </a:pPr>
            <a:r>
              <a:rPr lang="en-US" sz="1100">
                <a:solidFill>
                  <a:schemeClr val="bg1"/>
                </a:solidFill>
              </a:rPr>
              <a:t>0</a:t>
            </a:r>
            <a:endParaRPr lang="en-US" sz="1000">
              <a:solidFill>
                <a:schemeClr val="bg1"/>
              </a:solidFill>
            </a:endParaRPr>
          </a:p>
        </p:txBody>
      </p:sp>
      <p:pic>
        <p:nvPicPr>
          <p:cNvPr id="266267" name="Picture 472">
            <a:extLst>
              <a:ext uri="{FF2B5EF4-FFF2-40B4-BE49-F238E27FC236}">
                <a16:creationId xmlns:a16="http://schemas.microsoft.com/office/drawing/2014/main" id="{50C73BDE-5A5C-D246-8D26-A84AADCC90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011575">
            <a:off x="2049463" y="1071563"/>
            <a:ext cx="2413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268" name="Picture 473">
            <a:extLst>
              <a:ext uri="{FF2B5EF4-FFF2-40B4-BE49-F238E27FC236}">
                <a16:creationId xmlns:a16="http://schemas.microsoft.com/office/drawing/2014/main" id="{0DD62529-A09E-2E49-BF94-F779C1327BF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62700" y="1030288"/>
            <a:ext cx="601663" cy="449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269" name="Picture 474">
            <a:extLst>
              <a:ext uri="{FF2B5EF4-FFF2-40B4-BE49-F238E27FC236}">
                <a16:creationId xmlns:a16="http://schemas.microsoft.com/office/drawing/2014/main" id="{4E1201BB-81D4-2C4C-B623-451AA7CA88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011575">
            <a:off x="2197100" y="1309688"/>
            <a:ext cx="2413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270" name="Picture 475">
            <a:extLst>
              <a:ext uri="{FF2B5EF4-FFF2-40B4-BE49-F238E27FC236}">
                <a16:creationId xmlns:a16="http://schemas.microsoft.com/office/drawing/2014/main" id="{F8607661-6B27-294B-8E1B-B08046AE781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94463" y="1343025"/>
            <a:ext cx="601662" cy="44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271" name="Picture 476">
            <a:extLst>
              <a:ext uri="{FF2B5EF4-FFF2-40B4-BE49-F238E27FC236}">
                <a16:creationId xmlns:a16="http://schemas.microsoft.com/office/drawing/2014/main" id="{ABD7AE4E-FE7E-7040-84E9-470D599FBC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011575">
            <a:off x="5708650" y="1058863"/>
            <a:ext cx="2413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272" name="Picture 477">
            <a:extLst>
              <a:ext uri="{FF2B5EF4-FFF2-40B4-BE49-F238E27FC236}">
                <a16:creationId xmlns:a16="http://schemas.microsoft.com/office/drawing/2014/main" id="{195DD13D-D618-B441-B73E-ADBEF42B528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2238" y="1030288"/>
            <a:ext cx="601662" cy="449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273" name="Picture 478">
            <a:extLst>
              <a:ext uri="{FF2B5EF4-FFF2-40B4-BE49-F238E27FC236}">
                <a16:creationId xmlns:a16="http://schemas.microsoft.com/office/drawing/2014/main" id="{EFFF1FF7-20D0-054F-898D-B7BB3B5641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011575">
            <a:off x="5821363" y="1328738"/>
            <a:ext cx="2413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274" name="Picture 479">
            <a:extLst>
              <a:ext uri="{FF2B5EF4-FFF2-40B4-BE49-F238E27FC236}">
                <a16:creationId xmlns:a16="http://schemas.microsoft.com/office/drawing/2014/main" id="{E3474121-3AFD-F04E-B3B2-D1256DB5436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94013" y="1304925"/>
            <a:ext cx="601662" cy="44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81" name="Straight Arrow Connector 480">
            <a:extLst>
              <a:ext uri="{FF2B5EF4-FFF2-40B4-BE49-F238E27FC236}">
                <a16:creationId xmlns:a16="http://schemas.microsoft.com/office/drawing/2014/main" id="{E2C21B56-CEAF-4B42-9E8E-2A6A840B2FA6}"/>
              </a:ext>
            </a:extLst>
          </p:cNvPr>
          <p:cNvCxnSpPr/>
          <p:nvPr/>
        </p:nvCxnSpPr>
        <p:spPr>
          <a:xfrm flipH="1">
            <a:off x="2871788" y="1720850"/>
            <a:ext cx="180975" cy="2032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82" name="Straight Arrow Connector 481">
            <a:extLst>
              <a:ext uri="{FF2B5EF4-FFF2-40B4-BE49-F238E27FC236}">
                <a16:creationId xmlns:a16="http://schemas.microsoft.com/office/drawing/2014/main" id="{615D7602-16E0-7C4A-9565-74A360E45646}"/>
              </a:ext>
            </a:extLst>
          </p:cNvPr>
          <p:cNvCxnSpPr/>
          <p:nvPr/>
        </p:nvCxnSpPr>
        <p:spPr>
          <a:xfrm>
            <a:off x="2344738" y="1708150"/>
            <a:ext cx="192087" cy="2159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483" name="Rounded Rectangle 482">
            <a:extLst>
              <a:ext uri="{FF2B5EF4-FFF2-40B4-BE49-F238E27FC236}">
                <a16:creationId xmlns:a16="http://schemas.microsoft.com/office/drawing/2014/main" id="{6FD60879-5513-B949-8701-A9FB116C8707}"/>
              </a:ext>
            </a:extLst>
          </p:cNvPr>
          <p:cNvSpPr/>
          <p:nvPr/>
        </p:nvSpPr>
        <p:spPr>
          <a:xfrm>
            <a:off x="2217738" y="1974850"/>
            <a:ext cx="895350" cy="344488"/>
          </a:xfrm>
          <a:prstGeom prst="roundRect">
            <a:avLst/>
          </a:prstGeom>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r>
              <a:rPr lang="en-US" b="1"/>
              <a:t>PLS</a:t>
            </a:r>
          </a:p>
        </p:txBody>
      </p:sp>
      <p:cxnSp>
        <p:nvCxnSpPr>
          <p:cNvPr id="484" name="Straight Arrow Connector 483">
            <a:extLst>
              <a:ext uri="{FF2B5EF4-FFF2-40B4-BE49-F238E27FC236}">
                <a16:creationId xmlns:a16="http://schemas.microsoft.com/office/drawing/2014/main" id="{AA568A28-EAE0-FD4E-AFDB-9A278D88EDBA}"/>
              </a:ext>
            </a:extLst>
          </p:cNvPr>
          <p:cNvCxnSpPr/>
          <p:nvPr/>
        </p:nvCxnSpPr>
        <p:spPr>
          <a:xfrm flipH="1">
            <a:off x="6448425" y="1708150"/>
            <a:ext cx="192088" cy="2159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85" name="Straight Arrow Connector 484">
            <a:extLst>
              <a:ext uri="{FF2B5EF4-FFF2-40B4-BE49-F238E27FC236}">
                <a16:creationId xmlns:a16="http://schemas.microsoft.com/office/drawing/2014/main" id="{93501400-56F8-C94E-AB73-2DA683D4E638}"/>
              </a:ext>
            </a:extLst>
          </p:cNvPr>
          <p:cNvCxnSpPr/>
          <p:nvPr/>
        </p:nvCxnSpPr>
        <p:spPr>
          <a:xfrm>
            <a:off x="5988050" y="1708150"/>
            <a:ext cx="192088" cy="2159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486" name="Rounded Rectangle 485">
            <a:extLst>
              <a:ext uri="{FF2B5EF4-FFF2-40B4-BE49-F238E27FC236}">
                <a16:creationId xmlns:a16="http://schemas.microsoft.com/office/drawing/2014/main" id="{1D17255F-4851-6647-B24C-1D44DE6B17DA}"/>
              </a:ext>
            </a:extLst>
          </p:cNvPr>
          <p:cNvSpPr/>
          <p:nvPr/>
        </p:nvSpPr>
        <p:spPr>
          <a:xfrm>
            <a:off x="5876925" y="1974850"/>
            <a:ext cx="896938" cy="344488"/>
          </a:xfrm>
          <a:prstGeom prst="roundRect">
            <a:avLst/>
          </a:prstGeom>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r>
              <a:rPr lang="en-US" b="1"/>
              <a:t>PLS</a:t>
            </a:r>
          </a:p>
        </p:txBody>
      </p:sp>
      <p:sp>
        <p:nvSpPr>
          <p:cNvPr id="266281" name="TextBox 488">
            <a:extLst>
              <a:ext uri="{FF2B5EF4-FFF2-40B4-BE49-F238E27FC236}">
                <a16:creationId xmlns:a16="http://schemas.microsoft.com/office/drawing/2014/main" id="{4EB399A7-DE0B-6A40-8C21-7B2574E4B042}"/>
              </a:ext>
            </a:extLst>
          </p:cNvPr>
          <p:cNvSpPr txBox="1">
            <a:spLocks noChangeArrowheads="1"/>
          </p:cNvSpPr>
          <p:nvPr/>
        </p:nvSpPr>
        <p:spPr bwMode="auto">
          <a:xfrm>
            <a:off x="3473450" y="2627313"/>
            <a:ext cx="1771650" cy="738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algn="ctr" eaLnBrk="1" hangingPunct="1"/>
            <a:r>
              <a:rPr lang="en-US" altLang="en-US" sz="1400">
                <a:latin typeface="Arial" panose="020B0604020202020204" pitchFamily="34" charset="0"/>
              </a:rPr>
              <a:t>Identification of relevant loci</a:t>
            </a:r>
          </a:p>
          <a:p>
            <a:pPr algn="ctr" eaLnBrk="1" hangingPunct="1"/>
            <a:r>
              <a:rPr lang="en-US" altLang="en-US" sz="1400">
                <a:latin typeface="Arial" panose="020B0604020202020204" pitchFamily="34" charset="0"/>
              </a:rPr>
              <a:t>(binarization)</a:t>
            </a:r>
          </a:p>
        </p:txBody>
      </p:sp>
      <p:sp>
        <p:nvSpPr>
          <p:cNvPr id="266282" name="Rectangle 83">
            <a:extLst>
              <a:ext uri="{FF2B5EF4-FFF2-40B4-BE49-F238E27FC236}">
                <a16:creationId xmlns:a16="http://schemas.microsoft.com/office/drawing/2014/main" id="{0B57B5D2-6CD2-9B4D-9D8A-AAEABA2890BB}"/>
              </a:ext>
            </a:extLst>
          </p:cNvPr>
          <p:cNvSpPr>
            <a:spLocks noChangeArrowheads="1"/>
          </p:cNvSpPr>
          <p:nvPr/>
        </p:nvSpPr>
        <p:spPr bwMode="auto">
          <a:xfrm>
            <a:off x="12700" y="117475"/>
            <a:ext cx="63500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eaLnBrk="1" hangingPunct="1"/>
            <a:r>
              <a:rPr lang="en-US" altLang="en-US" sz="2000" b="1">
                <a:solidFill>
                  <a:srgbClr val="000000"/>
                </a:solidFill>
              </a:rPr>
              <a:t>Stability assessment</a:t>
            </a:r>
          </a:p>
          <a:p>
            <a:pPr eaLnBrk="1" hangingPunct="1"/>
            <a:endParaRPr lang="en-US" altLang="en-US" sz="2000" b="1">
              <a:solidFill>
                <a:srgbClr val="000000"/>
              </a:solidFill>
            </a:endParaRPr>
          </a:p>
        </p:txBody>
      </p:sp>
      <p:sp>
        <p:nvSpPr>
          <p:cNvPr id="266283" name="Espace réservé du numéro de diapositive 3">
            <a:extLst>
              <a:ext uri="{FF2B5EF4-FFF2-40B4-BE49-F238E27FC236}">
                <a16:creationId xmlns:a16="http://schemas.microsoft.com/office/drawing/2014/main" id="{C38985F2-A778-7B4A-8DE8-310B557D1F41}"/>
              </a:ext>
            </a:extLst>
          </p:cNvPr>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r>
              <a:rPr lang="fr-FR" altLang="en-US">
                <a:solidFill>
                  <a:schemeClr val="bg1"/>
                </a:solidFill>
                <a:latin typeface="Arial" panose="020B0604020202020204" pitchFamily="34" charset="0"/>
              </a:rPr>
              <a:t>- </a:t>
            </a:r>
            <a:fld id="{17B392F1-F6F0-B64E-BCDA-AEAA95E9E782}" type="slidenum">
              <a:rPr lang="fr-FR" altLang="en-US">
                <a:solidFill>
                  <a:schemeClr val="bg1"/>
                </a:solidFill>
                <a:latin typeface="Arial" panose="020B0604020202020204" pitchFamily="34" charset="0"/>
              </a:rPr>
              <a:pPr/>
              <a:t>50</a:t>
            </a:fld>
            <a:endParaRPr lang="fr-FR" altLang="en-US">
              <a:solidFill>
                <a:schemeClr val="bg1"/>
              </a:solidFill>
              <a:latin typeface="Arial" panose="020B0604020202020204" pitchFamily="34" charset="0"/>
            </a:endParaRPr>
          </a:p>
        </p:txBody>
      </p:sp>
    </p:spTree>
    <p:extLst>
      <p:ext uri="{BB962C8B-B14F-4D97-AF65-F5344CB8AC3E}">
        <p14:creationId xmlns:p14="http://schemas.microsoft.com/office/powerpoint/2010/main" val="212676785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8289" name="Picture 472">
            <a:extLst>
              <a:ext uri="{FF2B5EF4-FFF2-40B4-BE49-F238E27FC236}">
                <a16:creationId xmlns:a16="http://schemas.microsoft.com/office/drawing/2014/main" id="{7A896F64-748E-6C40-95FB-12E3784F42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011575">
            <a:off x="2049463" y="1071563"/>
            <a:ext cx="2413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8290" name="Picture 473">
            <a:extLst>
              <a:ext uri="{FF2B5EF4-FFF2-40B4-BE49-F238E27FC236}">
                <a16:creationId xmlns:a16="http://schemas.microsoft.com/office/drawing/2014/main" id="{2FA84F25-4E0A-DF4D-8A13-9E031332AF2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62700" y="1030288"/>
            <a:ext cx="601663" cy="449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8291" name="Picture 474">
            <a:extLst>
              <a:ext uri="{FF2B5EF4-FFF2-40B4-BE49-F238E27FC236}">
                <a16:creationId xmlns:a16="http://schemas.microsoft.com/office/drawing/2014/main" id="{43BD8000-8A5A-9547-B92F-1C6CA78821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011575">
            <a:off x="2197100" y="1309688"/>
            <a:ext cx="2413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8292" name="Picture 475">
            <a:extLst>
              <a:ext uri="{FF2B5EF4-FFF2-40B4-BE49-F238E27FC236}">
                <a16:creationId xmlns:a16="http://schemas.microsoft.com/office/drawing/2014/main" id="{85955E07-4A45-6A4C-A50D-62E8892ECDA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94463" y="1343025"/>
            <a:ext cx="601662" cy="44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8293" name="Picture 476">
            <a:extLst>
              <a:ext uri="{FF2B5EF4-FFF2-40B4-BE49-F238E27FC236}">
                <a16:creationId xmlns:a16="http://schemas.microsoft.com/office/drawing/2014/main" id="{8621F389-478E-8F46-9665-1B56045889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011575">
            <a:off x="5708650" y="1058863"/>
            <a:ext cx="2413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8294" name="Picture 477">
            <a:extLst>
              <a:ext uri="{FF2B5EF4-FFF2-40B4-BE49-F238E27FC236}">
                <a16:creationId xmlns:a16="http://schemas.microsoft.com/office/drawing/2014/main" id="{A7C2E378-17BD-2348-A9EC-45CF748D97B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2238" y="1030288"/>
            <a:ext cx="601662" cy="449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8295" name="Picture 478">
            <a:extLst>
              <a:ext uri="{FF2B5EF4-FFF2-40B4-BE49-F238E27FC236}">
                <a16:creationId xmlns:a16="http://schemas.microsoft.com/office/drawing/2014/main" id="{1782D7D0-C999-E243-9972-5792000DA1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011575">
            <a:off x="5821363" y="1328738"/>
            <a:ext cx="2413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8296" name="Picture 479">
            <a:extLst>
              <a:ext uri="{FF2B5EF4-FFF2-40B4-BE49-F238E27FC236}">
                <a16:creationId xmlns:a16="http://schemas.microsoft.com/office/drawing/2014/main" id="{8A918F84-AB18-5048-A1AC-324FC0CAF82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94013" y="1304925"/>
            <a:ext cx="601662" cy="44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81" name="Straight Arrow Connector 480">
            <a:extLst>
              <a:ext uri="{FF2B5EF4-FFF2-40B4-BE49-F238E27FC236}">
                <a16:creationId xmlns:a16="http://schemas.microsoft.com/office/drawing/2014/main" id="{F13D889E-51F5-0642-A6F9-60BC2A64244C}"/>
              </a:ext>
            </a:extLst>
          </p:cNvPr>
          <p:cNvCxnSpPr/>
          <p:nvPr/>
        </p:nvCxnSpPr>
        <p:spPr>
          <a:xfrm flipH="1">
            <a:off x="2871788" y="1720850"/>
            <a:ext cx="180975" cy="2032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82" name="Straight Arrow Connector 481">
            <a:extLst>
              <a:ext uri="{FF2B5EF4-FFF2-40B4-BE49-F238E27FC236}">
                <a16:creationId xmlns:a16="http://schemas.microsoft.com/office/drawing/2014/main" id="{AA60E4C7-4329-5241-B5EC-DBDFFC2E6241}"/>
              </a:ext>
            </a:extLst>
          </p:cNvPr>
          <p:cNvCxnSpPr/>
          <p:nvPr/>
        </p:nvCxnSpPr>
        <p:spPr>
          <a:xfrm>
            <a:off x="2344738" y="1708150"/>
            <a:ext cx="192087" cy="2159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483" name="Rounded Rectangle 482">
            <a:extLst>
              <a:ext uri="{FF2B5EF4-FFF2-40B4-BE49-F238E27FC236}">
                <a16:creationId xmlns:a16="http://schemas.microsoft.com/office/drawing/2014/main" id="{B922568E-9D2C-0346-B3F7-A8978DD0A08E}"/>
              </a:ext>
            </a:extLst>
          </p:cNvPr>
          <p:cNvSpPr/>
          <p:nvPr/>
        </p:nvSpPr>
        <p:spPr>
          <a:xfrm>
            <a:off x="2217738" y="1974850"/>
            <a:ext cx="895350" cy="344488"/>
          </a:xfrm>
          <a:prstGeom prst="roundRect">
            <a:avLst/>
          </a:prstGeom>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r>
              <a:rPr lang="en-US" b="1"/>
              <a:t>PLS</a:t>
            </a:r>
          </a:p>
        </p:txBody>
      </p:sp>
      <p:cxnSp>
        <p:nvCxnSpPr>
          <p:cNvPr id="484" name="Straight Arrow Connector 483">
            <a:extLst>
              <a:ext uri="{FF2B5EF4-FFF2-40B4-BE49-F238E27FC236}">
                <a16:creationId xmlns:a16="http://schemas.microsoft.com/office/drawing/2014/main" id="{EDC1E68C-BCF5-3A4A-B7C4-8FD4CB6A6167}"/>
              </a:ext>
            </a:extLst>
          </p:cNvPr>
          <p:cNvCxnSpPr/>
          <p:nvPr/>
        </p:nvCxnSpPr>
        <p:spPr>
          <a:xfrm flipH="1">
            <a:off x="6448425" y="1708150"/>
            <a:ext cx="192088" cy="2159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85" name="Straight Arrow Connector 484">
            <a:extLst>
              <a:ext uri="{FF2B5EF4-FFF2-40B4-BE49-F238E27FC236}">
                <a16:creationId xmlns:a16="http://schemas.microsoft.com/office/drawing/2014/main" id="{0AEB2251-E70F-C84F-8718-75AB298D462C}"/>
              </a:ext>
            </a:extLst>
          </p:cNvPr>
          <p:cNvCxnSpPr/>
          <p:nvPr/>
        </p:nvCxnSpPr>
        <p:spPr>
          <a:xfrm>
            <a:off x="5988050" y="1708150"/>
            <a:ext cx="192088" cy="2159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486" name="Rounded Rectangle 485">
            <a:extLst>
              <a:ext uri="{FF2B5EF4-FFF2-40B4-BE49-F238E27FC236}">
                <a16:creationId xmlns:a16="http://schemas.microsoft.com/office/drawing/2014/main" id="{27625C9E-8B30-204F-995E-3291AAC79007}"/>
              </a:ext>
            </a:extLst>
          </p:cNvPr>
          <p:cNvSpPr/>
          <p:nvPr/>
        </p:nvSpPr>
        <p:spPr>
          <a:xfrm>
            <a:off x="5876925" y="1974850"/>
            <a:ext cx="896938" cy="344488"/>
          </a:xfrm>
          <a:prstGeom prst="roundRect">
            <a:avLst/>
          </a:prstGeom>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r>
              <a:rPr lang="en-US" b="1"/>
              <a:t>PLS</a:t>
            </a:r>
          </a:p>
        </p:txBody>
      </p:sp>
      <p:grpSp>
        <p:nvGrpSpPr>
          <p:cNvPr id="268303" name="Group 1">
            <a:extLst>
              <a:ext uri="{FF2B5EF4-FFF2-40B4-BE49-F238E27FC236}">
                <a16:creationId xmlns:a16="http://schemas.microsoft.com/office/drawing/2014/main" id="{4E2871A6-834A-2F49-AEAD-044297478790}"/>
              </a:ext>
            </a:extLst>
          </p:cNvPr>
          <p:cNvGrpSpPr>
            <a:grpSpLocks/>
          </p:cNvGrpSpPr>
          <p:nvPr/>
        </p:nvGrpSpPr>
        <p:grpSpPr bwMode="auto">
          <a:xfrm>
            <a:off x="1397000" y="2743200"/>
            <a:ext cx="6084888" cy="992188"/>
            <a:chOff x="1396981" y="2742582"/>
            <a:chExt cx="6084660" cy="992193"/>
          </a:xfrm>
        </p:grpSpPr>
        <p:sp>
          <p:nvSpPr>
            <p:cNvPr id="120" name="Rounded Rectangle 121">
              <a:extLst>
                <a:ext uri="{FF2B5EF4-FFF2-40B4-BE49-F238E27FC236}">
                  <a16:creationId xmlns:a16="http://schemas.microsoft.com/office/drawing/2014/main" id="{66334462-5EB7-6D4C-8736-4CB14C725DE1}"/>
                </a:ext>
              </a:extLst>
            </p:cNvPr>
            <p:cNvSpPr/>
            <p:nvPr/>
          </p:nvSpPr>
          <p:spPr>
            <a:xfrm>
              <a:off x="1396981" y="3479186"/>
              <a:ext cx="1563629" cy="127001"/>
            </a:xfrm>
            <a:prstGeom prst="roundRect">
              <a:avLst/>
            </a:prstGeom>
          </p:spPr>
          <p:style>
            <a:lnRef idx="1">
              <a:schemeClr val="accent1"/>
            </a:lnRef>
            <a:fillRef idx="3">
              <a:schemeClr val="accent1"/>
            </a:fillRef>
            <a:effectRef idx="2">
              <a:schemeClr val="accent1"/>
            </a:effectRef>
            <a:fontRef idx="minor">
              <a:schemeClr val="lt1"/>
            </a:fontRef>
          </p:style>
          <p:txBody>
            <a:bodyPr anchor="ctr"/>
            <a:lstStyle/>
            <a:p>
              <a:pPr algn="ctr" eaLnBrk="1" hangingPunct="1">
                <a:lnSpc>
                  <a:spcPct val="120000"/>
                </a:lnSpc>
                <a:defRPr/>
              </a:pPr>
              <a:endParaRPr lang="en-US"/>
            </a:p>
          </p:txBody>
        </p:sp>
        <p:sp>
          <p:nvSpPr>
            <p:cNvPr id="121" name="Rounded Rectangle 122">
              <a:extLst>
                <a:ext uri="{FF2B5EF4-FFF2-40B4-BE49-F238E27FC236}">
                  <a16:creationId xmlns:a16="http://schemas.microsoft.com/office/drawing/2014/main" id="{C47AD639-F3A1-7941-99E2-EBBEF98BB32C}"/>
                </a:ext>
              </a:extLst>
            </p:cNvPr>
            <p:cNvSpPr/>
            <p:nvPr/>
          </p:nvSpPr>
          <p:spPr>
            <a:xfrm>
              <a:off x="2997121" y="3479186"/>
              <a:ext cx="952464" cy="130176"/>
            </a:xfrm>
            <a:prstGeom prst="roundRect">
              <a:avLst/>
            </a:prstGeom>
          </p:spPr>
          <p:style>
            <a:lnRef idx="1">
              <a:schemeClr val="accent1"/>
            </a:lnRef>
            <a:fillRef idx="3">
              <a:schemeClr val="accent1"/>
            </a:fillRef>
            <a:effectRef idx="2">
              <a:schemeClr val="accent1"/>
            </a:effectRef>
            <a:fontRef idx="minor">
              <a:schemeClr val="lt1"/>
            </a:fontRef>
          </p:style>
          <p:txBody>
            <a:bodyPr anchor="ctr"/>
            <a:lstStyle/>
            <a:p>
              <a:pPr algn="ctr" eaLnBrk="1" hangingPunct="1">
                <a:lnSpc>
                  <a:spcPct val="120000"/>
                </a:lnSpc>
                <a:defRPr/>
              </a:pPr>
              <a:endParaRPr lang="en-US"/>
            </a:p>
          </p:txBody>
        </p:sp>
        <p:grpSp>
          <p:nvGrpSpPr>
            <p:cNvPr id="268341" name="Group 123">
              <a:extLst>
                <a:ext uri="{FF2B5EF4-FFF2-40B4-BE49-F238E27FC236}">
                  <a16:creationId xmlns:a16="http://schemas.microsoft.com/office/drawing/2014/main" id="{1BD73E6F-3F12-AE44-970D-57F55693DFA9}"/>
                </a:ext>
              </a:extLst>
            </p:cNvPr>
            <p:cNvGrpSpPr>
              <a:grpSpLocks/>
            </p:cNvGrpSpPr>
            <p:nvPr/>
          </p:nvGrpSpPr>
          <p:grpSpPr bwMode="auto">
            <a:xfrm>
              <a:off x="1474591" y="3479658"/>
              <a:ext cx="2410752" cy="252446"/>
              <a:chOff x="387685" y="4077072"/>
              <a:chExt cx="3322056" cy="347875"/>
            </a:xfrm>
          </p:grpSpPr>
          <p:cxnSp>
            <p:nvCxnSpPr>
              <p:cNvPr id="271" name="Straight Connector 124">
                <a:extLst>
                  <a:ext uri="{FF2B5EF4-FFF2-40B4-BE49-F238E27FC236}">
                    <a16:creationId xmlns:a16="http://schemas.microsoft.com/office/drawing/2014/main" id="{C9BA9AD0-427F-C742-B7D3-9F1167F59EED}"/>
                  </a:ext>
                </a:extLst>
              </p:cNvPr>
              <p:cNvCxnSpPr/>
              <p:nvPr/>
            </p:nvCxnSpPr>
            <p:spPr>
              <a:xfrm flipV="1">
                <a:off x="628553" y="4076422"/>
                <a:ext cx="0" cy="334705"/>
              </a:xfrm>
              <a:prstGeom prst="line">
                <a:avLst/>
              </a:prstGeom>
            </p:spPr>
            <p:style>
              <a:lnRef idx="2">
                <a:schemeClr val="accent1"/>
              </a:lnRef>
              <a:fillRef idx="0">
                <a:schemeClr val="accent1"/>
              </a:fillRef>
              <a:effectRef idx="1">
                <a:schemeClr val="accent1"/>
              </a:effectRef>
              <a:fontRef idx="minor">
                <a:schemeClr val="tx1"/>
              </a:fontRef>
            </p:style>
          </p:cxnSp>
          <p:cxnSp>
            <p:nvCxnSpPr>
              <p:cNvPr id="272" name="Straight Connector 125">
                <a:extLst>
                  <a:ext uri="{FF2B5EF4-FFF2-40B4-BE49-F238E27FC236}">
                    <a16:creationId xmlns:a16="http://schemas.microsoft.com/office/drawing/2014/main" id="{6A8D7DB5-EA93-9B48-8069-829616F30595}"/>
                  </a:ext>
                </a:extLst>
              </p:cNvPr>
              <p:cNvCxnSpPr/>
              <p:nvPr/>
            </p:nvCxnSpPr>
            <p:spPr>
              <a:xfrm flipV="1">
                <a:off x="387926" y="4076422"/>
                <a:ext cx="0" cy="334705"/>
              </a:xfrm>
              <a:prstGeom prst="line">
                <a:avLst/>
              </a:prstGeom>
            </p:spPr>
            <p:style>
              <a:lnRef idx="2">
                <a:schemeClr val="accent1"/>
              </a:lnRef>
              <a:fillRef idx="0">
                <a:schemeClr val="accent1"/>
              </a:fillRef>
              <a:effectRef idx="1">
                <a:schemeClr val="accent1"/>
              </a:effectRef>
              <a:fontRef idx="minor">
                <a:schemeClr val="tx1"/>
              </a:fontRef>
            </p:style>
          </p:cxnSp>
          <p:cxnSp>
            <p:nvCxnSpPr>
              <p:cNvPr id="273" name="Straight Connector 126">
                <a:extLst>
                  <a:ext uri="{FF2B5EF4-FFF2-40B4-BE49-F238E27FC236}">
                    <a16:creationId xmlns:a16="http://schemas.microsoft.com/office/drawing/2014/main" id="{AEAB3F44-9310-9D4C-8588-87FAE260DCC7}"/>
                  </a:ext>
                </a:extLst>
              </p:cNvPr>
              <p:cNvCxnSpPr/>
              <p:nvPr/>
            </p:nvCxnSpPr>
            <p:spPr>
              <a:xfrm flipV="1">
                <a:off x="860430" y="4076422"/>
                <a:ext cx="0" cy="334705"/>
              </a:xfrm>
              <a:prstGeom prst="line">
                <a:avLst/>
              </a:prstGeom>
            </p:spPr>
            <p:style>
              <a:lnRef idx="2">
                <a:schemeClr val="accent1"/>
              </a:lnRef>
              <a:fillRef idx="0">
                <a:schemeClr val="accent1"/>
              </a:fillRef>
              <a:effectRef idx="1">
                <a:schemeClr val="accent1"/>
              </a:effectRef>
              <a:fontRef idx="minor">
                <a:schemeClr val="tx1"/>
              </a:fontRef>
            </p:style>
          </p:cxnSp>
          <p:cxnSp>
            <p:nvCxnSpPr>
              <p:cNvPr id="274" name="Straight Connector 127">
                <a:extLst>
                  <a:ext uri="{FF2B5EF4-FFF2-40B4-BE49-F238E27FC236}">
                    <a16:creationId xmlns:a16="http://schemas.microsoft.com/office/drawing/2014/main" id="{0D235ECE-E7EC-044A-892C-A781E82070E3}"/>
                  </a:ext>
                </a:extLst>
              </p:cNvPr>
              <p:cNvCxnSpPr/>
              <p:nvPr/>
            </p:nvCxnSpPr>
            <p:spPr>
              <a:xfrm>
                <a:off x="1381060" y="4076422"/>
                <a:ext cx="0" cy="334705"/>
              </a:xfrm>
              <a:prstGeom prst="line">
                <a:avLst/>
              </a:prstGeom>
            </p:spPr>
            <p:style>
              <a:lnRef idx="2">
                <a:schemeClr val="accent1"/>
              </a:lnRef>
              <a:fillRef idx="0">
                <a:schemeClr val="accent1"/>
              </a:fillRef>
              <a:effectRef idx="1">
                <a:schemeClr val="accent1"/>
              </a:effectRef>
              <a:fontRef idx="minor">
                <a:schemeClr val="tx1"/>
              </a:fontRef>
            </p:style>
          </p:cxnSp>
          <p:cxnSp>
            <p:nvCxnSpPr>
              <p:cNvPr id="275" name="Straight Connector 128">
                <a:extLst>
                  <a:ext uri="{FF2B5EF4-FFF2-40B4-BE49-F238E27FC236}">
                    <a16:creationId xmlns:a16="http://schemas.microsoft.com/office/drawing/2014/main" id="{4BED2FC6-EDC6-BB40-803F-FC0EE1FAE7C7}"/>
                  </a:ext>
                </a:extLst>
              </p:cNvPr>
              <p:cNvCxnSpPr/>
              <p:nvPr/>
            </p:nvCxnSpPr>
            <p:spPr>
              <a:xfrm flipV="1">
                <a:off x="1140433" y="4076422"/>
                <a:ext cx="0" cy="334705"/>
              </a:xfrm>
              <a:prstGeom prst="line">
                <a:avLst/>
              </a:prstGeom>
            </p:spPr>
            <p:style>
              <a:lnRef idx="2">
                <a:schemeClr val="accent1"/>
              </a:lnRef>
              <a:fillRef idx="0">
                <a:schemeClr val="accent1"/>
              </a:fillRef>
              <a:effectRef idx="1">
                <a:schemeClr val="accent1"/>
              </a:effectRef>
              <a:fontRef idx="minor">
                <a:schemeClr val="tx1"/>
              </a:fontRef>
            </p:style>
          </p:cxnSp>
          <p:cxnSp>
            <p:nvCxnSpPr>
              <p:cNvPr id="276" name="Straight Connector 129">
                <a:extLst>
                  <a:ext uri="{FF2B5EF4-FFF2-40B4-BE49-F238E27FC236}">
                    <a16:creationId xmlns:a16="http://schemas.microsoft.com/office/drawing/2014/main" id="{B45BD0D9-48A3-7242-985D-8525779532F6}"/>
                  </a:ext>
                </a:extLst>
              </p:cNvPr>
              <p:cNvCxnSpPr/>
              <p:nvPr/>
            </p:nvCxnSpPr>
            <p:spPr>
              <a:xfrm flipV="1">
                <a:off x="1615124" y="4076422"/>
                <a:ext cx="0" cy="334705"/>
              </a:xfrm>
              <a:prstGeom prst="line">
                <a:avLst/>
              </a:prstGeom>
            </p:spPr>
            <p:style>
              <a:lnRef idx="2">
                <a:schemeClr val="accent1"/>
              </a:lnRef>
              <a:fillRef idx="0">
                <a:schemeClr val="accent1"/>
              </a:fillRef>
              <a:effectRef idx="1">
                <a:schemeClr val="accent1"/>
              </a:effectRef>
              <a:fontRef idx="minor">
                <a:schemeClr val="tx1"/>
              </a:fontRef>
            </p:style>
          </p:cxnSp>
          <p:cxnSp>
            <p:nvCxnSpPr>
              <p:cNvPr id="277" name="Straight Connector 130">
                <a:extLst>
                  <a:ext uri="{FF2B5EF4-FFF2-40B4-BE49-F238E27FC236}">
                    <a16:creationId xmlns:a16="http://schemas.microsoft.com/office/drawing/2014/main" id="{7B2E1415-086B-8F46-9695-F13170C7C36D}"/>
                  </a:ext>
                </a:extLst>
              </p:cNvPr>
              <p:cNvCxnSpPr/>
              <p:nvPr/>
            </p:nvCxnSpPr>
            <p:spPr>
              <a:xfrm flipV="1">
                <a:off x="2050441" y="4076422"/>
                <a:ext cx="0" cy="334705"/>
              </a:xfrm>
              <a:prstGeom prst="line">
                <a:avLst/>
              </a:prstGeom>
            </p:spPr>
            <p:style>
              <a:lnRef idx="2">
                <a:schemeClr val="accent1"/>
              </a:lnRef>
              <a:fillRef idx="0">
                <a:schemeClr val="accent1"/>
              </a:fillRef>
              <a:effectRef idx="1">
                <a:schemeClr val="accent1"/>
              </a:effectRef>
              <a:fontRef idx="minor">
                <a:schemeClr val="tx1"/>
              </a:fontRef>
            </p:style>
          </p:cxnSp>
          <p:cxnSp>
            <p:nvCxnSpPr>
              <p:cNvPr id="278" name="Straight Connector 131">
                <a:extLst>
                  <a:ext uri="{FF2B5EF4-FFF2-40B4-BE49-F238E27FC236}">
                    <a16:creationId xmlns:a16="http://schemas.microsoft.com/office/drawing/2014/main" id="{BB89E7A5-586A-1E43-BC7B-E995D5D3C9A6}"/>
                  </a:ext>
                </a:extLst>
              </p:cNvPr>
              <p:cNvCxnSpPr/>
              <p:nvPr/>
            </p:nvCxnSpPr>
            <p:spPr>
              <a:xfrm flipV="1">
                <a:off x="1809814" y="4076422"/>
                <a:ext cx="0" cy="334705"/>
              </a:xfrm>
              <a:prstGeom prst="line">
                <a:avLst/>
              </a:prstGeom>
            </p:spPr>
            <p:style>
              <a:lnRef idx="2">
                <a:schemeClr val="accent1"/>
              </a:lnRef>
              <a:fillRef idx="0">
                <a:schemeClr val="accent1"/>
              </a:fillRef>
              <a:effectRef idx="1">
                <a:schemeClr val="accent1"/>
              </a:effectRef>
              <a:fontRef idx="minor">
                <a:schemeClr val="tx1"/>
              </a:fontRef>
            </p:style>
          </p:cxnSp>
          <p:cxnSp>
            <p:nvCxnSpPr>
              <p:cNvPr id="279" name="Straight Connector 132">
                <a:extLst>
                  <a:ext uri="{FF2B5EF4-FFF2-40B4-BE49-F238E27FC236}">
                    <a16:creationId xmlns:a16="http://schemas.microsoft.com/office/drawing/2014/main" id="{0C2691E9-721E-4845-97DA-8E06C5D478BE}"/>
                  </a:ext>
                </a:extLst>
              </p:cNvPr>
              <p:cNvCxnSpPr/>
              <p:nvPr/>
            </p:nvCxnSpPr>
            <p:spPr>
              <a:xfrm flipV="1">
                <a:off x="2284505" y="4076422"/>
                <a:ext cx="0" cy="334705"/>
              </a:xfrm>
              <a:prstGeom prst="line">
                <a:avLst/>
              </a:prstGeom>
            </p:spPr>
            <p:style>
              <a:lnRef idx="2">
                <a:schemeClr val="accent1"/>
              </a:lnRef>
              <a:fillRef idx="0">
                <a:schemeClr val="accent1"/>
              </a:fillRef>
              <a:effectRef idx="1">
                <a:schemeClr val="accent1"/>
              </a:effectRef>
              <a:fontRef idx="minor">
                <a:schemeClr val="tx1"/>
              </a:fontRef>
            </p:style>
          </p:cxnSp>
          <p:cxnSp>
            <p:nvCxnSpPr>
              <p:cNvPr id="280" name="Straight Connector 133">
                <a:extLst>
                  <a:ext uri="{FF2B5EF4-FFF2-40B4-BE49-F238E27FC236}">
                    <a16:creationId xmlns:a16="http://schemas.microsoft.com/office/drawing/2014/main" id="{E16551B0-6D63-F941-884E-533D25376E36}"/>
                  </a:ext>
                </a:extLst>
              </p:cNvPr>
              <p:cNvCxnSpPr/>
              <p:nvPr/>
            </p:nvCxnSpPr>
            <p:spPr>
              <a:xfrm flipV="1">
                <a:off x="2805135" y="4076422"/>
                <a:ext cx="0" cy="334705"/>
              </a:xfrm>
              <a:prstGeom prst="line">
                <a:avLst/>
              </a:prstGeom>
            </p:spPr>
            <p:style>
              <a:lnRef idx="2">
                <a:schemeClr val="accent1"/>
              </a:lnRef>
              <a:fillRef idx="0">
                <a:schemeClr val="accent1"/>
              </a:fillRef>
              <a:effectRef idx="1">
                <a:schemeClr val="accent1"/>
              </a:effectRef>
              <a:fontRef idx="minor">
                <a:schemeClr val="tx1"/>
              </a:fontRef>
            </p:style>
          </p:cxnSp>
          <p:cxnSp>
            <p:nvCxnSpPr>
              <p:cNvPr id="281" name="Straight Connector 134">
                <a:extLst>
                  <a:ext uri="{FF2B5EF4-FFF2-40B4-BE49-F238E27FC236}">
                    <a16:creationId xmlns:a16="http://schemas.microsoft.com/office/drawing/2014/main" id="{BA97E31A-9EFC-6246-99D2-F07363AFAAB8}"/>
                  </a:ext>
                </a:extLst>
              </p:cNvPr>
              <p:cNvCxnSpPr/>
              <p:nvPr/>
            </p:nvCxnSpPr>
            <p:spPr>
              <a:xfrm flipV="1">
                <a:off x="2564507" y="4076422"/>
                <a:ext cx="0" cy="334705"/>
              </a:xfrm>
              <a:prstGeom prst="line">
                <a:avLst/>
              </a:prstGeom>
            </p:spPr>
            <p:style>
              <a:lnRef idx="2">
                <a:schemeClr val="accent1"/>
              </a:lnRef>
              <a:fillRef idx="0">
                <a:schemeClr val="accent1"/>
              </a:fillRef>
              <a:effectRef idx="1">
                <a:schemeClr val="accent1"/>
              </a:effectRef>
              <a:fontRef idx="minor">
                <a:schemeClr val="tx1"/>
              </a:fontRef>
            </p:style>
          </p:cxnSp>
          <p:cxnSp>
            <p:nvCxnSpPr>
              <p:cNvPr id="282" name="Straight Connector 135">
                <a:extLst>
                  <a:ext uri="{FF2B5EF4-FFF2-40B4-BE49-F238E27FC236}">
                    <a16:creationId xmlns:a16="http://schemas.microsoft.com/office/drawing/2014/main" id="{229EDC0C-A151-A547-9006-1623724D495F}"/>
                  </a:ext>
                </a:extLst>
              </p:cNvPr>
              <p:cNvCxnSpPr/>
              <p:nvPr/>
            </p:nvCxnSpPr>
            <p:spPr>
              <a:xfrm flipV="1">
                <a:off x="3037012" y="4076422"/>
                <a:ext cx="0" cy="334705"/>
              </a:xfrm>
              <a:prstGeom prst="line">
                <a:avLst/>
              </a:prstGeom>
            </p:spPr>
            <p:style>
              <a:lnRef idx="2">
                <a:schemeClr val="accent1"/>
              </a:lnRef>
              <a:fillRef idx="0">
                <a:schemeClr val="accent1"/>
              </a:fillRef>
              <a:effectRef idx="1">
                <a:schemeClr val="accent1"/>
              </a:effectRef>
              <a:fontRef idx="minor">
                <a:schemeClr val="tx1"/>
              </a:fontRef>
            </p:style>
          </p:cxnSp>
          <p:cxnSp>
            <p:nvCxnSpPr>
              <p:cNvPr id="283" name="Straight Connector 136">
                <a:extLst>
                  <a:ext uri="{FF2B5EF4-FFF2-40B4-BE49-F238E27FC236}">
                    <a16:creationId xmlns:a16="http://schemas.microsoft.com/office/drawing/2014/main" id="{E5B3865F-D5CF-2744-B09B-A70826260D29}"/>
                  </a:ext>
                </a:extLst>
              </p:cNvPr>
              <p:cNvCxnSpPr/>
              <p:nvPr/>
            </p:nvCxnSpPr>
            <p:spPr>
              <a:xfrm flipV="1">
                <a:off x="3478891" y="4076422"/>
                <a:ext cx="0" cy="347831"/>
              </a:xfrm>
              <a:prstGeom prst="line">
                <a:avLst/>
              </a:prstGeom>
            </p:spPr>
            <p:style>
              <a:lnRef idx="2">
                <a:schemeClr val="accent1"/>
              </a:lnRef>
              <a:fillRef idx="0">
                <a:schemeClr val="accent1"/>
              </a:fillRef>
              <a:effectRef idx="1">
                <a:schemeClr val="accent1"/>
              </a:effectRef>
              <a:fontRef idx="minor">
                <a:schemeClr val="tx1"/>
              </a:fontRef>
            </p:style>
          </p:cxnSp>
          <p:cxnSp>
            <p:nvCxnSpPr>
              <p:cNvPr id="284" name="Straight Connector 137">
                <a:extLst>
                  <a:ext uri="{FF2B5EF4-FFF2-40B4-BE49-F238E27FC236}">
                    <a16:creationId xmlns:a16="http://schemas.microsoft.com/office/drawing/2014/main" id="{19CA2CCB-71AF-5643-9E96-56D561C019E3}"/>
                  </a:ext>
                </a:extLst>
              </p:cNvPr>
              <p:cNvCxnSpPr/>
              <p:nvPr/>
            </p:nvCxnSpPr>
            <p:spPr>
              <a:xfrm flipV="1">
                <a:off x="3238263" y="4076422"/>
                <a:ext cx="0" cy="347831"/>
              </a:xfrm>
              <a:prstGeom prst="line">
                <a:avLst/>
              </a:prstGeom>
            </p:spPr>
            <p:style>
              <a:lnRef idx="2">
                <a:schemeClr val="accent1"/>
              </a:lnRef>
              <a:fillRef idx="0">
                <a:schemeClr val="accent1"/>
              </a:fillRef>
              <a:effectRef idx="1">
                <a:schemeClr val="accent1"/>
              </a:effectRef>
              <a:fontRef idx="minor">
                <a:schemeClr val="tx1"/>
              </a:fontRef>
            </p:style>
          </p:cxnSp>
          <p:cxnSp>
            <p:nvCxnSpPr>
              <p:cNvPr id="285" name="Straight Connector 138">
                <a:extLst>
                  <a:ext uri="{FF2B5EF4-FFF2-40B4-BE49-F238E27FC236}">
                    <a16:creationId xmlns:a16="http://schemas.microsoft.com/office/drawing/2014/main" id="{15FB9C6E-5B70-714B-8F44-71F21F6F225F}"/>
                  </a:ext>
                </a:extLst>
              </p:cNvPr>
              <p:cNvCxnSpPr/>
              <p:nvPr/>
            </p:nvCxnSpPr>
            <p:spPr>
              <a:xfrm flipV="1">
                <a:off x="3710768" y="4076422"/>
                <a:ext cx="0" cy="347831"/>
              </a:xfrm>
              <a:prstGeom prst="line">
                <a:avLst/>
              </a:prstGeom>
            </p:spPr>
            <p:style>
              <a:lnRef idx="2">
                <a:schemeClr val="accent1"/>
              </a:lnRef>
              <a:fillRef idx="0">
                <a:schemeClr val="accent1"/>
              </a:fillRef>
              <a:effectRef idx="1">
                <a:schemeClr val="accent1"/>
              </a:effectRef>
              <a:fontRef idx="minor">
                <a:schemeClr val="tx1"/>
              </a:fontRef>
            </p:style>
          </p:cxnSp>
        </p:grpSp>
        <p:sp>
          <p:nvSpPr>
            <p:cNvPr id="223" name="Rectangle 222">
              <a:extLst>
                <a:ext uri="{FF2B5EF4-FFF2-40B4-BE49-F238E27FC236}">
                  <a16:creationId xmlns:a16="http://schemas.microsoft.com/office/drawing/2014/main" id="{17D24C4D-7488-914E-B4B8-C9781F659095}"/>
                </a:ext>
              </a:extLst>
            </p:cNvPr>
            <p:cNvSpPr/>
            <p:nvPr/>
          </p:nvSpPr>
          <p:spPr>
            <a:xfrm>
              <a:off x="1487466" y="2814020"/>
              <a:ext cx="33336" cy="65881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eaLnBrk="1" hangingPunct="1">
                <a:lnSpc>
                  <a:spcPct val="120000"/>
                </a:lnSpc>
                <a:defRPr/>
              </a:pPr>
              <a:endParaRPr lang="en-US"/>
            </a:p>
          </p:txBody>
        </p:sp>
        <p:sp>
          <p:nvSpPr>
            <p:cNvPr id="224" name="Rectangle 223">
              <a:extLst>
                <a:ext uri="{FF2B5EF4-FFF2-40B4-BE49-F238E27FC236}">
                  <a16:creationId xmlns:a16="http://schemas.microsoft.com/office/drawing/2014/main" id="{E8BD099F-E63A-0C43-B375-60EB157CA0D9}"/>
                </a:ext>
              </a:extLst>
            </p:cNvPr>
            <p:cNvSpPr/>
            <p:nvPr/>
          </p:nvSpPr>
          <p:spPr>
            <a:xfrm>
              <a:off x="2063706" y="2742582"/>
              <a:ext cx="33337" cy="72707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eaLnBrk="1" hangingPunct="1">
                <a:lnSpc>
                  <a:spcPct val="120000"/>
                </a:lnSpc>
                <a:defRPr/>
              </a:pPr>
              <a:endParaRPr lang="en-US"/>
            </a:p>
          </p:txBody>
        </p:sp>
        <p:sp>
          <p:nvSpPr>
            <p:cNvPr id="225" name="Rectangle 224">
              <a:extLst>
                <a:ext uri="{FF2B5EF4-FFF2-40B4-BE49-F238E27FC236}">
                  <a16:creationId xmlns:a16="http://schemas.microsoft.com/office/drawing/2014/main" id="{B9745131-96CD-7B4B-9D51-0DA0AE6A6AA5}"/>
                </a:ext>
              </a:extLst>
            </p:cNvPr>
            <p:cNvSpPr/>
            <p:nvPr/>
          </p:nvSpPr>
          <p:spPr>
            <a:xfrm>
              <a:off x="2793929" y="2752107"/>
              <a:ext cx="33337" cy="71755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eaLnBrk="1" hangingPunct="1">
                <a:lnSpc>
                  <a:spcPct val="120000"/>
                </a:lnSpc>
                <a:defRPr/>
              </a:pPr>
              <a:endParaRPr lang="en-US"/>
            </a:p>
          </p:txBody>
        </p:sp>
        <p:sp>
          <p:nvSpPr>
            <p:cNvPr id="226" name="Rectangle 225">
              <a:extLst>
                <a:ext uri="{FF2B5EF4-FFF2-40B4-BE49-F238E27FC236}">
                  <a16:creationId xmlns:a16="http://schemas.microsoft.com/office/drawing/2014/main" id="{4EF26E64-17F1-F548-B1CD-CAF3EA058A17}"/>
                </a:ext>
              </a:extLst>
            </p:cNvPr>
            <p:cNvSpPr/>
            <p:nvPr/>
          </p:nvSpPr>
          <p:spPr>
            <a:xfrm>
              <a:off x="3254286" y="2752107"/>
              <a:ext cx="31749" cy="71914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eaLnBrk="1" hangingPunct="1">
                <a:lnSpc>
                  <a:spcPct val="120000"/>
                </a:lnSpc>
                <a:defRPr/>
              </a:pPr>
              <a:endParaRPr lang="en-US"/>
            </a:p>
          </p:txBody>
        </p:sp>
        <p:sp>
          <p:nvSpPr>
            <p:cNvPr id="227" name="Rectangle 226">
              <a:extLst>
                <a:ext uri="{FF2B5EF4-FFF2-40B4-BE49-F238E27FC236}">
                  <a16:creationId xmlns:a16="http://schemas.microsoft.com/office/drawing/2014/main" id="{139659E5-DB94-9948-9DA3-F5477BAE4A2E}"/>
                </a:ext>
              </a:extLst>
            </p:cNvPr>
            <p:cNvSpPr/>
            <p:nvPr/>
          </p:nvSpPr>
          <p:spPr>
            <a:xfrm>
              <a:off x="3330484" y="2872758"/>
              <a:ext cx="33337" cy="603253"/>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eaLnBrk="1" hangingPunct="1">
                <a:lnSpc>
                  <a:spcPct val="120000"/>
                </a:lnSpc>
                <a:defRPr/>
              </a:pPr>
              <a:endParaRPr lang="en-US"/>
            </a:p>
          </p:txBody>
        </p:sp>
        <p:grpSp>
          <p:nvGrpSpPr>
            <p:cNvPr id="268347" name="Group 144">
              <a:extLst>
                <a:ext uri="{FF2B5EF4-FFF2-40B4-BE49-F238E27FC236}">
                  <a16:creationId xmlns:a16="http://schemas.microsoft.com/office/drawing/2014/main" id="{3BFA4CFC-C0D5-A244-AB45-D93E1A06E048}"/>
                </a:ext>
              </a:extLst>
            </p:cNvPr>
            <p:cNvGrpSpPr>
              <a:grpSpLocks/>
            </p:cNvGrpSpPr>
            <p:nvPr/>
          </p:nvGrpSpPr>
          <p:grpSpPr bwMode="auto">
            <a:xfrm>
              <a:off x="1396981" y="3481869"/>
              <a:ext cx="2552535" cy="134680"/>
              <a:chOff x="280737" y="4076439"/>
              <a:chExt cx="3517436" cy="185591"/>
            </a:xfrm>
          </p:grpSpPr>
          <p:sp>
            <p:nvSpPr>
              <p:cNvPr id="261" name="Rectangle 260">
                <a:extLst>
                  <a:ext uri="{FF2B5EF4-FFF2-40B4-BE49-F238E27FC236}">
                    <a16:creationId xmlns:a16="http://schemas.microsoft.com/office/drawing/2014/main" id="{DC016041-2B87-D444-8D6B-84B5EEDD2184}"/>
                  </a:ext>
                </a:extLst>
              </p:cNvPr>
              <p:cNvSpPr/>
              <p:nvPr/>
            </p:nvSpPr>
            <p:spPr>
              <a:xfrm>
                <a:off x="2802947" y="4079305"/>
                <a:ext cx="234064" cy="179384"/>
              </a:xfrm>
              <a:prstGeom prst="rect">
                <a:avLst/>
              </a:prstGeom>
            </p:spPr>
            <p:style>
              <a:lnRef idx="2">
                <a:schemeClr val="dk1"/>
              </a:lnRef>
              <a:fillRef idx="1">
                <a:schemeClr val="lt1"/>
              </a:fillRef>
              <a:effectRef idx="0">
                <a:schemeClr val="dk1"/>
              </a:effectRef>
              <a:fontRef idx="minor">
                <a:schemeClr val="dk1"/>
              </a:fontRef>
            </p:style>
            <p:txBody>
              <a:bodyPr lIns="36000" tIns="0" anchor="ctr"/>
              <a:lstStyle/>
              <a:p>
                <a:pPr eaLnBrk="1" hangingPunct="1">
                  <a:lnSpc>
                    <a:spcPct val="120000"/>
                  </a:lnSpc>
                  <a:defRPr/>
                </a:pPr>
                <a:r>
                  <a:rPr lang="en-US" sz="1000"/>
                  <a:t>1</a:t>
                </a:r>
                <a:endParaRPr lang="en-US" sz="800"/>
              </a:p>
            </p:txBody>
          </p:sp>
          <p:sp>
            <p:nvSpPr>
              <p:cNvPr id="262" name="Rectangle 261">
                <a:extLst>
                  <a:ext uri="{FF2B5EF4-FFF2-40B4-BE49-F238E27FC236}">
                    <a16:creationId xmlns:a16="http://schemas.microsoft.com/office/drawing/2014/main" id="{217D3EEE-AA96-8F4E-B1AB-B1E625DC9543}"/>
                  </a:ext>
                </a:extLst>
              </p:cNvPr>
              <p:cNvSpPr/>
              <p:nvPr/>
            </p:nvSpPr>
            <p:spPr>
              <a:xfrm>
                <a:off x="2050441" y="4083681"/>
                <a:ext cx="231877" cy="179384"/>
              </a:xfrm>
              <a:prstGeom prst="rect">
                <a:avLst/>
              </a:prstGeom>
            </p:spPr>
            <p:style>
              <a:lnRef idx="2">
                <a:schemeClr val="dk1"/>
              </a:lnRef>
              <a:fillRef idx="1">
                <a:schemeClr val="lt1"/>
              </a:fillRef>
              <a:effectRef idx="0">
                <a:schemeClr val="dk1"/>
              </a:effectRef>
              <a:fontRef idx="minor">
                <a:schemeClr val="dk1"/>
              </a:fontRef>
            </p:style>
            <p:txBody>
              <a:bodyPr lIns="36000" tIns="0" anchor="ctr"/>
              <a:lstStyle/>
              <a:p>
                <a:pPr eaLnBrk="1" hangingPunct="1">
                  <a:lnSpc>
                    <a:spcPct val="120000"/>
                  </a:lnSpc>
                  <a:defRPr/>
                </a:pPr>
                <a:r>
                  <a:rPr lang="en-US" sz="1000"/>
                  <a:t>1</a:t>
                </a:r>
                <a:endParaRPr lang="en-US" sz="800"/>
              </a:p>
            </p:txBody>
          </p:sp>
          <p:sp>
            <p:nvSpPr>
              <p:cNvPr id="263" name="Rectangle 262">
                <a:extLst>
                  <a:ext uri="{FF2B5EF4-FFF2-40B4-BE49-F238E27FC236}">
                    <a16:creationId xmlns:a16="http://schemas.microsoft.com/office/drawing/2014/main" id="{C0025CB7-3E4D-EC48-B5B7-F40CAFE541FD}"/>
                  </a:ext>
                </a:extLst>
              </p:cNvPr>
              <p:cNvSpPr/>
              <p:nvPr/>
            </p:nvSpPr>
            <p:spPr>
              <a:xfrm>
                <a:off x="1144808" y="4079305"/>
                <a:ext cx="231877" cy="179384"/>
              </a:xfrm>
              <a:prstGeom prst="rect">
                <a:avLst/>
              </a:prstGeom>
            </p:spPr>
            <p:style>
              <a:lnRef idx="2">
                <a:schemeClr val="dk1"/>
              </a:lnRef>
              <a:fillRef idx="1">
                <a:schemeClr val="lt1"/>
              </a:fillRef>
              <a:effectRef idx="0">
                <a:schemeClr val="dk1"/>
              </a:effectRef>
              <a:fontRef idx="minor">
                <a:schemeClr val="dk1"/>
              </a:fontRef>
            </p:style>
            <p:txBody>
              <a:bodyPr lIns="36000" tIns="0" anchor="ctr"/>
              <a:lstStyle/>
              <a:p>
                <a:pPr eaLnBrk="1" hangingPunct="1">
                  <a:lnSpc>
                    <a:spcPct val="120000"/>
                  </a:lnSpc>
                  <a:defRPr/>
                </a:pPr>
                <a:r>
                  <a:rPr lang="en-US" sz="1000"/>
                  <a:t>1</a:t>
                </a:r>
                <a:endParaRPr lang="en-US" sz="800"/>
              </a:p>
            </p:txBody>
          </p:sp>
          <p:sp>
            <p:nvSpPr>
              <p:cNvPr id="264" name="Rectangle 263">
                <a:extLst>
                  <a:ext uri="{FF2B5EF4-FFF2-40B4-BE49-F238E27FC236}">
                    <a16:creationId xmlns:a16="http://schemas.microsoft.com/office/drawing/2014/main" id="{61E293F5-0B22-4343-91D9-2163C2BA2734}"/>
                  </a:ext>
                </a:extLst>
              </p:cNvPr>
              <p:cNvSpPr/>
              <p:nvPr/>
            </p:nvSpPr>
            <p:spPr>
              <a:xfrm>
                <a:off x="392301" y="4079305"/>
                <a:ext cx="231877" cy="179384"/>
              </a:xfrm>
              <a:prstGeom prst="rect">
                <a:avLst/>
              </a:prstGeom>
            </p:spPr>
            <p:style>
              <a:lnRef idx="2">
                <a:schemeClr val="dk1"/>
              </a:lnRef>
              <a:fillRef idx="1">
                <a:schemeClr val="lt1"/>
              </a:fillRef>
              <a:effectRef idx="0">
                <a:schemeClr val="dk1"/>
              </a:effectRef>
              <a:fontRef idx="minor">
                <a:schemeClr val="dk1"/>
              </a:fontRef>
            </p:style>
            <p:txBody>
              <a:bodyPr lIns="36000" tIns="0" anchor="ctr"/>
              <a:lstStyle/>
              <a:p>
                <a:pPr eaLnBrk="1" hangingPunct="1">
                  <a:lnSpc>
                    <a:spcPct val="120000"/>
                  </a:lnSpc>
                  <a:defRPr/>
                </a:pPr>
                <a:r>
                  <a:rPr lang="en-US" sz="1000"/>
                  <a:t>1</a:t>
                </a:r>
              </a:p>
            </p:txBody>
          </p:sp>
          <p:sp>
            <p:nvSpPr>
              <p:cNvPr id="265" name="Rectangle 264">
                <a:extLst>
                  <a:ext uri="{FF2B5EF4-FFF2-40B4-BE49-F238E27FC236}">
                    <a16:creationId xmlns:a16="http://schemas.microsoft.com/office/drawing/2014/main" id="{D349896B-1550-D447-8EEB-7A18B4C57796}"/>
                  </a:ext>
                </a:extLst>
              </p:cNvPr>
              <p:cNvSpPr/>
              <p:nvPr/>
            </p:nvSpPr>
            <p:spPr>
              <a:xfrm>
                <a:off x="3037011" y="4079305"/>
                <a:ext cx="761257" cy="179384"/>
              </a:xfrm>
              <a:prstGeom prst="rect">
                <a:avLst/>
              </a:prstGeom>
              <a:solidFill>
                <a:schemeClr val="tx1"/>
              </a:solidFill>
            </p:spPr>
            <p:style>
              <a:lnRef idx="2">
                <a:schemeClr val="dk1"/>
              </a:lnRef>
              <a:fillRef idx="1">
                <a:schemeClr val="lt1"/>
              </a:fillRef>
              <a:effectRef idx="0">
                <a:schemeClr val="dk1"/>
              </a:effectRef>
              <a:fontRef idx="minor">
                <a:schemeClr val="dk1"/>
              </a:fontRef>
            </p:style>
            <p:txBody>
              <a:bodyPr anchor="ctr"/>
              <a:lstStyle/>
              <a:p>
                <a:pPr algn="ctr" eaLnBrk="1" hangingPunct="1">
                  <a:lnSpc>
                    <a:spcPct val="120000"/>
                  </a:lnSpc>
                  <a:defRPr/>
                </a:pPr>
                <a:endParaRPr lang="en-US" sz="1000">
                  <a:solidFill>
                    <a:schemeClr val="bg1"/>
                  </a:solidFill>
                </a:endParaRPr>
              </a:p>
            </p:txBody>
          </p:sp>
          <p:sp>
            <p:nvSpPr>
              <p:cNvPr id="266" name="Rectangle 265">
                <a:extLst>
                  <a:ext uri="{FF2B5EF4-FFF2-40B4-BE49-F238E27FC236}">
                    <a16:creationId xmlns:a16="http://schemas.microsoft.com/office/drawing/2014/main" id="{75A81462-ADC6-924B-BD1F-A8DE7EE25580}"/>
                  </a:ext>
                </a:extLst>
              </p:cNvPr>
              <p:cNvSpPr/>
              <p:nvPr/>
            </p:nvSpPr>
            <p:spPr>
              <a:xfrm>
                <a:off x="2291068" y="4083681"/>
                <a:ext cx="144376" cy="179384"/>
              </a:xfrm>
              <a:prstGeom prst="rect">
                <a:avLst/>
              </a:prstGeom>
              <a:solidFill>
                <a:schemeClr val="tx1"/>
              </a:solidFill>
            </p:spPr>
            <p:style>
              <a:lnRef idx="2">
                <a:schemeClr val="dk1"/>
              </a:lnRef>
              <a:fillRef idx="1">
                <a:schemeClr val="lt1"/>
              </a:fillRef>
              <a:effectRef idx="0">
                <a:schemeClr val="dk1"/>
              </a:effectRef>
              <a:fontRef idx="minor">
                <a:schemeClr val="dk1"/>
              </a:fontRef>
            </p:style>
            <p:txBody>
              <a:bodyPr anchor="ctr"/>
              <a:lstStyle/>
              <a:p>
                <a:pPr algn="ctr" eaLnBrk="1" hangingPunct="1">
                  <a:lnSpc>
                    <a:spcPct val="120000"/>
                  </a:lnSpc>
                  <a:defRPr/>
                </a:pPr>
                <a:endParaRPr lang="en-US" sz="1000">
                  <a:solidFill>
                    <a:schemeClr val="bg1"/>
                  </a:solidFill>
                </a:endParaRPr>
              </a:p>
            </p:txBody>
          </p:sp>
          <p:sp>
            <p:nvSpPr>
              <p:cNvPr id="267" name="Rectangle 266">
                <a:extLst>
                  <a:ext uri="{FF2B5EF4-FFF2-40B4-BE49-F238E27FC236}">
                    <a16:creationId xmlns:a16="http://schemas.microsoft.com/office/drawing/2014/main" id="{CA1FD404-BC68-DF4B-B53F-3C4DEC4C2DCA}"/>
                  </a:ext>
                </a:extLst>
              </p:cNvPr>
              <p:cNvSpPr/>
              <p:nvPr/>
            </p:nvSpPr>
            <p:spPr>
              <a:xfrm>
                <a:off x="1396372" y="4081492"/>
                <a:ext cx="636569" cy="179384"/>
              </a:xfrm>
              <a:prstGeom prst="rect">
                <a:avLst/>
              </a:prstGeom>
              <a:solidFill>
                <a:schemeClr val="tx1"/>
              </a:solidFill>
            </p:spPr>
            <p:style>
              <a:lnRef idx="2">
                <a:schemeClr val="dk1"/>
              </a:lnRef>
              <a:fillRef idx="1">
                <a:schemeClr val="lt1"/>
              </a:fillRef>
              <a:effectRef idx="0">
                <a:schemeClr val="dk1"/>
              </a:effectRef>
              <a:fontRef idx="minor">
                <a:schemeClr val="dk1"/>
              </a:fontRef>
            </p:style>
            <p:txBody>
              <a:bodyPr anchor="ctr"/>
              <a:lstStyle/>
              <a:p>
                <a:pPr algn="ctr" eaLnBrk="1" hangingPunct="1">
                  <a:lnSpc>
                    <a:spcPct val="120000"/>
                  </a:lnSpc>
                  <a:defRPr/>
                </a:pPr>
                <a:endParaRPr lang="en-US" sz="1000">
                  <a:solidFill>
                    <a:schemeClr val="bg1"/>
                  </a:solidFill>
                </a:endParaRPr>
              </a:p>
            </p:txBody>
          </p:sp>
          <p:sp>
            <p:nvSpPr>
              <p:cNvPr id="268" name="Rectangle 267">
                <a:extLst>
                  <a:ext uri="{FF2B5EF4-FFF2-40B4-BE49-F238E27FC236}">
                    <a16:creationId xmlns:a16="http://schemas.microsoft.com/office/drawing/2014/main" id="{281F2E5B-3CCE-8C41-BC81-8D8AB8A2B272}"/>
                  </a:ext>
                </a:extLst>
              </p:cNvPr>
              <p:cNvSpPr/>
              <p:nvPr/>
            </p:nvSpPr>
            <p:spPr>
              <a:xfrm>
                <a:off x="635115" y="4079305"/>
                <a:ext cx="505318" cy="179384"/>
              </a:xfrm>
              <a:prstGeom prst="rect">
                <a:avLst/>
              </a:prstGeom>
              <a:solidFill>
                <a:schemeClr val="tx1"/>
              </a:solidFill>
            </p:spPr>
            <p:style>
              <a:lnRef idx="2">
                <a:schemeClr val="dk1"/>
              </a:lnRef>
              <a:fillRef idx="1">
                <a:schemeClr val="lt1"/>
              </a:fillRef>
              <a:effectRef idx="0">
                <a:schemeClr val="dk1"/>
              </a:effectRef>
              <a:fontRef idx="minor">
                <a:schemeClr val="dk1"/>
              </a:fontRef>
            </p:style>
            <p:txBody>
              <a:bodyPr anchor="ctr"/>
              <a:lstStyle/>
              <a:p>
                <a:pPr algn="ctr" eaLnBrk="1" hangingPunct="1">
                  <a:lnSpc>
                    <a:spcPct val="120000"/>
                  </a:lnSpc>
                  <a:defRPr/>
                </a:pPr>
                <a:endParaRPr lang="en-US" sz="1000">
                  <a:solidFill>
                    <a:schemeClr val="bg1"/>
                  </a:solidFill>
                </a:endParaRPr>
              </a:p>
            </p:txBody>
          </p:sp>
          <p:sp>
            <p:nvSpPr>
              <p:cNvPr id="269" name="Rectangle 268">
                <a:extLst>
                  <a:ext uri="{FF2B5EF4-FFF2-40B4-BE49-F238E27FC236}">
                    <a16:creationId xmlns:a16="http://schemas.microsoft.com/office/drawing/2014/main" id="{EA7018CD-F3E2-3E47-98A3-7D83529895C5}"/>
                  </a:ext>
                </a:extLst>
              </p:cNvPr>
              <p:cNvSpPr/>
              <p:nvPr/>
            </p:nvSpPr>
            <p:spPr>
              <a:xfrm>
                <a:off x="280737" y="4077117"/>
                <a:ext cx="107189" cy="179384"/>
              </a:xfrm>
              <a:prstGeom prst="rect">
                <a:avLst/>
              </a:prstGeom>
              <a:solidFill>
                <a:schemeClr val="tx1"/>
              </a:solidFill>
            </p:spPr>
            <p:style>
              <a:lnRef idx="2">
                <a:schemeClr val="dk1"/>
              </a:lnRef>
              <a:fillRef idx="1">
                <a:schemeClr val="lt1"/>
              </a:fillRef>
              <a:effectRef idx="0">
                <a:schemeClr val="dk1"/>
              </a:effectRef>
              <a:fontRef idx="minor">
                <a:schemeClr val="dk1"/>
              </a:fontRef>
            </p:style>
            <p:txBody>
              <a:bodyPr anchor="ctr"/>
              <a:lstStyle/>
              <a:p>
                <a:pPr algn="ctr" eaLnBrk="1" hangingPunct="1">
                  <a:lnSpc>
                    <a:spcPct val="120000"/>
                  </a:lnSpc>
                  <a:defRPr/>
                </a:pPr>
                <a:endParaRPr lang="en-US" sz="1000">
                  <a:solidFill>
                    <a:schemeClr val="bg1"/>
                  </a:solidFill>
                </a:endParaRPr>
              </a:p>
            </p:txBody>
          </p:sp>
          <p:sp>
            <p:nvSpPr>
              <p:cNvPr id="270" name="Rectangle 269">
                <a:extLst>
                  <a:ext uri="{FF2B5EF4-FFF2-40B4-BE49-F238E27FC236}">
                    <a16:creationId xmlns:a16="http://schemas.microsoft.com/office/drawing/2014/main" id="{A63D2986-8B6F-A34E-935C-DE859B656E59}"/>
                  </a:ext>
                </a:extLst>
              </p:cNvPr>
              <p:cNvSpPr/>
              <p:nvPr/>
            </p:nvSpPr>
            <p:spPr>
              <a:xfrm>
                <a:off x="2485756" y="4079305"/>
                <a:ext cx="317191" cy="179384"/>
              </a:xfrm>
              <a:prstGeom prst="rect">
                <a:avLst/>
              </a:prstGeom>
              <a:solidFill>
                <a:schemeClr val="tx1"/>
              </a:solidFill>
            </p:spPr>
            <p:style>
              <a:lnRef idx="2">
                <a:schemeClr val="dk1"/>
              </a:lnRef>
              <a:fillRef idx="1">
                <a:schemeClr val="lt1"/>
              </a:fillRef>
              <a:effectRef idx="0">
                <a:schemeClr val="dk1"/>
              </a:effectRef>
              <a:fontRef idx="minor">
                <a:schemeClr val="dk1"/>
              </a:fontRef>
            </p:style>
            <p:txBody>
              <a:bodyPr anchor="ctr"/>
              <a:lstStyle/>
              <a:p>
                <a:pPr algn="ctr" eaLnBrk="1" hangingPunct="1">
                  <a:lnSpc>
                    <a:spcPct val="120000"/>
                  </a:lnSpc>
                  <a:defRPr/>
                </a:pPr>
                <a:endParaRPr lang="en-US" sz="1000">
                  <a:solidFill>
                    <a:schemeClr val="bg1"/>
                  </a:solidFill>
                </a:endParaRPr>
              </a:p>
            </p:txBody>
          </p:sp>
        </p:grpSp>
        <p:sp>
          <p:nvSpPr>
            <p:cNvPr id="229" name="Rounded Rectangle 155">
              <a:extLst>
                <a:ext uri="{FF2B5EF4-FFF2-40B4-BE49-F238E27FC236}">
                  <a16:creationId xmlns:a16="http://schemas.microsoft.com/office/drawing/2014/main" id="{35BA0678-426E-0F42-B808-40415C687073}"/>
                </a:ext>
              </a:extLst>
            </p:cNvPr>
            <p:cNvSpPr/>
            <p:nvPr/>
          </p:nvSpPr>
          <p:spPr>
            <a:xfrm>
              <a:off x="4929037" y="3482361"/>
              <a:ext cx="1563628" cy="127001"/>
            </a:xfrm>
            <a:prstGeom prst="roundRect">
              <a:avLst/>
            </a:prstGeom>
          </p:spPr>
          <p:style>
            <a:lnRef idx="1">
              <a:schemeClr val="accent1"/>
            </a:lnRef>
            <a:fillRef idx="3">
              <a:schemeClr val="accent1"/>
            </a:fillRef>
            <a:effectRef idx="2">
              <a:schemeClr val="accent1"/>
            </a:effectRef>
            <a:fontRef idx="minor">
              <a:schemeClr val="lt1"/>
            </a:fontRef>
          </p:style>
          <p:txBody>
            <a:bodyPr anchor="ctr"/>
            <a:lstStyle/>
            <a:p>
              <a:pPr algn="ctr" eaLnBrk="1" hangingPunct="1">
                <a:lnSpc>
                  <a:spcPct val="120000"/>
                </a:lnSpc>
                <a:defRPr/>
              </a:pPr>
              <a:endParaRPr lang="en-US"/>
            </a:p>
          </p:txBody>
        </p:sp>
        <p:sp>
          <p:nvSpPr>
            <p:cNvPr id="230" name="Rounded Rectangle 156">
              <a:extLst>
                <a:ext uri="{FF2B5EF4-FFF2-40B4-BE49-F238E27FC236}">
                  <a16:creationId xmlns:a16="http://schemas.microsoft.com/office/drawing/2014/main" id="{35A4B653-09DD-534E-A08A-BE000BEBB326}"/>
                </a:ext>
              </a:extLst>
            </p:cNvPr>
            <p:cNvSpPr/>
            <p:nvPr/>
          </p:nvSpPr>
          <p:spPr>
            <a:xfrm>
              <a:off x="6529177" y="3482361"/>
              <a:ext cx="952464" cy="130176"/>
            </a:xfrm>
            <a:prstGeom prst="roundRect">
              <a:avLst/>
            </a:prstGeom>
          </p:spPr>
          <p:style>
            <a:lnRef idx="1">
              <a:schemeClr val="accent1"/>
            </a:lnRef>
            <a:fillRef idx="3">
              <a:schemeClr val="accent1"/>
            </a:fillRef>
            <a:effectRef idx="2">
              <a:schemeClr val="accent1"/>
            </a:effectRef>
            <a:fontRef idx="minor">
              <a:schemeClr val="lt1"/>
            </a:fontRef>
          </p:style>
          <p:txBody>
            <a:bodyPr anchor="ctr"/>
            <a:lstStyle/>
            <a:p>
              <a:pPr algn="ctr" eaLnBrk="1" hangingPunct="1">
                <a:lnSpc>
                  <a:spcPct val="120000"/>
                </a:lnSpc>
                <a:defRPr/>
              </a:pPr>
              <a:endParaRPr lang="en-US"/>
            </a:p>
          </p:txBody>
        </p:sp>
        <p:grpSp>
          <p:nvGrpSpPr>
            <p:cNvPr id="268350" name="Group 157">
              <a:extLst>
                <a:ext uri="{FF2B5EF4-FFF2-40B4-BE49-F238E27FC236}">
                  <a16:creationId xmlns:a16="http://schemas.microsoft.com/office/drawing/2014/main" id="{457017C6-0255-0A46-AD78-C9D85A7B1EC7}"/>
                </a:ext>
              </a:extLst>
            </p:cNvPr>
            <p:cNvGrpSpPr>
              <a:grpSpLocks/>
            </p:cNvGrpSpPr>
            <p:nvPr/>
          </p:nvGrpSpPr>
          <p:grpSpPr bwMode="auto">
            <a:xfrm>
              <a:off x="5006716" y="3482329"/>
              <a:ext cx="2410752" cy="252446"/>
              <a:chOff x="387685" y="4077072"/>
              <a:chExt cx="3322056" cy="347875"/>
            </a:xfrm>
          </p:grpSpPr>
          <p:cxnSp>
            <p:nvCxnSpPr>
              <p:cNvPr id="246" name="Straight Connector 158">
                <a:extLst>
                  <a:ext uri="{FF2B5EF4-FFF2-40B4-BE49-F238E27FC236}">
                    <a16:creationId xmlns:a16="http://schemas.microsoft.com/office/drawing/2014/main" id="{1AC12AA6-71AD-E845-B69F-26B89631AD7B}"/>
                  </a:ext>
                </a:extLst>
              </p:cNvPr>
              <p:cNvCxnSpPr/>
              <p:nvPr/>
            </p:nvCxnSpPr>
            <p:spPr>
              <a:xfrm flipV="1">
                <a:off x="628457" y="4077116"/>
                <a:ext cx="0" cy="334705"/>
              </a:xfrm>
              <a:prstGeom prst="line">
                <a:avLst/>
              </a:prstGeom>
            </p:spPr>
            <p:style>
              <a:lnRef idx="2">
                <a:schemeClr val="accent1"/>
              </a:lnRef>
              <a:fillRef idx="0">
                <a:schemeClr val="accent1"/>
              </a:fillRef>
              <a:effectRef idx="1">
                <a:schemeClr val="accent1"/>
              </a:effectRef>
              <a:fontRef idx="minor">
                <a:schemeClr val="tx1"/>
              </a:fontRef>
            </p:style>
          </p:cxnSp>
          <p:cxnSp>
            <p:nvCxnSpPr>
              <p:cNvPr id="247" name="Straight Connector 159">
                <a:extLst>
                  <a:ext uri="{FF2B5EF4-FFF2-40B4-BE49-F238E27FC236}">
                    <a16:creationId xmlns:a16="http://schemas.microsoft.com/office/drawing/2014/main" id="{8D1B4B41-E2ED-5649-9CCF-3441BF538923}"/>
                  </a:ext>
                </a:extLst>
              </p:cNvPr>
              <p:cNvCxnSpPr/>
              <p:nvPr/>
            </p:nvCxnSpPr>
            <p:spPr>
              <a:xfrm flipV="1">
                <a:off x="387830" y="4077116"/>
                <a:ext cx="0" cy="334705"/>
              </a:xfrm>
              <a:prstGeom prst="line">
                <a:avLst/>
              </a:prstGeom>
            </p:spPr>
            <p:style>
              <a:lnRef idx="2">
                <a:schemeClr val="accent1"/>
              </a:lnRef>
              <a:fillRef idx="0">
                <a:schemeClr val="accent1"/>
              </a:fillRef>
              <a:effectRef idx="1">
                <a:schemeClr val="accent1"/>
              </a:effectRef>
              <a:fontRef idx="minor">
                <a:schemeClr val="tx1"/>
              </a:fontRef>
            </p:style>
          </p:cxnSp>
          <p:cxnSp>
            <p:nvCxnSpPr>
              <p:cNvPr id="248" name="Straight Connector 160">
                <a:extLst>
                  <a:ext uri="{FF2B5EF4-FFF2-40B4-BE49-F238E27FC236}">
                    <a16:creationId xmlns:a16="http://schemas.microsoft.com/office/drawing/2014/main" id="{8718CBAF-27ED-D846-A133-E1AC7FCC864C}"/>
                  </a:ext>
                </a:extLst>
              </p:cNvPr>
              <p:cNvCxnSpPr/>
              <p:nvPr/>
            </p:nvCxnSpPr>
            <p:spPr>
              <a:xfrm flipV="1">
                <a:off x="860334" y="4077116"/>
                <a:ext cx="0" cy="334705"/>
              </a:xfrm>
              <a:prstGeom prst="line">
                <a:avLst/>
              </a:prstGeom>
            </p:spPr>
            <p:style>
              <a:lnRef idx="2">
                <a:schemeClr val="accent1"/>
              </a:lnRef>
              <a:fillRef idx="0">
                <a:schemeClr val="accent1"/>
              </a:fillRef>
              <a:effectRef idx="1">
                <a:schemeClr val="accent1"/>
              </a:effectRef>
              <a:fontRef idx="minor">
                <a:schemeClr val="tx1"/>
              </a:fontRef>
            </p:style>
          </p:cxnSp>
          <p:cxnSp>
            <p:nvCxnSpPr>
              <p:cNvPr id="249" name="Straight Connector 161">
                <a:extLst>
                  <a:ext uri="{FF2B5EF4-FFF2-40B4-BE49-F238E27FC236}">
                    <a16:creationId xmlns:a16="http://schemas.microsoft.com/office/drawing/2014/main" id="{17FEBD32-983F-214D-B9D8-1BD1B3C0DD23}"/>
                  </a:ext>
                </a:extLst>
              </p:cNvPr>
              <p:cNvCxnSpPr/>
              <p:nvPr/>
            </p:nvCxnSpPr>
            <p:spPr>
              <a:xfrm>
                <a:off x="1380964" y="4077116"/>
                <a:ext cx="0" cy="334705"/>
              </a:xfrm>
              <a:prstGeom prst="line">
                <a:avLst/>
              </a:prstGeom>
            </p:spPr>
            <p:style>
              <a:lnRef idx="2">
                <a:schemeClr val="accent1"/>
              </a:lnRef>
              <a:fillRef idx="0">
                <a:schemeClr val="accent1"/>
              </a:fillRef>
              <a:effectRef idx="1">
                <a:schemeClr val="accent1"/>
              </a:effectRef>
              <a:fontRef idx="minor">
                <a:schemeClr val="tx1"/>
              </a:fontRef>
            </p:style>
          </p:cxnSp>
          <p:cxnSp>
            <p:nvCxnSpPr>
              <p:cNvPr id="250" name="Straight Connector 162">
                <a:extLst>
                  <a:ext uri="{FF2B5EF4-FFF2-40B4-BE49-F238E27FC236}">
                    <a16:creationId xmlns:a16="http://schemas.microsoft.com/office/drawing/2014/main" id="{1BFE66C1-0DD7-1642-8424-37B6A73B5344}"/>
                  </a:ext>
                </a:extLst>
              </p:cNvPr>
              <p:cNvCxnSpPr/>
              <p:nvPr/>
            </p:nvCxnSpPr>
            <p:spPr>
              <a:xfrm flipV="1">
                <a:off x="1140336" y="4077116"/>
                <a:ext cx="0" cy="334705"/>
              </a:xfrm>
              <a:prstGeom prst="line">
                <a:avLst/>
              </a:prstGeom>
            </p:spPr>
            <p:style>
              <a:lnRef idx="2">
                <a:schemeClr val="accent1"/>
              </a:lnRef>
              <a:fillRef idx="0">
                <a:schemeClr val="accent1"/>
              </a:fillRef>
              <a:effectRef idx="1">
                <a:schemeClr val="accent1"/>
              </a:effectRef>
              <a:fontRef idx="minor">
                <a:schemeClr val="tx1"/>
              </a:fontRef>
            </p:style>
          </p:cxnSp>
          <p:cxnSp>
            <p:nvCxnSpPr>
              <p:cNvPr id="251" name="Straight Connector 163">
                <a:extLst>
                  <a:ext uri="{FF2B5EF4-FFF2-40B4-BE49-F238E27FC236}">
                    <a16:creationId xmlns:a16="http://schemas.microsoft.com/office/drawing/2014/main" id="{F2749B49-FECA-DE46-BCD8-A21E696CBED2}"/>
                  </a:ext>
                </a:extLst>
              </p:cNvPr>
              <p:cNvCxnSpPr/>
              <p:nvPr/>
            </p:nvCxnSpPr>
            <p:spPr>
              <a:xfrm flipV="1">
                <a:off x="1615029" y="4077116"/>
                <a:ext cx="0" cy="334705"/>
              </a:xfrm>
              <a:prstGeom prst="line">
                <a:avLst/>
              </a:prstGeom>
            </p:spPr>
            <p:style>
              <a:lnRef idx="2">
                <a:schemeClr val="accent1"/>
              </a:lnRef>
              <a:fillRef idx="0">
                <a:schemeClr val="accent1"/>
              </a:fillRef>
              <a:effectRef idx="1">
                <a:schemeClr val="accent1"/>
              </a:effectRef>
              <a:fontRef idx="minor">
                <a:schemeClr val="tx1"/>
              </a:fontRef>
            </p:style>
          </p:cxnSp>
          <p:cxnSp>
            <p:nvCxnSpPr>
              <p:cNvPr id="252" name="Straight Connector 164">
                <a:extLst>
                  <a:ext uri="{FF2B5EF4-FFF2-40B4-BE49-F238E27FC236}">
                    <a16:creationId xmlns:a16="http://schemas.microsoft.com/office/drawing/2014/main" id="{948F32D3-CC45-4B4F-83C2-5A90BA11853A}"/>
                  </a:ext>
                </a:extLst>
              </p:cNvPr>
              <p:cNvCxnSpPr/>
              <p:nvPr/>
            </p:nvCxnSpPr>
            <p:spPr>
              <a:xfrm flipV="1">
                <a:off x="2050345" y="4077116"/>
                <a:ext cx="0" cy="334705"/>
              </a:xfrm>
              <a:prstGeom prst="line">
                <a:avLst/>
              </a:prstGeom>
            </p:spPr>
            <p:style>
              <a:lnRef idx="2">
                <a:schemeClr val="accent1"/>
              </a:lnRef>
              <a:fillRef idx="0">
                <a:schemeClr val="accent1"/>
              </a:fillRef>
              <a:effectRef idx="1">
                <a:schemeClr val="accent1"/>
              </a:effectRef>
              <a:fontRef idx="minor">
                <a:schemeClr val="tx1"/>
              </a:fontRef>
            </p:style>
          </p:cxnSp>
          <p:cxnSp>
            <p:nvCxnSpPr>
              <p:cNvPr id="253" name="Straight Connector 165">
                <a:extLst>
                  <a:ext uri="{FF2B5EF4-FFF2-40B4-BE49-F238E27FC236}">
                    <a16:creationId xmlns:a16="http://schemas.microsoft.com/office/drawing/2014/main" id="{8338C5C0-AC76-2F49-BA24-E48DE62E8AA5}"/>
                  </a:ext>
                </a:extLst>
              </p:cNvPr>
              <p:cNvCxnSpPr/>
              <p:nvPr/>
            </p:nvCxnSpPr>
            <p:spPr>
              <a:xfrm flipV="1">
                <a:off x="1809717" y="4077116"/>
                <a:ext cx="0" cy="334705"/>
              </a:xfrm>
              <a:prstGeom prst="line">
                <a:avLst/>
              </a:prstGeom>
            </p:spPr>
            <p:style>
              <a:lnRef idx="2">
                <a:schemeClr val="accent1"/>
              </a:lnRef>
              <a:fillRef idx="0">
                <a:schemeClr val="accent1"/>
              </a:fillRef>
              <a:effectRef idx="1">
                <a:schemeClr val="accent1"/>
              </a:effectRef>
              <a:fontRef idx="minor">
                <a:schemeClr val="tx1"/>
              </a:fontRef>
            </p:style>
          </p:cxnSp>
          <p:cxnSp>
            <p:nvCxnSpPr>
              <p:cNvPr id="254" name="Straight Connector 166">
                <a:extLst>
                  <a:ext uri="{FF2B5EF4-FFF2-40B4-BE49-F238E27FC236}">
                    <a16:creationId xmlns:a16="http://schemas.microsoft.com/office/drawing/2014/main" id="{90399E62-7964-9042-96FA-3C509F851378}"/>
                  </a:ext>
                </a:extLst>
              </p:cNvPr>
              <p:cNvCxnSpPr/>
              <p:nvPr/>
            </p:nvCxnSpPr>
            <p:spPr>
              <a:xfrm flipV="1">
                <a:off x="2284410" y="4077116"/>
                <a:ext cx="0" cy="334705"/>
              </a:xfrm>
              <a:prstGeom prst="line">
                <a:avLst/>
              </a:prstGeom>
            </p:spPr>
            <p:style>
              <a:lnRef idx="2">
                <a:schemeClr val="accent1"/>
              </a:lnRef>
              <a:fillRef idx="0">
                <a:schemeClr val="accent1"/>
              </a:fillRef>
              <a:effectRef idx="1">
                <a:schemeClr val="accent1"/>
              </a:effectRef>
              <a:fontRef idx="minor">
                <a:schemeClr val="tx1"/>
              </a:fontRef>
            </p:style>
          </p:cxnSp>
          <p:cxnSp>
            <p:nvCxnSpPr>
              <p:cNvPr id="255" name="Straight Connector 167">
                <a:extLst>
                  <a:ext uri="{FF2B5EF4-FFF2-40B4-BE49-F238E27FC236}">
                    <a16:creationId xmlns:a16="http://schemas.microsoft.com/office/drawing/2014/main" id="{C3E1E3FD-3AE4-1F4B-BE77-15C965BE2486}"/>
                  </a:ext>
                </a:extLst>
              </p:cNvPr>
              <p:cNvCxnSpPr/>
              <p:nvPr/>
            </p:nvCxnSpPr>
            <p:spPr>
              <a:xfrm flipV="1">
                <a:off x="2805039" y="4077116"/>
                <a:ext cx="0" cy="334705"/>
              </a:xfrm>
              <a:prstGeom prst="line">
                <a:avLst/>
              </a:prstGeom>
            </p:spPr>
            <p:style>
              <a:lnRef idx="2">
                <a:schemeClr val="accent1"/>
              </a:lnRef>
              <a:fillRef idx="0">
                <a:schemeClr val="accent1"/>
              </a:fillRef>
              <a:effectRef idx="1">
                <a:schemeClr val="accent1"/>
              </a:effectRef>
              <a:fontRef idx="minor">
                <a:schemeClr val="tx1"/>
              </a:fontRef>
            </p:style>
          </p:cxnSp>
          <p:cxnSp>
            <p:nvCxnSpPr>
              <p:cNvPr id="256" name="Straight Connector 168">
                <a:extLst>
                  <a:ext uri="{FF2B5EF4-FFF2-40B4-BE49-F238E27FC236}">
                    <a16:creationId xmlns:a16="http://schemas.microsoft.com/office/drawing/2014/main" id="{A2E1F9D5-58BB-8F43-AC4A-28597681E78A}"/>
                  </a:ext>
                </a:extLst>
              </p:cNvPr>
              <p:cNvCxnSpPr/>
              <p:nvPr/>
            </p:nvCxnSpPr>
            <p:spPr>
              <a:xfrm flipV="1">
                <a:off x="2564412" y="4077116"/>
                <a:ext cx="0" cy="334705"/>
              </a:xfrm>
              <a:prstGeom prst="line">
                <a:avLst/>
              </a:prstGeom>
            </p:spPr>
            <p:style>
              <a:lnRef idx="2">
                <a:schemeClr val="accent1"/>
              </a:lnRef>
              <a:fillRef idx="0">
                <a:schemeClr val="accent1"/>
              </a:fillRef>
              <a:effectRef idx="1">
                <a:schemeClr val="accent1"/>
              </a:effectRef>
              <a:fontRef idx="minor">
                <a:schemeClr val="tx1"/>
              </a:fontRef>
            </p:style>
          </p:cxnSp>
          <p:cxnSp>
            <p:nvCxnSpPr>
              <p:cNvPr id="257" name="Straight Connector 169">
                <a:extLst>
                  <a:ext uri="{FF2B5EF4-FFF2-40B4-BE49-F238E27FC236}">
                    <a16:creationId xmlns:a16="http://schemas.microsoft.com/office/drawing/2014/main" id="{06A6346D-2FBE-4C4E-AB2C-76CF91CD9178}"/>
                  </a:ext>
                </a:extLst>
              </p:cNvPr>
              <p:cNvCxnSpPr/>
              <p:nvPr/>
            </p:nvCxnSpPr>
            <p:spPr>
              <a:xfrm flipV="1">
                <a:off x="3036916" y="4077116"/>
                <a:ext cx="0" cy="334705"/>
              </a:xfrm>
              <a:prstGeom prst="line">
                <a:avLst/>
              </a:prstGeom>
            </p:spPr>
            <p:style>
              <a:lnRef idx="2">
                <a:schemeClr val="accent1"/>
              </a:lnRef>
              <a:fillRef idx="0">
                <a:schemeClr val="accent1"/>
              </a:fillRef>
              <a:effectRef idx="1">
                <a:schemeClr val="accent1"/>
              </a:effectRef>
              <a:fontRef idx="minor">
                <a:schemeClr val="tx1"/>
              </a:fontRef>
            </p:style>
          </p:cxnSp>
          <p:cxnSp>
            <p:nvCxnSpPr>
              <p:cNvPr id="258" name="Straight Connector 170">
                <a:extLst>
                  <a:ext uri="{FF2B5EF4-FFF2-40B4-BE49-F238E27FC236}">
                    <a16:creationId xmlns:a16="http://schemas.microsoft.com/office/drawing/2014/main" id="{EDD860CC-B044-114A-8C97-3A0AF87023F8}"/>
                  </a:ext>
                </a:extLst>
              </p:cNvPr>
              <p:cNvCxnSpPr/>
              <p:nvPr/>
            </p:nvCxnSpPr>
            <p:spPr>
              <a:xfrm flipV="1">
                <a:off x="3478795" y="4077116"/>
                <a:ext cx="0" cy="347831"/>
              </a:xfrm>
              <a:prstGeom prst="line">
                <a:avLst/>
              </a:prstGeom>
            </p:spPr>
            <p:style>
              <a:lnRef idx="2">
                <a:schemeClr val="accent1"/>
              </a:lnRef>
              <a:fillRef idx="0">
                <a:schemeClr val="accent1"/>
              </a:fillRef>
              <a:effectRef idx="1">
                <a:schemeClr val="accent1"/>
              </a:effectRef>
              <a:fontRef idx="minor">
                <a:schemeClr val="tx1"/>
              </a:fontRef>
            </p:style>
          </p:cxnSp>
          <p:cxnSp>
            <p:nvCxnSpPr>
              <p:cNvPr id="259" name="Straight Connector 171">
                <a:extLst>
                  <a:ext uri="{FF2B5EF4-FFF2-40B4-BE49-F238E27FC236}">
                    <a16:creationId xmlns:a16="http://schemas.microsoft.com/office/drawing/2014/main" id="{32FB8F80-B5C7-B94F-9671-191C602CA6DF}"/>
                  </a:ext>
                </a:extLst>
              </p:cNvPr>
              <p:cNvCxnSpPr/>
              <p:nvPr/>
            </p:nvCxnSpPr>
            <p:spPr>
              <a:xfrm flipV="1">
                <a:off x="3238168" y="4077116"/>
                <a:ext cx="0" cy="347831"/>
              </a:xfrm>
              <a:prstGeom prst="line">
                <a:avLst/>
              </a:prstGeom>
            </p:spPr>
            <p:style>
              <a:lnRef idx="2">
                <a:schemeClr val="accent1"/>
              </a:lnRef>
              <a:fillRef idx="0">
                <a:schemeClr val="accent1"/>
              </a:fillRef>
              <a:effectRef idx="1">
                <a:schemeClr val="accent1"/>
              </a:effectRef>
              <a:fontRef idx="minor">
                <a:schemeClr val="tx1"/>
              </a:fontRef>
            </p:style>
          </p:cxnSp>
          <p:cxnSp>
            <p:nvCxnSpPr>
              <p:cNvPr id="260" name="Straight Connector 172">
                <a:extLst>
                  <a:ext uri="{FF2B5EF4-FFF2-40B4-BE49-F238E27FC236}">
                    <a16:creationId xmlns:a16="http://schemas.microsoft.com/office/drawing/2014/main" id="{22096217-970C-EC4C-A86E-0A8BD0479B94}"/>
                  </a:ext>
                </a:extLst>
              </p:cNvPr>
              <p:cNvCxnSpPr/>
              <p:nvPr/>
            </p:nvCxnSpPr>
            <p:spPr>
              <a:xfrm flipV="1">
                <a:off x="3710673" y="4077116"/>
                <a:ext cx="0" cy="347831"/>
              </a:xfrm>
              <a:prstGeom prst="line">
                <a:avLst/>
              </a:prstGeom>
            </p:spPr>
            <p:style>
              <a:lnRef idx="2">
                <a:schemeClr val="accent1"/>
              </a:lnRef>
              <a:fillRef idx="0">
                <a:schemeClr val="accent1"/>
              </a:fillRef>
              <a:effectRef idx="1">
                <a:schemeClr val="accent1"/>
              </a:effectRef>
              <a:fontRef idx="minor">
                <a:schemeClr val="tx1"/>
              </a:fontRef>
            </p:style>
          </p:cxnSp>
        </p:grpSp>
        <p:sp>
          <p:nvSpPr>
            <p:cNvPr id="232" name="Rectangle 231">
              <a:extLst>
                <a:ext uri="{FF2B5EF4-FFF2-40B4-BE49-F238E27FC236}">
                  <a16:creationId xmlns:a16="http://schemas.microsoft.com/office/drawing/2014/main" id="{1C3819D6-CCD9-4643-95B9-BA6AEA563B30}"/>
                </a:ext>
              </a:extLst>
            </p:cNvPr>
            <p:cNvSpPr/>
            <p:nvPr/>
          </p:nvSpPr>
          <p:spPr>
            <a:xfrm>
              <a:off x="5595762" y="2745757"/>
              <a:ext cx="33336" cy="72707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eaLnBrk="1" hangingPunct="1">
                <a:lnSpc>
                  <a:spcPct val="120000"/>
                </a:lnSpc>
                <a:defRPr/>
              </a:pPr>
              <a:endParaRPr lang="en-US"/>
            </a:p>
          </p:txBody>
        </p:sp>
        <p:sp>
          <p:nvSpPr>
            <p:cNvPr id="233" name="Rectangle 232">
              <a:extLst>
                <a:ext uri="{FF2B5EF4-FFF2-40B4-BE49-F238E27FC236}">
                  <a16:creationId xmlns:a16="http://schemas.microsoft.com/office/drawing/2014/main" id="{2CEB5F6E-44D4-0647-ADDA-029443B67E24}"/>
                </a:ext>
              </a:extLst>
            </p:cNvPr>
            <p:cNvSpPr/>
            <p:nvPr/>
          </p:nvSpPr>
          <p:spPr>
            <a:xfrm>
              <a:off x="5659259" y="2755282"/>
              <a:ext cx="33336" cy="72072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eaLnBrk="1" hangingPunct="1">
                <a:lnSpc>
                  <a:spcPct val="120000"/>
                </a:lnSpc>
                <a:defRPr/>
              </a:pPr>
              <a:endParaRPr lang="en-US"/>
            </a:p>
          </p:txBody>
        </p:sp>
        <p:sp>
          <p:nvSpPr>
            <p:cNvPr id="234" name="Rectangle 233">
              <a:extLst>
                <a:ext uri="{FF2B5EF4-FFF2-40B4-BE49-F238E27FC236}">
                  <a16:creationId xmlns:a16="http://schemas.microsoft.com/office/drawing/2014/main" id="{7C3E4B2A-29ED-7048-BA2A-E4A63D46AA2F}"/>
                </a:ext>
              </a:extLst>
            </p:cNvPr>
            <p:cNvSpPr/>
            <p:nvPr/>
          </p:nvSpPr>
          <p:spPr>
            <a:xfrm>
              <a:off x="6325984" y="2755282"/>
              <a:ext cx="33336" cy="71755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eaLnBrk="1" hangingPunct="1">
                <a:lnSpc>
                  <a:spcPct val="120000"/>
                </a:lnSpc>
                <a:defRPr/>
              </a:pPr>
              <a:endParaRPr lang="en-US"/>
            </a:p>
          </p:txBody>
        </p:sp>
        <p:sp>
          <p:nvSpPr>
            <p:cNvPr id="235" name="Rectangle 234">
              <a:extLst>
                <a:ext uri="{FF2B5EF4-FFF2-40B4-BE49-F238E27FC236}">
                  <a16:creationId xmlns:a16="http://schemas.microsoft.com/office/drawing/2014/main" id="{B0FD2ACB-D602-664B-819C-AEEC0B997A2F}"/>
                </a:ext>
              </a:extLst>
            </p:cNvPr>
            <p:cNvSpPr/>
            <p:nvPr/>
          </p:nvSpPr>
          <p:spPr>
            <a:xfrm>
              <a:off x="7175264" y="2815607"/>
              <a:ext cx="33337" cy="654053"/>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eaLnBrk="1" hangingPunct="1">
                <a:lnSpc>
                  <a:spcPct val="120000"/>
                </a:lnSpc>
                <a:defRPr/>
              </a:pPr>
              <a:endParaRPr lang="en-US"/>
            </a:p>
          </p:txBody>
        </p:sp>
        <p:sp>
          <p:nvSpPr>
            <p:cNvPr id="236" name="Rectangle 235">
              <a:extLst>
                <a:ext uri="{FF2B5EF4-FFF2-40B4-BE49-F238E27FC236}">
                  <a16:creationId xmlns:a16="http://schemas.microsoft.com/office/drawing/2014/main" id="{1E7BF6F6-4A1A-3C46-A8D6-8E8BEFE95227}"/>
                </a:ext>
              </a:extLst>
            </p:cNvPr>
            <p:cNvSpPr/>
            <p:nvPr/>
          </p:nvSpPr>
          <p:spPr>
            <a:xfrm>
              <a:off x="5552900" y="3485536"/>
              <a:ext cx="168269" cy="130176"/>
            </a:xfrm>
            <a:prstGeom prst="rect">
              <a:avLst/>
            </a:prstGeom>
          </p:spPr>
          <p:style>
            <a:lnRef idx="2">
              <a:schemeClr val="dk1"/>
            </a:lnRef>
            <a:fillRef idx="1">
              <a:schemeClr val="lt1"/>
            </a:fillRef>
            <a:effectRef idx="0">
              <a:schemeClr val="dk1"/>
            </a:effectRef>
            <a:fontRef idx="minor">
              <a:schemeClr val="dk1"/>
            </a:fontRef>
          </p:style>
          <p:txBody>
            <a:bodyPr lIns="36000" tIns="0" anchor="ctr"/>
            <a:lstStyle/>
            <a:p>
              <a:pPr eaLnBrk="1" hangingPunct="1">
                <a:lnSpc>
                  <a:spcPct val="120000"/>
                </a:lnSpc>
                <a:defRPr/>
              </a:pPr>
              <a:r>
                <a:rPr lang="en-US" sz="1000"/>
                <a:t>1</a:t>
              </a:r>
              <a:endParaRPr lang="en-US" sz="800"/>
            </a:p>
          </p:txBody>
        </p:sp>
        <p:sp>
          <p:nvSpPr>
            <p:cNvPr id="237" name="Rectangle 236">
              <a:extLst>
                <a:ext uri="{FF2B5EF4-FFF2-40B4-BE49-F238E27FC236}">
                  <a16:creationId xmlns:a16="http://schemas.microsoft.com/office/drawing/2014/main" id="{972C78CB-57A0-624D-A4C2-AC6AE66E464C}"/>
                </a:ext>
              </a:extLst>
            </p:cNvPr>
            <p:cNvSpPr/>
            <p:nvPr/>
          </p:nvSpPr>
          <p:spPr>
            <a:xfrm>
              <a:off x="6213276" y="3487124"/>
              <a:ext cx="169857" cy="130176"/>
            </a:xfrm>
            <a:prstGeom prst="rect">
              <a:avLst/>
            </a:prstGeom>
          </p:spPr>
          <p:style>
            <a:lnRef idx="2">
              <a:schemeClr val="dk1"/>
            </a:lnRef>
            <a:fillRef idx="1">
              <a:schemeClr val="lt1"/>
            </a:fillRef>
            <a:effectRef idx="0">
              <a:schemeClr val="dk1"/>
            </a:effectRef>
            <a:fontRef idx="minor">
              <a:schemeClr val="dk1"/>
            </a:fontRef>
          </p:style>
          <p:txBody>
            <a:bodyPr lIns="36000" tIns="0" anchor="ctr"/>
            <a:lstStyle/>
            <a:p>
              <a:pPr eaLnBrk="1" hangingPunct="1">
                <a:lnSpc>
                  <a:spcPct val="120000"/>
                </a:lnSpc>
                <a:defRPr/>
              </a:pPr>
              <a:r>
                <a:rPr lang="en-US" sz="1000"/>
                <a:t>1</a:t>
              </a:r>
              <a:endParaRPr lang="en-US" sz="800"/>
            </a:p>
          </p:txBody>
        </p:sp>
        <p:sp>
          <p:nvSpPr>
            <p:cNvPr id="238" name="Rectangle 237">
              <a:extLst>
                <a:ext uri="{FF2B5EF4-FFF2-40B4-BE49-F238E27FC236}">
                  <a16:creationId xmlns:a16="http://schemas.microsoft.com/office/drawing/2014/main" id="{2D83551A-49BF-4341-AF94-3FB316BDFABC}"/>
                </a:ext>
              </a:extLst>
            </p:cNvPr>
            <p:cNvSpPr/>
            <p:nvPr/>
          </p:nvSpPr>
          <p:spPr>
            <a:xfrm>
              <a:off x="6764118" y="3487124"/>
              <a:ext cx="169856" cy="130176"/>
            </a:xfrm>
            <a:prstGeom prst="rect">
              <a:avLst/>
            </a:prstGeom>
          </p:spPr>
          <p:style>
            <a:lnRef idx="2">
              <a:schemeClr val="dk1"/>
            </a:lnRef>
            <a:fillRef idx="1">
              <a:schemeClr val="lt1"/>
            </a:fillRef>
            <a:effectRef idx="0">
              <a:schemeClr val="dk1"/>
            </a:effectRef>
            <a:fontRef idx="minor">
              <a:schemeClr val="dk1"/>
            </a:fontRef>
          </p:style>
          <p:txBody>
            <a:bodyPr anchor="ctr"/>
            <a:lstStyle/>
            <a:p>
              <a:pPr algn="ctr" eaLnBrk="1" hangingPunct="1">
                <a:lnSpc>
                  <a:spcPct val="120000"/>
                </a:lnSpc>
                <a:defRPr/>
              </a:pPr>
              <a:r>
                <a:rPr lang="en-US" sz="1100"/>
                <a:t>1</a:t>
              </a:r>
              <a:endParaRPr lang="en-US" sz="1000"/>
            </a:p>
          </p:txBody>
        </p:sp>
        <p:sp>
          <p:nvSpPr>
            <p:cNvPr id="239" name="Rectangle 238">
              <a:extLst>
                <a:ext uri="{FF2B5EF4-FFF2-40B4-BE49-F238E27FC236}">
                  <a16:creationId xmlns:a16="http://schemas.microsoft.com/office/drawing/2014/main" id="{374FCE2D-DAE4-1E4C-8544-1AF2A8FA423D}"/>
                </a:ext>
              </a:extLst>
            </p:cNvPr>
            <p:cNvSpPr/>
            <p:nvPr/>
          </p:nvSpPr>
          <p:spPr>
            <a:xfrm>
              <a:off x="7086368" y="3485536"/>
              <a:ext cx="168269" cy="130176"/>
            </a:xfrm>
            <a:prstGeom prst="rect">
              <a:avLst/>
            </a:prstGeom>
          </p:spPr>
          <p:style>
            <a:lnRef idx="2">
              <a:schemeClr val="dk1"/>
            </a:lnRef>
            <a:fillRef idx="1">
              <a:schemeClr val="lt1"/>
            </a:fillRef>
            <a:effectRef idx="0">
              <a:schemeClr val="dk1"/>
            </a:effectRef>
            <a:fontRef idx="minor">
              <a:schemeClr val="dk1"/>
            </a:fontRef>
          </p:style>
          <p:txBody>
            <a:bodyPr lIns="36000" tIns="0" anchor="ctr"/>
            <a:lstStyle/>
            <a:p>
              <a:pPr eaLnBrk="1" hangingPunct="1">
                <a:lnSpc>
                  <a:spcPct val="120000"/>
                </a:lnSpc>
                <a:defRPr/>
              </a:pPr>
              <a:r>
                <a:rPr lang="en-US" sz="1000"/>
                <a:t>1</a:t>
              </a:r>
              <a:endParaRPr lang="en-US" sz="800"/>
            </a:p>
          </p:txBody>
        </p:sp>
        <p:sp>
          <p:nvSpPr>
            <p:cNvPr id="240" name="Rectangle 239">
              <a:extLst>
                <a:ext uri="{FF2B5EF4-FFF2-40B4-BE49-F238E27FC236}">
                  <a16:creationId xmlns:a16="http://schemas.microsoft.com/office/drawing/2014/main" id="{E151908E-2BD1-3742-8D0D-7BF6691174CC}"/>
                </a:ext>
              </a:extLst>
            </p:cNvPr>
            <p:cNvSpPr/>
            <p:nvPr/>
          </p:nvSpPr>
          <p:spPr>
            <a:xfrm>
              <a:off x="4929037" y="3485536"/>
              <a:ext cx="623864" cy="130176"/>
            </a:xfrm>
            <a:prstGeom prst="rect">
              <a:avLst/>
            </a:prstGeom>
            <a:solidFill>
              <a:schemeClr val="tx1"/>
            </a:solidFill>
          </p:spPr>
          <p:style>
            <a:lnRef idx="2">
              <a:schemeClr val="dk1"/>
            </a:lnRef>
            <a:fillRef idx="1">
              <a:schemeClr val="lt1"/>
            </a:fillRef>
            <a:effectRef idx="0">
              <a:schemeClr val="dk1"/>
            </a:effectRef>
            <a:fontRef idx="minor">
              <a:schemeClr val="dk1"/>
            </a:fontRef>
          </p:style>
          <p:txBody>
            <a:bodyPr anchor="ctr"/>
            <a:lstStyle/>
            <a:p>
              <a:pPr algn="ctr" eaLnBrk="1" hangingPunct="1">
                <a:lnSpc>
                  <a:spcPct val="120000"/>
                </a:lnSpc>
                <a:defRPr/>
              </a:pPr>
              <a:endParaRPr lang="en-US" sz="1000">
                <a:solidFill>
                  <a:schemeClr val="bg1"/>
                </a:solidFill>
              </a:endParaRPr>
            </a:p>
          </p:txBody>
        </p:sp>
        <p:sp>
          <p:nvSpPr>
            <p:cNvPr id="241" name="Rectangle 240">
              <a:extLst>
                <a:ext uri="{FF2B5EF4-FFF2-40B4-BE49-F238E27FC236}">
                  <a16:creationId xmlns:a16="http://schemas.microsoft.com/office/drawing/2014/main" id="{6B0AF70E-D6F7-734B-BB37-FF5D006F2042}"/>
                </a:ext>
              </a:extLst>
            </p:cNvPr>
            <p:cNvSpPr/>
            <p:nvPr/>
          </p:nvSpPr>
          <p:spPr>
            <a:xfrm>
              <a:off x="6529177" y="3487124"/>
              <a:ext cx="557191" cy="130176"/>
            </a:xfrm>
            <a:prstGeom prst="rect">
              <a:avLst/>
            </a:prstGeom>
            <a:solidFill>
              <a:schemeClr val="tx1"/>
            </a:solidFill>
          </p:spPr>
          <p:style>
            <a:lnRef idx="2">
              <a:schemeClr val="dk1"/>
            </a:lnRef>
            <a:fillRef idx="1">
              <a:schemeClr val="lt1"/>
            </a:fillRef>
            <a:effectRef idx="0">
              <a:schemeClr val="dk1"/>
            </a:effectRef>
            <a:fontRef idx="minor">
              <a:schemeClr val="dk1"/>
            </a:fontRef>
          </p:style>
          <p:txBody>
            <a:bodyPr anchor="ctr"/>
            <a:lstStyle/>
            <a:p>
              <a:pPr algn="ctr" eaLnBrk="1" hangingPunct="1">
                <a:lnSpc>
                  <a:spcPct val="120000"/>
                </a:lnSpc>
                <a:defRPr/>
              </a:pPr>
              <a:endParaRPr lang="en-US" sz="1000">
                <a:solidFill>
                  <a:schemeClr val="bg1"/>
                </a:solidFill>
              </a:endParaRPr>
            </a:p>
          </p:txBody>
        </p:sp>
        <p:sp>
          <p:nvSpPr>
            <p:cNvPr id="242" name="Rectangle 241">
              <a:extLst>
                <a:ext uri="{FF2B5EF4-FFF2-40B4-BE49-F238E27FC236}">
                  <a16:creationId xmlns:a16="http://schemas.microsoft.com/office/drawing/2014/main" id="{2AAE2846-7BC2-C64F-B677-B84975B7A971}"/>
                </a:ext>
              </a:extLst>
            </p:cNvPr>
            <p:cNvSpPr/>
            <p:nvPr/>
          </p:nvSpPr>
          <p:spPr>
            <a:xfrm>
              <a:off x="5727519" y="3487124"/>
              <a:ext cx="485757" cy="130176"/>
            </a:xfrm>
            <a:prstGeom prst="rect">
              <a:avLst/>
            </a:prstGeom>
            <a:solidFill>
              <a:schemeClr val="tx1"/>
            </a:solidFill>
          </p:spPr>
          <p:style>
            <a:lnRef idx="2">
              <a:schemeClr val="dk1"/>
            </a:lnRef>
            <a:fillRef idx="1">
              <a:schemeClr val="lt1"/>
            </a:fillRef>
            <a:effectRef idx="0">
              <a:schemeClr val="dk1"/>
            </a:effectRef>
            <a:fontRef idx="minor">
              <a:schemeClr val="dk1"/>
            </a:fontRef>
          </p:style>
          <p:txBody>
            <a:bodyPr anchor="ctr"/>
            <a:lstStyle/>
            <a:p>
              <a:pPr algn="ctr" eaLnBrk="1" hangingPunct="1">
                <a:lnSpc>
                  <a:spcPct val="120000"/>
                </a:lnSpc>
                <a:defRPr/>
              </a:pPr>
              <a:endParaRPr lang="en-US" sz="1000">
                <a:solidFill>
                  <a:schemeClr val="bg1"/>
                </a:solidFill>
              </a:endParaRPr>
            </a:p>
          </p:txBody>
        </p:sp>
        <p:sp>
          <p:nvSpPr>
            <p:cNvPr id="243" name="Rectangle 242">
              <a:extLst>
                <a:ext uri="{FF2B5EF4-FFF2-40B4-BE49-F238E27FC236}">
                  <a16:creationId xmlns:a16="http://schemas.microsoft.com/office/drawing/2014/main" id="{AE1D46C8-B8D8-2548-8BCC-E9AF2A0C3584}"/>
                </a:ext>
              </a:extLst>
            </p:cNvPr>
            <p:cNvSpPr/>
            <p:nvPr/>
          </p:nvSpPr>
          <p:spPr>
            <a:xfrm>
              <a:off x="7260986" y="3485536"/>
              <a:ext cx="220655" cy="130176"/>
            </a:xfrm>
            <a:prstGeom prst="rect">
              <a:avLst/>
            </a:prstGeom>
            <a:solidFill>
              <a:schemeClr val="tx1"/>
            </a:solidFill>
          </p:spPr>
          <p:style>
            <a:lnRef idx="2">
              <a:schemeClr val="dk1"/>
            </a:lnRef>
            <a:fillRef idx="1">
              <a:schemeClr val="lt1"/>
            </a:fillRef>
            <a:effectRef idx="0">
              <a:schemeClr val="dk1"/>
            </a:effectRef>
            <a:fontRef idx="minor">
              <a:schemeClr val="dk1"/>
            </a:fontRef>
          </p:style>
          <p:txBody>
            <a:bodyPr anchor="ctr"/>
            <a:lstStyle/>
            <a:p>
              <a:pPr algn="ctr" eaLnBrk="1" hangingPunct="1">
                <a:lnSpc>
                  <a:spcPct val="120000"/>
                </a:lnSpc>
                <a:defRPr/>
              </a:pPr>
              <a:endParaRPr lang="en-US" sz="1000">
                <a:solidFill>
                  <a:schemeClr val="bg1"/>
                </a:solidFill>
              </a:endParaRPr>
            </a:p>
          </p:txBody>
        </p:sp>
        <p:sp>
          <p:nvSpPr>
            <p:cNvPr id="244" name="Rectangle 243">
              <a:extLst>
                <a:ext uri="{FF2B5EF4-FFF2-40B4-BE49-F238E27FC236}">
                  <a16:creationId xmlns:a16="http://schemas.microsoft.com/office/drawing/2014/main" id="{EEBF695D-9D42-8547-9831-0CAD0FFEA30E}"/>
                </a:ext>
              </a:extLst>
            </p:cNvPr>
            <p:cNvSpPr/>
            <p:nvPr/>
          </p:nvSpPr>
          <p:spPr>
            <a:xfrm>
              <a:off x="6945086" y="3487124"/>
              <a:ext cx="131757" cy="130176"/>
            </a:xfrm>
            <a:prstGeom prst="rect">
              <a:avLst/>
            </a:prstGeom>
            <a:solidFill>
              <a:schemeClr val="tx1"/>
            </a:solidFill>
          </p:spPr>
          <p:style>
            <a:lnRef idx="2">
              <a:schemeClr val="dk1"/>
            </a:lnRef>
            <a:fillRef idx="1">
              <a:schemeClr val="lt1"/>
            </a:fillRef>
            <a:effectRef idx="0">
              <a:schemeClr val="dk1"/>
            </a:effectRef>
            <a:fontRef idx="minor">
              <a:schemeClr val="dk1"/>
            </a:fontRef>
          </p:style>
          <p:txBody>
            <a:bodyPr anchor="ctr"/>
            <a:lstStyle/>
            <a:p>
              <a:pPr algn="ctr" eaLnBrk="1" hangingPunct="1">
                <a:lnSpc>
                  <a:spcPct val="120000"/>
                </a:lnSpc>
                <a:defRPr/>
              </a:pPr>
              <a:r>
                <a:rPr lang="en-US" sz="1100">
                  <a:solidFill>
                    <a:schemeClr val="bg1"/>
                  </a:solidFill>
                </a:rPr>
                <a:t>0</a:t>
              </a:r>
              <a:endParaRPr lang="en-US" sz="1000">
                <a:solidFill>
                  <a:schemeClr val="bg1"/>
                </a:solidFill>
              </a:endParaRPr>
            </a:p>
          </p:txBody>
        </p:sp>
        <p:sp>
          <p:nvSpPr>
            <p:cNvPr id="245" name="Rectangle 244">
              <a:extLst>
                <a:ext uri="{FF2B5EF4-FFF2-40B4-BE49-F238E27FC236}">
                  <a16:creationId xmlns:a16="http://schemas.microsoft.com/office/drawing/2014/main" id="{D7213962-CC38-504F-B859-8CA4AB6C5254}"/>
                </a:ext>
              </a:extLst>
            </p:cNvPr>
            <p:cNvSpPr/>
            <p:nvPr/>
          </p:nvSpPr>
          <p:spPr>
            <a:xfrm>
              <a:off x="6383132" y="3487124"/>
              <a:ext cx="109533" cy="130176"/>
            </a:xfrm>
            <a:prstGeom prst="rect">
              <a:avLst/>
            </a:prstGeom>
            <a:solidFill>
              <a:schemeClr val="tx1"/>
            </a:solidFill>
          </p:spPr>
          <p:style>
            <a:lnRef idx="2">
              <a:schemeClr val="dk1"/>
            </a:lnRef>
            <a:fillRef idx="1">
              <a:schemeClr val="lt1"/>
            </a:fillRef>
            <a:effectRef idx="0">
              <a:schemeClr val="dk1"/>
            </a:effectRef>
            <a:fontRef idx="minor">
              <a:schemeClr val="dk1"/>
            </a:fontRef>
          </p:style>
          <p:txBody>
            <a:bodyPr anchor="ctr"/>
            <a:lstStyle/>
            <a:p>
              <a:pPr algn="ctr" eaLnBrk="1" hangingPunct="1">
                <a:lnSpc>
                  <a:spcPct val="120000"/>
                </a:lnSpc>
                <a:defRPr/>
              </a:pPr>
              <a:r>
                <a:rPr lang="en-US" sz="1100">
                  <a:solidFill>
                    <a:schemeClr val="bg1"/>
                  </a:solidFill>
                </a:rPr>
                <a:t>0</a:t>
              </a:r>
              <a:endParaRPr lang="en-US" sz="1000">
                <a:solidFill>
                  <a:schemeClr val="bg1"/>
                </a:solidFill>
              </a:endParaRPr>
            </a:p>
          </p:txBody>
        </p:sp>
      </p:grpSp>
      <p:grpSp>
        <p:nvGrpSpPr>
          <p:cNvPr id="268304" name="Group 188">
            <a:extLst>
              <a:ext uri="{FF2B5EF4-FFF2-40B4-BE49-F238E27FC236}">
                <a16:creationId xmlns:a16="http://schemas.microsoft.com/office/drawing/2014/main" id="{11F8E459-B20D-8E4E-8635-61320F002688}"/>
              </a:ext>
            </a:extLst>
          </p:cNvPr>
          <p:cNvGrpSpPr>
            <a:grpSpLocks/>
          </p:cNvGrpSpPr>
          <p:nvPr/>
        </p:nvGrpSpPr>
        <p:grpSpPr bwMode="auto">
          <a:xfrm>
            <a:off x="3048000" y="3913188"/>
            <a:ext cx="2606675" cy="1116012"/>
            <a:chOff x="2555942" y="4671532"/>
            <a:chExt cx="3591667" cy="1536101"/>
          </a:xfrm>
        </p:grpSpPr>
        <p:sp>
          <p:nvSpPr>
            <p:cNvPr id="287" name="Rounded Rectangle 189">
              <a:extLst>
                <a:ext uri="{FF2B5EF4-FFF2-40B4-BE49-F238E27FC236}">
                  <a16:creationId xmlns:a16="http://schemas.microsoft.com/office/drawing/2014/main" id="{549F7385-5971-8C43-BF20-335ABF8D07B6}"/>
                </a:ext>
              </a:extLst>
            </p:cNvPr>
            <p:cNvSpPr/>
            <p:nvPr/>
          </p:nvSpPr>
          <p:spPr>
            <a:xfrm>
              <a:off x="2593128" y="5860208"/>
              <a:ext cx="2154562" cy="172620"/>
            </a:xfrm>
            <a:prstGeom prst="roundRect">
              <a:avLst/>
            </a:prstGeom>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grpSp>
          <p:nvGrpSpPr>
            <p:cNvPr id="268308" name="Group 191">
              <a:extLst>
                <a:ext uri="{FF2B5EF4-FFF2-40B4-BE49-F238E27FC236}">
                  <a16:creationId xmlns:a16="http://schemas.microsoft.com/office/drawing/2014/main" id="{0311A3A4-B4FE-814F-9735-8E271707390D}"/>
                </a:ext>
              </a:extLst>
            </p:cNvPr>
            <p:cNvGrpSpPr>
              <a:grpSpLocks/>
            </p:cNvGrpSpPr>
            <p:nvPr/>
          </p:nvGrpSpPr>
          <p:grpSpPr bwMode="auto">
            <a:xfrm>
              <a:off x="2700237" y="5859758"/>
              <a:ext cx="3322056" cy="347875"/>
              <a:chOff x="387685" y="4077072"/>
              <a:chExt cx="3322056" cy="347875"/>
            </a:xfrm>
          </p:grpSpPr>
          <p:cxnSp>
            <p:nvCxnSpPr>
              <p:cNvPr id="304" name="Straight Connector 207">
                <a:extLst>
                  <a:ext uri="{FF2B5EF4-FFF2-40B4-BE49-F238E27FC236}">
                    <a16:creationId xmlns:a16="http://schemas.microsoft.com/office/drawing/2014/main" id="{D234D94A-EF94-8D48-862C-83B667A29064}"/>
                  </a:ext>
                </a:extLst>
              </p:cNvPr>
              <p:cNvCxnSpPr/>
              <p:nvPr/>
            </p:nvCxnSpPr>
            <p:spPr>
              <a:xfrm flipV="1">
                <a:off x="628368" y="4077522"/>
                <a:ext cx="0" cy="334315"/>
              </a:xfrm>
              <a:prstGeom prst="line">
                <a:avLst/>
              </a:prstGeom>
            </p:spPr>
            <p:style>
              <a:lnRef idx="2">
                <a:schemeClr val="accent1"/>
              </a:lnRef>
              <a:fillRef idx="0">
                <a:schemeClr val="accent1"/>
              </a:fillRef>
              <a:effectRef idx="1">
                <a:schemeClr val="accent1"/>
              </a:effectRef>
              <a:fontRef idx="minor">
                <a:schemeClr val="tx1"/>
              </a:fontRef>
            </p:style>
          </p:cxnSp>
          <p:cxnSp>
            <p:nvCxnSpPr>
              <p:cNvPr id="305" name="Straight Connector 208">
                <a:extLst>
                  <a:ext uri="{FF2B5EF4-FFF2-40B4-BE49-F238E27FC236}">
                    <a16:creationId xmlns:a16="http://schemas.microsoft.com/office/drawing/2014/main" id="{E6171C22-3613-1640-8212-E8BE49DD5E76}"/>
                  </a:ext>
                </a:extLst>
              </p:cNvPr>
              <p:cNvCxnSpPr/>
              <p:nvPr/>
            </p:nvCxnSpPr>
            <p:spPr>
              <a:xfrm flipV="1">
                <a:off x="387757" y="4077522"/>
                <a:ext cx="0" cy="334315"/>
              </a:xfrm>
              <a:prstGeom prst="line">
                <a:avLst/>
              </a:prstGeom>
            </p:spPr>
            <p:style>
              <a:lnRef idx="2">
                <a:schemeClr val="accent1"/>
              </a:lnRef>
              <a:fillRef idx="0">
                <a:schemeClr val="accent1"/>
              </a:fillRef>
              <a:effectRef idx="1">
                <a:schemeClr val="accent1"/>
              </a:effectRef>
              <a:fontRef idx="minor">
                <a:schemeClr val="tx1"/>
              </a:fontRef>
            </p:style>
          </p:cxnSp>
          <p:cxnSp>
            <p:nvCxnSpPr>
              <p:cNvPr id="306" name="Straight Connector 209">
                <a:extLst>
                  <a:ext uri="{FF2B5EF4-FFF2-40B4-BE49-F238E27FC236}">
                    <a16:creationId xmlns:a16="http://schemas.microsoft.com/office/drawing/2014/main" id="{86F7C7BB-BB35-164E-B611-104807B22B6D}"/>
                  </a:ext>
                </a:extLst>
              </p:cNvPr>
              <p:cNvCxnSpPr/>
              <p:nvPr/>
            </p:nvCxnSpPr>
            <p:spPr>
              <a:xfrm flipV="1">
                <a:off x="860229" y="4077522"/>
                <a:ext cx="0" cy="334315"/>
              </a:xfrm>
              <a:prstGeom prst="line">
                <a:avLst/>
              </a:prstGeom>
            </p:spPr>
            <p:style>
              <a:lnRef idx="2">
                <a:schemeClr val="accent1"/>
              </a:lnRef>
              <a:fillRef idx="0">
                <a:schemeClr val="accent1"/>
              </a:fillRef>
              <a:effectRef idx="1">
                <a:schemeClr val="accent1"/>
              </a:effectRef>
              <a:fontRef idx="minor">
                <a:schemeClr val="tx1"/>
              </a:fontRef>
            </p:style>
          </p:cxnSp>
          <p:cxnSp>
            <p:nvCxnSpPr>
              <p:cNvPr id="307" name="Straight Connector 210">
                <a:extLst>
                  <a:ext uri="{FF2B5EF4-FFF2-40B4-BE49-F238E27FC236}">
                    <a16:creationId xmlns:a16="http://schemas.microsoft.com/office/drawing/2014/main" id="{4FCA0A6D-2CF3-044A-8F11-FBEBB0CE09E2}"/>
                  </a:ext>
                </a:extLst>
              </p:cNvPr>
              <p:cNvCxnSpPr/>
              <p:nvPr/>
            </p:nvCxnSpPr>
            <p:spPr>
              <a:xfrm>
                <a:off x="1380824" y="4077522"/>
                <a:ext cx="0" cy="334315"/>
              </a:xfrm>
              <a:prstGeom prst="line">
                <a:avLst/>
              </a:prstGeom>
            </p:spPr>
            <p:style>
              <a:lnRef idx="2">
                <a:schemeClr val="accent1"/>
              </a:lnRef>
              <a:fillRef idx="0">
                <a:schemeClr val="accent1"/>
              </a:fillRef>
              <a:effectRef idx="1">
                <a:schemeClr val="accent1"/>
              </a:effectRef>
              <a:fontRef idx="minor">
                <a:schemeClr val="tx1"/>
              </a:fontRef>
            </p:style>
          </p:cxnSp>
          <p:cxnSp>
            <p:nvCxnSpPr>
              <p:cNvPr id="308" name="Straight Connector 211">
                <a:extLst>
                  <a:ext uri="{FF2B5EF4-FFF2-40B4-BE49-F238E27FC236}">
                    <a16:creationId xmlns:a16="http://schemas.microsoft.com/office/drawing/2014/main" id="{073688E3-4DF5-A94D-A76A-C0D0F66F3E0D}"/>
                  </a:ext>
                </a:extLst>
              </p:cNvPr>
              <p:cNvCxnSpPr/>
              <p:nvPr/>
            </p:nvCxnSpPr>
            <p:spPr>
              <a:xfrm flipV="1">
                <a:off x="1140213" y="4077522"/>
                <a:ext cx="0" cy="334315"/>
              </a:xfrm>
              <a:prstGeom prst="line">
                <a:avLst/>
              </a:prstGeom>
            </p:spPr>
            <p:style>
              <a:lnRef idx="2">
                <a:schemeClr val="accent1"/>
              </a:lnRef>
              <a:fillRef idx="0">
                <a:schemeClr val="accent1"/>
              </a:fillRef>
              <a:effectRef idx="1">
                <a:schemeClr val="accent1"/>
              </a:effectRef>
              <a:fontRef idx="minor">
                <a:schemeClr val="tx1"/>
              </a:fontRef>
            </p:style>
          </p:cxnSp>
          <p:cxnSp>
            <p:nvCxnSpPr>
              <p:cNvPr id="309" name="Straight Connector 212">
                <a:extLst>
                  <a:ext uri="{FF2B5EF4-FFF2-40B4-BE49-F238E27FC236}">
                    <a16:creationId xmlns:a16="http://schemas.microsoft.com/office/drawing/2014/main" id="{F880BCC3-3CC2-2949-821A-E6D24EC6B79C}"/>
                  </a:ext>
                </a:extLst>
              </p:cNvPr>
              <p:cNvCxnSpPr/>
              <p:nvPr/>
            </p:nvCxnSpPr>
            <p:spPr>
              <a:xfrm flipV="1">
                <a:off x="1614874" y="4077522"/>
                <a:ext cx="0" cy="334315"/>
              </a:xfrm>
              <a:prstGeom prst="line">
                <a:avLst/>
              </a:prstGeom>
            </p:spPr>
            <p:style>
              <a:lnRef idx="2">
                <a:schemeClr val="accent1"/>
              </a:lnRef>
              <a:fillRef idx="0">
                <a:schemeClr val="accent1"/>
              </a:fillRef>
              <a:effectRef idx="1">
                <a:schemeClr val="accent1"/>
              </a:effectRef>
              <a:fontRef idx="minor">
                <a:schemeClr val="tx1"/>
              </a:fontRef>
            </p:style>
          </p:cxnSp>
          <p:cxnSp>
            <p:nvCxnSpPr>
              <p:cNvPr id="310" name="Straight Connector 213">
                <a:extLst>
                  <a:ext uri="{FF2B5EF4-FFF2-40B4-BE49-F238E27FC236}">
                    <a16:creationId xmlns:a16="http://schemas.microsoft.com/office/drawing/2014/main" id="{7347A1D2-3F8D-2A44-AE59-0BF556348B59}"/>
                  </a:ext>
                </a:extLst>
              </p:cNvPr>
              <p:cNvCxnSpPr/>
              <p:nvPr/>
            </p:nvCxnSpPr>
            <p:spPr>
              <a:xfrm flipV="1">
                <a:off x="2050160" y="4077522"/>
                <a:ext cx="0" cy="334315"/>
              </a:xfrm>
              <a:prstGeom prst="line">
                <a:avLst/>
              </a:prstGeom>
            </p:spPr>
            <p:style>
              <a:lnRef idx="2">
                <a:schemeClr val="accent1"/>
              </a:lnRef>
              <a:fillRef idx="0">
                <a:schemeClr val="accent1"/>
              </a:fillRef>
              <a:effectRef idx="1">
                <a:schemeClr val="accent1"/>
              </a:effectRef>
              <a:fontRef idx="minor">
                <a:schemeClr val="tx1"/>
              </a:fontRef>
            </p:style>
          </p:cxnSp>
          <p:cxnSp>
            <p:nvCxnSpPr>
              <p:cNvPr id="311" name="Straight Connector 214">
                <a:extLst>
                  <a:ext uri="{FF2B5EF4-FFF2-40B4-BE49-F238E27FC236}">
                    <a16:creationId xmlns:a16="http://schemas.microsoft.com/office/drawing/2014/main" id="{B565805C-77AE-1241-A2D4-0583667422CA}"/>
                  </a:ext>
                </a:extLst>
              </p:cNvPr>
              <p:cNvCxnSpPr/>
              <p:nvPr/>
            </p:nvCxnSpPr>
            <p:spPr>
              <a:xfrm flipV="1">
                <a:off x="1809549" y="4077522"/>
                <a:ext cx="0" cy="334315"/>
              </a:xfrm>
              <a:prstGeom prst="line">
                <a:avLst/>
              </a:prstGeom>
            </p:spPr>
            <p:style>
              <a:lnRef idx="2">
                <a:schemeClr val="accent1"/>
              </a:lnRef>
              <a:fillRef idx="0">
                <a:schemeClr val="accent1"/>
              </a:fillRef>
              <a:effectRef idx="1">
                <a:schemeClr val="accent1"/>
              </a:effectRef>
              <a:fontRef idx="minor">
                <a:schemeClr val="tx1"/>
              </a:fontRef>
            </p:style>
          </p:cxnSp>
          <p:cxnSp>
            <p:nvCxnSpPr>
              <p:cNvPr id="312" name="Straight Connector 215">
                <a:extLst>
                  <a:ext uri="{FF2B5EF4-FFF2-40B4-BE49-F238E27FC236}">
                    <a16:creationId xmlns:a16="http://schemas.microsoft.com/office/drawing/2014/main" id="{C2B27822-5900-B74B-8FBF-91DBC450D344}"/>
                  </a:ext>
                </a:extLst>
              </p:cNvPr>
              <p:cNvCxnSpPr/>
              <p:nvPr/>
            </p:nvCxnSpPr>
            <p:spPr>
              <a:xfrm flipV="1">
                <a:off x="2284210" y="4077522"/>
                <a:ext cx="0" cy="334315"/>
              </a:xfrm>
              <a:prstGeom prst="line">
                <a:avLst/>
              </a:prstGeom>
            </p:spPr>
            <p:style>
              <a:lnRef idx="2">
                <a:schemeClr val="accent1"/>
              </a:lnRef>
              <a:fillRef idx="0">
                <a:schemeClr val="accent1"/>
              </a:fillRef>
              <a:effectRef idx="1">
                <a:schemeClr val="accent1"/>
              </a:effectRef>
              <a:fontRef idx="minor">
                <a:schemeClr val="tx1"/>
              </a:fontRef>
            </p:style>
          </p:cxnSp>
          <p:cxnSp>
            <p:nvCxnSpPr>
              <p:cNvPr id="313" name="Straight Connector 216">
                <a:extLst>
                  <a:ext uri="{FF2B5EF4-FFF2-40B4-BE49-F238E27FC236}">
                    <a16:creationId xmlns:a16="http://schemas.microsoft.com/office/drawing/2014/main" id="{C447A350-F013-4245-BEA7-5DEFC991CA75}"/>
                  </a:ext>
                </a:extLst>
              </p:cNvPr>
              <p:cNvCxnSpPr/>
              <p:nvPr/>
            </p:nvCxnSpPr>
            <p:spPr>
              <a:xfrm flipV="1">
                <a:off x="2804805" y="4077522"/>
                <a:ext cx="0" cy="334315"/>
              </a:xfrm>
              <a:prstGeom prst="line">
                <a:avLst/>
              </a:prstGeom>
            </p:spPr>
            <p:style>
              <a:lnRef idx="2">
                <a:schemeClr val="accent1"/>
              </a:lnRef>
              <a:fillRef idx="0">
                <a:schemeClr val="accent1"/>
              </a:fillRef>
              <a:effectRef idx="1">
                <a:schemeClr val="accent1"/>
              </a:effectRef>
              <a:fontRef idx="minor">
                <a:schemeClr val="tx1"/>
              </a:fontRef>
            </p:style>
          </p:cxnSp>
          <p:cxnSp>
            <p:nvCxnSpPr>
              <p:cNvPr id="314" name="Straight Connector 217">
                <a:extLst>
                  <a:ext uri="{FF2B5EF4-FFF2-40B4-BE49-F238E27FC236}">
                    <a16:creationId xmlns:a16="http://schemas.microsoft.com/office/drawing/2014/main" id="{FFCF78D1-98FB-AE4E-8CEE-A59F6D9C6346}"/>
                  </a:ext>
                </a:extLst>
              </p:cNvPr>
              <p:cNvCxnSpPr/>
              <p:nvPr/>
            </p:nvCxnSpPr>
            <p:spPr>
              <a:xfrm flipV="1">
                <a:off x="2564194" y="4077522"/>
                <a:ext cx="0" cy="334315"/>
              </a:xfrm>
              <a:prstGeom prst="line">
                <a:avLst/>
              </a:prstGeom>
            </p:spPr>
            <p:style>
              <a:lnRef idx="2">
                <a:schemeClr val="accent1"/>
              </a:lnRef>
              <a:fillRef idx="0">
                <a:schemeClr val="accent1"/>
              </a:fillRef>
              <a:effectRef idx="1">
                <a:schemeClr val="accent1"/>
              </a:effectRef>
              <a:fontRef idx="minor">
                <a:schemeClr val="tx1"/>
              </a:fontRef>
            </p:style>
          </p:cxnSp>
          <p:cxnSp>
            <p:nvCxnSpPr>
              <p:cNvPr id="315" name="Straight Connector 218">
                <a:extLst>
                  <a:ext uri="{FF2B5EF4-FFF2-40B4-BE49-F238E27FC236}">
                    <a16:creationId xmlns:a16="http://schemas.microsoft.com/office/drawing/2014/main" id="{275DE83C-5A81-A145-9111-0106B84FC1E6}"/>
                  </a:ext>
                </a:extLst>
              </p:cNvPr>
              <p:cNvCxnSpPr/>
              <p:nvPr/>
            </p:nvCxnSpPr>
            <p:spPr>
              <a:xfrm flipV="1">
                <a:off x="3036667" y="4077522"/>
                <a:ext cx="0" cy="334315"/>
              </a:xfrm>
              <a:prstGeom prst="line">
                <a:avLst/>
              </a:prstGeom>
            </p:spPr>
            <p:style>
              <a:lnRef idx="2">
                <a:schemeClr val="accent1"/>
              </a:lnRef>
              <a:fillRef idx="0">
                <a:schemeClr val="accent1"/>
              </a:fillRef>
              <a:effectRef idx="1">
                <a:schemeClr val="accent1"/>
              </a:effectRef>
              <a:fontRef idx="minor">
                <a:schemeClr val="tx1"/>
              </a:fontRef>
            </p:style>
          </p:cxnSp>
          <p:cxnSp>
            <p:nvCxnSpPr>
              <p:cNvPr id="316" name="Straight Connector 219">
                <a:extLst>
                  <a:ext uri="{FF2B5EF4-FFF2-40B4-BE49-F238E27FC236}">
                    <a16:creationId xmlns:a16="http://schemas.microsoft.com/office/drawing/2014/main" id="{39F83145-4E0C-284E-B68D-A17C85027D3B}"/>
                  </a:ext>
                </a:extLst>
              </p:cNvPr>
              <p:cNvCxnSpPr/>
              <p:nvPr/>
            </p:nvCxnSpPr>
            <p:spPr>
              <a:xfrm flipV="1">
                <a:off x="3478516" y="4077522"/>
                <a:ext cx="0" cy="347425"/>
              </a:xfrm>
              <a:prstGeom prst="line">
                <a:avLst/>
              </a:prstGeom>
            </p:spPr>
            <p:style>
              <a:lnRef idx="2">
                <a:schemeClr val="accent1"/>
              </a:lnRef>
              <a:fillRef idx="0">
                <a:schemeClr val="accent1"/>
              </a:fillRef>
              <a:effectRef idx="1">
                <a:schemeClr val="accent1"/>
              </a:effectRef>
              <a:fontRef idx="minor">
                <a:schemeClr val="tx1"/>
              </a:fontRef>
            </p:style>
          </p:cxnSp>
          <p:cxnSp>
            <p:nvCxnSpPr>
              <p:cNvPr id="317" name="Straight Connector 220">
                <a:extLst>
                  <a:ext uri="{FF2B5EF4-FFF2-40B4-BE49-F238E27FC236}">
                    <a16:creationId xmlns:a16="http://schemas.microsoft.com/office/drawing/2014/main" id="{A37B3505-7DB6-C948-AA4A-D692B6F6BA86}"/>
                  </a:ext>
                </a:extLst>
              </p:cNvPr>
              <p:cNvCxnSpPr/>
              <p:nvPr/>
            </p:nvCxnSpPr>
            <p:spPr>
              <a:xfrm flipV="1">
                <a:off x="3237905" y="4077522"/>
                <a:ext cx="0" cy="347425"/>
              </a:xfrm>
              <a:prstGeom prst="line">
                <a:avLst/>
              </a:prstGeom>
            </p:spPr>
            <p:style>
              <a:lnRef idx="2">
                <a:schemeClr val="accent1"/>
              </a:lnRef>
              <a:fillRef idx="0">
                <a:schemeClr val="accent1"/>
              </a:fillRef>
              <a:effectRef idx="1">
                <a:schemeClr val="accent1"/>
              </a:effectRef>
              <a:fontRef idx="minor">
                <a:schemeClr val="tx1"/>
              </a:fontRef>
            </p:style>
          </p:cxnSp>
          <p:cxnSp>
            <p:nvCxnSpPr>
              <p:cNvPr id="318" name="Straight Connector 221">
                <a:extLst>
                  <a:ext uri="{FF2B5EF4-FFF2-40B4-BE49-F238E27FC236}">
                    <a16:creationId xmlns:a16="http://schemas.microsoft.com/office/drawing/2014/main" id="{198541F9-0EBC-7740-A6F3-FA1CF5D97858}"/>
                  </a:ext>
                </a:extLst>
              </p:cNvPr>
              <p:cNvCxnSpPr/>
              <p:nvPr/>
            </p:nvCxnSpPr>
            <p:spPr>
              <a:xfrm flipV="1">
                <a:off x="3710378" y="4077522"/>
                <a:ext cx="0" cy="347425"/>
              </a:xfrm>
              <a:prstGeom prst="line">
                <a:avLst/>
              </a:prstGeom>
            </p:spPr>
            <p:style>
              <a:lnRef idx="2">
                <a:schemeClr val="accent1"/>
              </a:lnRef>
              <a:fillRef idx="0">
                <a:schemeClr val="accent1"/>
              </a:fillRef>
              <a:effectRef idx="1">
                <a:schemeClr val="accent1"/>
              </a:effectRef>
              <a:fontRef idx="minor">
                <a:schemeClr val="tx1"/>
              </a:fontRef>
            </p:style>
          </p:cxnSp>
        </p:grpSp>
        <p:sp>
          <p:nvSpPr>
            <p:cNvPr id="289" name="Rectangle 288">
              <a:extLst>
                <a:ext uri="{FF2B5EF4-FFF2-40B4-BE49-F238E27FC236}">
                  <a16:creationId xmlns:a16="http://schemas.microsoft.com/office/drawing/2014/main" id="{C540D724-4A81-0A49-BCF3-37BE1DB7F7DE}"/>
                </a:ext>
              </a:extLst>
            </p:cNvPr>
            <p:cNvSpPr/>
            <p:nvPr/>
          </p:nvSpPr>
          <p:spPr>
            <a:xfrm>
              <a:off x="3457140" y="5866763"/>
              <a:ext cx="231862" cy="179175"/>
            </a:xfrm>
            <a:prstGeom prst="rect">
              <a:avLst/>
            </a:prstGeom>
          </p:spPr>
          <p:style>
            <a:lnRef idx="2">
              <a:schemeClr val="dk1"/>
            </a:lnRef>
            <a:fillRef idx="1">
              <a:schemeClr val="lt1"/>
            </a:fillRef>
            <a:effectRef idx="0">
              <a:schemeClr val="dk1"/>
            </a:effectRef>
            <a:fontRef idx="minor">
              <a:schemeClr val="dk1"/>
            </a:fontRef>
          </p:style>
          <p:txBody>
            <a:bodyPr lIns="36000" tIns="0" anchor="ctr"/>
            <a:lstStyle/>
            <a:p>
              <a:pPr eaLnBrk="1" hangingPunct="1">
                <a:lnSpc>
                  <a:spcPct val="120000"/>
                </a:lnSpc>
                <a:defRPr/>
              </a:pPr>
              <a:r>
                <a:rPr lang="en-US" sz="1000"/>
                <a:t>1</a:t>
              </a:r>
              <a:endParaRPr lang="en-US" sz="800"/>
            </a:p>
          </p:txBody>
        </p:sp>
        <p:sp>
          <p:nvSpPr>
            <p:cNvPr id="290" name="Rectangle 289">
              <a:extLst>
                <a:ext uri="{FF2B5EF4-FFF2-40B4-BE49-F238E27FC236}">
                  <a16:creationId xmlns:a16="http://schemas.microsoft.com/office/drawing/2014/main" id="{900448B1-D304-A845-AEE0-B1C63CE2BA3C}"/>
                </a:ext>
              </a:extLst>
            </p:cNvPr>
            <p:cNvSpPr/>
            <p:nvPr/>
          </p:nvSpPr>
          <p:spPr>
            <a:xfrm>
              <a:off x="2709058" y="5864578"/>
              <a:ext cx="231862" cy="179175"/>
            </a:xfrm>
            <a:prstGeom prst="rect">
              <a:avLst/>
            </a:prstGeom>
            <a:solidFill>
              <a:srgbClr val="000000"/>
            </a:solidFill>
          </p:spPr>
          <p:style>
            <a:lnRef idx="2">
              <a:schemeClr val="dk1"/>
            </a:lnRef>
            <a:fillRef idx="1">
              <a:schemeClr val="lt1"/>
            </a:fillRef>
            <a:effectRef idx="0">
              <a:schemeClr val="dk1"/>
            </a:effectRef>
            <a:fontRef idx="minor">
              <a:schemeClr val="dk1"/>
            </a:fontRef>
          </p:style>
          <p:txBody>
            <a:bodyPr lIns="36000" tIns="0" rIns="36000" anchor="ctr"/>
            <a:lstStyle/>
            <a:p>
              <a:pPr algn="ctr" eaLnBrk="1" hangingPunct="1">
                <a:defRPr/>
              </a:pPr>
              <a:endParaRPr lang="en-US" sz="800" kern="0"/>
            </a:p>
          </p:txBody>
        </p:sp>
        <p:sp>
          <p:nvSpPr>
            <p:cNvPr id="291" name="Rectangle 290">
              <a:extLst>
                <a:ext uri="{FF2B5EF4-FFF2-40B4-BE49-F238E27FC236}">
                  <a16:creationId xmlns:a16="http://schemas.microsoft.com/office/drawing/2014/main" id="{82C9F15B-94CE-3048-A24C-912B9ADF31AF}"/>
                </a:ext>
              </a:extLst>
            </p:cNvPr>
            <p:cNvSpPr/>
            <p:nvPr/>
          </p:nvSpPr>
          <p:spPr>
            <a:xfrm>
              <a:off x="4362712" y="5868948"/>
              <a:ext cx="234050" cy="179175"/>
            </a:xfrm>
            <a:prstGeom prst="rect">
              <a:avLst/>
            </a:prstGeom>
          </p:spPr>
          <p:style>
            <a:lnRef idx="2">
              <a:schemeClr val="dk1"/>
            </a:lnRef>
            <a:fillRef idx="1">
              <a:schemeClr val="lt1"/>
            </a:fillRef>
            <a:effectRef idx="0">
              <a:schemeClr val="dk1"/>
            </a:effectRef>
            <a:fontRef idx="minor">
              <a:schemeClr val="dk1"/>
            </a:fontRef>
          </p:style>
          <p:txBody>
            <a:bodyPr lIns="36000" tIns="0" anchor="ctr"/>
            <a:lstStyle/>
            <a:p>
              <a:pPr eaLnBrk="1" hangingPunct="1">
                <a:lnSpc>
                  <a:spcPct val="120000"/>
                </a:lnSpc>
                <a:defRPr/>
              </a:pPr>
              <a:r>
                <a:rPr lang="en-US" sz="1000"/>
                <a:t>1</a:t>
              </a:r>
            </a:p>
          </p:txBody>
        </p:sp>
        <p:sp>
          <p:nvSpPr>
            <p:cNvPr id="292" name="Rectangle 291">
              <a:extLst>
                <a:ext uri="{FF2B5EF4-FFF2-40B4-BE49-F238E27FC236}">
                  <a16:creationId xmlns:a16="http://schemas.microsoft.com/office/drawing/2014/main" id="{B8767722-0A48-F044-9E86-6F495AFCB733}"/>
                </a:ext>
              </a:extLst>
            </p:cNvPr>
            <p:cNvSpPr/>
            <p:nvPr/>
          </p:nvSpPr>
          <p:spPr>
            <a:xfrm>
              <a:off x="5117357" y="5868948"/>
              <a:ext cx="231862" cy="176990"/>
            </a:xfrm>
            <a:prstGeom prst="rect">
              <a:avLst/>
            </a:prstGeom>
            <a:solidFill>
              <a:schemeClr val="tx1"/>
            </a:solidFill>
          </p:spPr>
          <p:style>
            <a:lnRef idx="2">
              <a:schemeClr val="dk1"/>
            </a:lnRef>
            <a:fillRef idx="1">
              <a:schemeClr val="lt1"/>
            </a:fillRef>
            <a:effectRef idx="0">
              <a:schemeClr val="dk1"/>
            </a:effectRef>
            <a:fontRef idx="minor">
              <a:schemeClr val="dk1"/>
            </a:fontRef>
          </p:style>
          <p:txBody>
            <a:bodyPr lIns="36000" tIns="0" rIns="36000" anchor="ctr"/>
            <a:lstStyle/>
            <a:p>
              <a:pPr algn="ctr" eaLnBrk="1" hangingPunct="1">
                <a:defRPr/>
              </a:pPr>
              <a:r>
                <a:rPr lang="en-US" sz="1000" kern="0"/>
                <a:t>.</a:t>
              </a:r>
            </a:p>
            <a:p>
              <a:pPr algn="ctr" eaLnBrk="1" hangingPunct="1">
                <a:defRPr/>
              </a:pPr>
              <a:endParaRPr lang="en-US" sz="800" kern="0"/>
            </a:p>
            <a:p>
              <a:pPr algn="ctr" eaLnBrk="1" hangingPunct="1">
                <a:defRPr/>
              </a:pPr>
              <a:endParaRPr lang="en-US" sz="800" kern="0"/>
            </a:p>
          </p:txBody>
        </p:sp>
        <p:sp>
          <p:nvSpPr>
            <p:cNvPr id="293" name="Rectangle 292">
              <a:extLst>
                <a:ext uri="{FF2B5EF4-FFF2-40B4-BE49-F238E27FC236}">
                  <a16:creationId xmlns:a16="http://schemas.microsoft.com/office/drawing/2014/main" id="{639B2619-7003-3E4D-940D-F07F128ED08B}"/>
                </a:ext>
              </a:extLst>
            </p:cNvPr>
            <p:cNvSpPr/>
            <p:nvPr/>
          </p:nvSpPr>
          <p:spPr>
            <a:xfrm>
              <a:off x="5548269" y="5868948"/>
              <a:ext cx="234050" cy="176990"/>
            </a:xfrm>
            <a:prstGeom prst="rect">
              <a:avLst/>
            </a:prstGeom>
            <a:solidFill>
              <a:schemeClr val="tx1"/>
            </a:solidFill>
          </p:spPr>
          <p:style>
            <a:lnRef idx="2">
              <a:schemeClr val="dk1"/>
            </a:lnRef>
            <a:fillRef idx="1">
              <a:schemeClr val="lt1"/>
            </a:fillRef>
            <a:effectRef idx="0">
              <a:schemeClr val="dk1"/>
            </a:effectRef>
            <a:fontRef idx="minor">
              <a:schemeClr val="dk1"/>
            </a:fontRef>
          </p:style>
          <p:txBody>
            <a:bodyPr lIns="36000" tIns="0" rIns="36000" anchor="ctr"/>
            <a:lstStyle/>
            <a:p>
              <a:pPr algn="ctr" eaLnBrk="1" hangingPunct="1">
                <a:defRPr/>
              </a:pPr>
              <a:endParaRPr lang="en-US" sz="800" kern="0"/>
            </a:p>
          </p:txBody>
        </p:sp>
        <p:sp>
          <p:nvSpPr>
            <p:cNvPr id="294" name="Rectangle 293">
              <a:extLst>
                <a:ext uri="{FF2B5EF4-FFF2-40B4-BE49-F238E27FC236}">
                  <a16:creationId xmlns:a16="http://schemas.microsoft.com/office/drawing/2014/main" id="{3815AF04-CC35-764B-940C-93E25D686520}"/>
                </a:ext>
              </a:extLst>
            </p:cNvPr>
            <p:cNvSpPr/>
            <p:nvPr/>
          </p:nvSpPr>
          <p:spPr>
            <a:xfrm>
              <a:off x="2934358" y="5866763"/>
              <a:ext cx="518407" cy="179175"/>
            </a:xfrm>
            <a:prstGeom prst="rect">
              <a:avLst/>
            </a:prstGeom>
            <a:solidFill>
              <a:schemeClr val="tx1"/>
            </a:solidFill>
          </p:spPr>
          <p:style>
            <a:lnRef idx="2">
              <a:schemeClr val="dk1"/>
            </a:lnRef>
            <a:fillRef idx="1">
              <a:schemeClr val="lt1"/>
            </a:fillRef>
            <a:effectRef idx="0">
              <a:schemeClr val="dk1"/>
            </a:effectRef>
            <a:fontRef idx="minor">
              <a:schemeClr val="dk1"/>
            </a:fontRef>
          </p:style>
          <p:txBody>
            <a:bodyPr anchor="ctr"/>
            <a:lstStyle/>
            <a:p>
              <a:pPr algn="ctr" eaLnBrk="1" hangingPunct="1">
                <a:defRPr/>
              </a:pPr>
              <a:endParaRPr lang="en-US" sz="1000">
                <a:solidFill>
                  <a:schemeClr val="bg1"/>
                </a:solidFill>
              </a:endParaRPr>
            </a:p>
          </p:txBody>
        </p:sp>
        <p:sp>
          <p:nvSpPr>
            <p:cNvPr id="295" name="Rectangle 294">
              <a:extLst>
                <a:ext uri="{FF2B5EF4-FFF2-40B4-BE49-F238E27FC236}">
                  <a16:creationId xmlns:a16="http://schemas.microsoft.com/office/drawing/2014/main" id="{5A4FE184-46CC-9545-94BD-F0C718C450CA}"/>
                </a:ext>
              </a:extLst>
            </p:cNvPr>
            <p:cNvSpPr/>
            <p:nvPr/>
          </p:nvSpPr>
          <p:spPr>
            <a:xfrm>
              <a:off x="3689001" y="5866763"/>
              <a:ext cx="673711" cy="179175"/>
            </a:xfrm>
            <a:prstGeom prst="rect">
              <a:avLst/>
            </a:prstGeom>
            <a:solidFill>
              <a:schemeClr val="tx1"/>
            </a:solidFill>
          </p:spPr>
          <p:style>
            <a:lnRef idx="2">
              <a:schemeClr val="dk1"/>
            </a:lnRef>
            <a:fillRef idx="1">
              <a:schemeClr val="lt1"/>
            </a:fillRef>
            <a:effectRef idx="0">
              <a:schemeClr val="dk1"/>
            </a:effectRef>
            <a:fontRef idx="minor">
              <a:schemeClr val="dk1"/>
            </a:fontRef>
          </p:style>
          <p:txBody>
            <a:bodyPr anchor="ctr"/>
            <a:lstStyle/>
            <a:p>
              <a:pPr algn="ctr" eaLnBrk="1" hangingPunct="1">
                <a:defRPr/>
              </a:pPr>
              <a:endParaRPr lang="en-US" sz="1000">
                <a:solidFill>
                  <a:schemeClr val="bg1"/>
                </a:solidFill>
              </a:endParaRPr>
            </a:p>
          </p:txBody>
        </p:sp>
        <p:sp>
          <p:nvSpPr>
            <p:cNvPr id="296" name="Rectangle 295">
              <a:extLst>
                <a:ext uri="{FF2B5EF4-FFF2-40B4-BE49-F238E27FC236}">
                  <a16:creationId xmlns:a16="http://schemas.microsoft.com/office/drawing/2014/main" id="{3EFA33F9-BD80-0644-8FC1-8D1BCA97899C}"/>
                </a:ext>
              </a:extLst>
            </p:cNvPr>
            <p:cNvSpPr/>
            <p:nvPr/>
          </p:nvSpPr>
          <p:spPr>
            <a:xfrm>
              <a:off x="4798000" y="5868948"/>
              <a:ext cx="319357" cy="179175"/>
            </a:xfrm>
            <a:prstGeom prst="rect">
              <a:avLst/>
            </a:prstGeom>
            <a:solidFill>
              <a:schemeClr val="tx1"/>
            </a:solidFill>
          </p:spPr>
          <p:style>
            <a:lnRef idx="2">
              <a:schemeClr val="dk1"/>
            </a:lnRef>
            <a:fillRef idx="1">
              <a:schemeClr val="lt1"/>
            </a:fillRef>
            <a:effectRef idx="0">
              <a:schemeClr val="dk1"/>
            </a:effectRef>
            <a:fontRef idx="minor">
              <a:schemeClr val="dk1"/>
            </a:fontRef>
          </p:style>
          <p:txBody>
            <a:bodyPr anchor="ctr"/>
            <a:lstStyle/>
            <a:p>
              <a:pPr algn="ctr" eaLnBrk="1" hangingPunct="1">
                <a:defRPr/>
              </a:pPr>
              <a:endParaRPr lang="en-US" sz="1000">
                <a:solidFill>
                  <a:schemeClr val="bg1"/>
                </a:solidFill>
              </a:endParaRPr>
            </a:p>
          </p:txBody>
        </p:sp>
        <p:sp>
          <p:nvSpPr>
            <p:cNvPr id="297" name="Rectangle 296">
              <a:extLst>
                <a:ext uri="{FF2B5EF4-FFF2-40B4-BE49-F238E27FC236}">
                  <a16:creationId xmlns:a16="http://schemas.microsoft.com/office/drawing/2014/main" id="{9C34FF39-369A-B441-9EDD-9478289D8782}"/>
                </a:ext>
              </a:extLst>
            </p:cNvPr>
            <p:cNvSpPr/>
            <p:nvPr/>
          </p:nvSpPr>
          <p:spPr>
            <a:xfrm>
              <a:off x="5349218" y="5868948"/>
              <a:ext cx="199050" cy="179175"/>
            </a:xfrm>
            <a:prstGeom prst="rect">
              <a:avLst/>
            </a:prstGeom>
            <a:solidFill>
              <a:schemeClr val="tx1"/>
            </a:solidFill>
          </p:spPr>
          <p:style>
            <a:lnRef idx="2">
              <a:schemeClr val="dk1"/>
            </a:lnRef>
            <a:fillRef idx="1">
              <a:schemeClr val="lt1"/>
            </a:fillRef>
            <a:effectRef idx="0">
              <a:schemeClr val="dk1"/>
            </a:effectRef>
            <a:fontRef idx="minor">
              <a:schemeClr val="dk1"/>
            </a:fontRef>
          </p:style>
          <p:txBody>
            <a:bodyPr anchor="ctr"/>
            <a:lstStyle/>
            <a:p>
              <a:pPr algn="ctr" eaLnBrk="1" hangingPunct="1">
                <a:defRPr/>
              </a:pPr>
              <a:endParaRPr lang="en-US" sz="1000">
                <a:solidFill>
                  <a:schemeClr val="bg1"/>
                </a:solidFill>
              </a:endParaRPr>
            </a:p>
          </p:txBody>
        </p:sp>
        <p:sp>
          <p:nvSpPr>
            <p:cNvPr id="298" name="Rectangle 297">
              <a:extLst>
                <a:ext uri="{FF2B5EF4-FFF2-40B4-BE49-F238E27FC236}">
                  <a16:creationId xmlns:a16="http://schemas.microsoft.com/office/drawing/2014/main" id="{BF52E071-C291-534F-AD73-9C6A3784B11F}"/>
                </a:ext>
              </a:extLst>
            </p:cNvPr>
            <p:cNvSpPr/>
            <p:nvPr/>
          </p:nvSpPr>
          <p:spPr>
            <a:xfrm>
              <a:off x="5786693" y="5868948"/>
              <a:ext cx="325918" cy="176990"/>
            </a:xfrm>
            <a:prstGeom prst="rect">
              <a:avLst/>
            </a:prstGeom>
            <a:solidFill>
              <a:schemeClr val="tx1"/>
            </a:solidFill>
          </p:spPr>
          <p:style>
            <a:lnRef idx="2">
              <a:schemeClr val="dk1"/>
            </a:lnRef>
            <a:fillRef idx="1">
              <a:schemeClr val="lt1"/>
            </a:fillRef>
            <a:effectRef idx="0">
              <a:schemeClr val="dk1"/>
            </a:effectRef>
            <a:fontRef idx="minor">
              <a:schemeClr val="dk1"/>
            </a:fontRef>
          </p:style>
          <p:txBody>
            <a:bodyPr anchor="ctr"/>
            <a:lstStyle/>
            <a:p>
              <a:pPr algn="ctr" eaLnBrk="1" hangingPunct="1">
                <a:defRPr/>
              </a:pPr>
              <a:endParaRPr lang="en-US" sz="1000">
                <a:solidFill>
                  <a:schemeClr val="bg1"/>
                </a:solidFill>
              </a:endParaRPr>
            </a:p>
          </p:txBody>
        </p:sp>
        <p:sp>
          <p:nvSpPr>
            <p:cNvPr id="299" name="Rectangle 298">
              <a:extLst>
                <a:ext uri="{FF2B5EF4-FFF2-40B4-BE49-F238E27FC236}">
                  <a16:creationId xmlns:a16="http://schemas.microsoft.com/office/drawing/2014/main" id="{AD1BF1AA-698F-DA44-A32A-8C61BF794DC9}"/>
                </a:ext>
              </a:extLst>
            </p:cNvPr>
            <p:cNvSpPr/>
            <p:nvPr/>
          </p:nvSpPr>
          <p:spPr>
            <a:xfrm>
              <a:off x="4596762" y="5868948"/>
              <a:ext cx="150928" cy="179175"/>
            </a:xfrm>
            <a:prstGeom prst="rect">
              <a:avLst/>
            </a:prstGeom>
            <a:solidFill>
              <a:schemeClr val="tx1"/>
            </a:solidFill>
          </p:spPr>
          <p:style>
            <a:lnRef idx="2">
              <a:schemeClr val="dk1"/>
            </a:lnRef>
            <a:fillRef idx="1">
              <a:schemeClr val="lt1"/>
            </a:fillRef>
            <a:effectRef idx="0">
              <a:schemeClr val="dk1"/>
            </a:effectRef>
            <a:fontRef idx="minor">
              <a:schemeClr val="dk1"/>
            </a:fontRef>
          </p:style>
          <p:txBody>
            <a:bodyPr anchor="ctr"/>
            <a:lstStyle/>
            <a:p>
              <a:pPr algn="ctr" eaLnBrk="1" hangingPunct="1">
                <a:defRPr/>
              </a:pPr>
              <a:endParaRPr lang="en-US" sz="1000">
                <a:solidFill>
                  <a:schemeClr val="bg1"/>
                </a:solidFill>
              </a:endParaRPr>
            </a:p>
          </p:txBody>
        </p:sp>
        <p:sp>
          <p:nvSpPr>
            <p:cNvPr id="300" name="Rectangle 299">
              <a:extLst>
                <a:ext uri="{FF2B5EF4-FFF2-40B4-BE49-F238E27FC236}">
                  <a16:creationId xmlns:a16="http://schemas.microsoft.com/office/drawing/2014/main" id="{4E884165-9C64-3147-AC41-38D881D95255}"/>
                </a:ext>
              </a:extLst>
            </p:cNvPr>
            <p:cNvSpPr/>
            <p:nvPr/>
          </p:nvSpPr>
          <p:spPr>
            <a:xfrm>
              <a:off x="2555942" y="5866763"/>
              <a:ext cx="153116" cy="179175"/>
            </a:xfrm>
            <a:prstGeom prst="rect">
              <a:avLst/>
            </a:prstGeom>
            <a:solidFill>
              <a:schemeClr val="tx1"/>
            </a:solidFill>
          </p:spPr>
          <p:style>
            <a:lnRef idx="2">
              <a:schemeClr val="dk1"/>
            </a:lnRef>
            <a:fillRef idx="1">
              <a:schemeClr val="lt1"/>
            </a:fillRef>
            <a:effectRef idx="0">
              <a:schemeClr val="dk1"/>
            </a:effectRef>
            <a:fontRef idx="minor">
              <a:schemeClr val="dk1"/>
            </a:fontRef>
          </p:style>
          <p:txBody>
            <a:bodyPr anchor="ctr"/>
            <a:lstStyle/>
            <a:p>
              <a:pPr algn="ctr" eaLnBrk="1" hangingPunct="1">
                <a:defRPr/>
              </a:pPr>
              <a:r>
                <a:rPr lang="en-US" sz="1100">
                  <a:solidFill>
                    <a:schemeClr val="bg1"/>
                  </a:solidFill>
                </a:rPr>
                <a:t>0</a:t>
              </a:r>
              <a:endParaRPr lang="en-US" sz="1000">
                <a:solidFill>
                  <a:schemeClr val="bg1"/>
                </a:solidFill>
              </a:endParaRPr>
            </a:p>
          </p:txBody>
        </p:sp>
        <p:cxnSp>
          <p:nvCxnSpPr>
            <p:cNvPr id="301" name="Straight Arrow Connector 204">
              <a:extLst>
                <a:ext uri="{FF2B5EF4-FFF2-40B4-BE49-F238E27FC236}">
                  <a16:creationId xmlns:a16="http://schemas.microsoft.com/office/drawing/2014/main" id="{4238CC5D-A135-C244-A91D-E2FA0AB10724}"/>
                </a:ext>
              </a:extLst>
            </p:cNvPr>
            <p:cNvCxnSpPr/>
            <p:nvPr/>
          </p:nvCxnSpPr>
          <p:spPr>
            <a:xfrm>
              <a:off x="2573441" y="4671532"/>
              <a:ext cx="774330" cy="86965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02" name="Straight Arrow Connector 205">
              <a:extLst>
                <a:ext uri="{FF2B5EF4-FFF2-40B4-BE49-F238E27FC236}">
                  <a16:creationId xmlns:a16="http://schemas.microsoft.com/office/drawing/2014/main" id="{173DB15B-E9D1-5B42-96E8-8037E31DB4A8}"/>
                </a:ext>
              </a:extLst>
            </p:cNvPr>
            <p:cNvCxnSpPr/>
            <p:nvPr/>
          </p:nvCxnSpPr>
          <p:spPr>
            <a:xfrm flipH="1">
              <a:off x="5362343" y="4671532"/>
              <a:ext cx="785266" cy="86965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68323" name="TextBox 206">
              <a:extLst>
                <a:ext uri="{FF2B5EF4-FFF2-40B4-BE49-F238E27FC236}">
                  <a16:creationId xmlns:a16="http://schemas.microsoft.com/office/drawing/2014/main" id="{563AD4F4-C846-EE4B-A3A8-640B7F564FCE}"/>
                </a:ext>
              </a:extLst>
            </p:cNvPr>
            <p:cNvSpPr txBox="1">
              <a:spLocks noChangeArrowheads="1"/>
            </p:cNvSpPr>
            <p:nvPr/>
          </p:nvSpPr>
          <p:spPr bwMode="auto">
            <a:xfrm>
              <a:off x="3083870" y="4779777"/>
              <a:ext cx="2441266" cy="10178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algn="ctr" eaLnBrk="1" hangingPunct="1"/>
              <a:r>
                <a:rPr lang="en-US" altLang="en-US" sz="1400">
                  <a:latin typeface="Arial" panose="020B0604020202020204" pitchFamily="34" charset="0"/>
                </a:rPr>
                <a:t>Stable estimator of relevant loci</a:t>
              </a:r>
            </a:p>
            <a:p>
              <a:pPr algn="ctr" eaLnBrk="1" hangingPunct="1"/>
              <a:r>
                <a:rPr lang="en-US" altLang="en-US" sz="1400">
                  <a:latin typeface="Arial" panose="020B0604020202020204" pitchFamily="34" charset="0"/>
                </a:rPr>
                <a:t>(AND) </a:t>
              </a:r>
            </a:p>
          </p:txBody>
        </p:sp>
      </p:grpSp>
      <p:sp>
        <p:nvSpPr>
          <p:cNvPr id="268305" name="Rectangle 116">
            <a:extLst>
              <a:ext uri="{FF2B5EF4-FFF2-40B4-BE49-F238E27FC236}">
                <a16:creationId xmlns:a16="http://schemas.microsoft.com/office/drawing/2014/main" id="{029B2D1C-8C90-5449-846D-8165C1E7426F}"/>
              </a:ext>
            </a:extLst>
          </p:cNvPr>
          <p:cNvSpPr>
            <a:spLocks noChangeArrowheads="1"/>
          </p:cNvSpPr>
          <p:nvPr/>
        </p:nvSpPr>
        <p:spPr bwMode="auto">
          <a:xfrm>
            <a:off x="12700" y="117475"/>
            <a:ext cx="63500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eaLnBrk="1" hangingPunct="1"/>
            <a:r>
              <a:rPr lang="en-US" altLang="en-US" sz="2000" b="1">
                <a:solidFill>
                  <a:srgbClr val="000000"/>
                </a:solidFill>
              </a:rPr>
              <a:t>Stability assessment</a:t>
            </a:r>
          </a:p>
          <a:p>
            <a:pPr eaLnBrk="1" hangingPunct="1"/>
            <a:endParaRPr lang="en-US" altLang="en-US" sz="2000" b="1">
              <a:solidFill>
                <a:srgbClr val="000000"/>
              </a:solidFill>
            </a:endParaRPr>
          </a:p>
        </p:txBody>
      </p:sp>
      <p:sp>
        <p:nvSpPr>
          <p:cNvPr id="268306" name="Espace réservé du numéro de diapositive 3">
            <a:extLst>
              <a:ext uri="{FF2B5EF4-FFF2-40B4-BE49-F238E27FC236}">
                <a16:creationId xmlns:a16="http://schemas.microsoft.com/office/drawing/2014/main" id="{19B2EF56-7700-CD48-B044-1E2B005B7803}"/>
              </a:ext>
            </a:extLst>
          </p:cNvPr>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r>
              <a:rPr lang="fr-FR" altLang="en-US">
                <a:solidFill>
                  <a:schemeClr val="bg1"/>
                </a:solidFill>
                <a:latin typeface="Arial" panose="020B0604020202020204" pitchFamily="34" charset="0"/>
              </a:rPr>
              <a:t>- </a:t>
            </a:r>
            <a:fld id="{13B6216C-DFBD-214E-B94B-5202BA0C353E}" type="slidenum">
              <a:rPr lang="fr-FR" altLang="en-US">
                <a:solidFill>
                  <a:schemeClr val="bg1"/>
                </a:solidFill>
                <a:latin typeface="Arial" panose="020B0604020202020204" pitchFamily="34" charset="0"/>
              </a:rPr>
              <a:pPr/>
              <a:t>51</a:t>
            </a:fld>
            <a:endParaRPr lang="fr-FR" altLang="en-US">
              <a:solidFill>
                <a:schemeClr val="bg1"/>
              </a:solidFill>
              <a:latin typeface="Arial" panose="020B0604020202020204" pitchFamily="34" charset="0"/>
            </a:endParaRPr>
          </a:p>
        </p:txBody>
      </p:sp>
    </p:spTree>
    <p:extLst>
      <p:ext uri="{BB962C8B-B14F-4D97-AF65-F5344CB8AC3E}">
        <p14:creationId xmlns:p14="http://schemas.microsoft.com/office/powerpoint/2010/main" val="373328567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0337" name="Picture 472">
            <a:extLst>
              <a:ext uri="{FF2B5EF4-FFF2-40B4-BE49-F238E27FC236}">
                <a16:creationId xmlns:a16="http://schemas.microsoft.com/office/drawing/2014/main" id="{344491AF-A9A6-C146-851F-8A03A6267C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011575">
            <a:off x="2049463" y="1071563"/>
            <a:ext cx="2413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0338" name="Picture 473">
            <a:extLst>
              <a:ext uri="{FF2B5EF4-FFF2-40B4-BE49-F238E27FC236}">
                <a16:creationId xmlns:a16="http://schemas.microsoft.com/office/drawing/2014/main" id="{384FD26F-7D05-FC49-91D1-596D934182B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62700" y="1030288"/>
            <a:ext cx="601663" cy="449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0339" name="Picture 474">
            <a:extLst>
              <a:ext uri="{FF2B5EF4-FFF2-40B4-BE49-F238E27FC236}">
                <a16:creationId xmlns:a16="http://schemas.microsoft.com/office/drawing/2014/main" id="{F29A9F73-1B9C-324B-A68B-897C1351C5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011575">
            <a:off x="2197100" y="1309688"/>
            <a:ext cx="2413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0340" name="Picture 475">
            <a:extLst>
              <a:ext uri="{FF2B5EF4-FFF2-40B4-BE49-F238E27FC236}">
                <a16:creationId xmlns:a16="http://schemas.microsoft.com/office/drawing/2014/main" id="{1DF5FCA0-2045-DF42-9120-0003ED78648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94463" y="1343025"/>
            <a:ext cx="601662" cy="44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0341" name="Picture 476">
            <a:extLst>
              <a:ext uri="{FF2B5EF4-FFF2-40B4-BE49-F238E27FC236}">
                <a16:creationId xmlns:a16="http://schemas.microsoft.com/office/drawing/2014/main" id="{2A68C24A-D847-154E-815F-48DC6D5B62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011575">
            <a:off x="5708650" y="1058863"/>
            <a:ext cx="2413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0342" name="Picture 477">
            <a:extLst>
              <a:ext uri="{FF2B5EF4-FFF2-40B4-BE49-F238E27FC236}">
                <a16:creationId xmlns:a16="http://schemas.microsoft.com/office/drawing/2014/main" id="{1A0A43F6-CBB9-2848-8E9E-74424D16F33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2238" y="1030288"/>
            <a:ext cx="601662" cy="449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0343" name="Picture 478">
            <a:extLst>
              <a:ext uri="{FF2B5EF4-FFF2-40B4-BE49-F238E27FC236}">
                <a16:creationId xmlns:a16="http://schemas.microsoft.com/office/drawing/2014/main" id="{7E01E4EA-6891-D24B-B7BE-BF8377537E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011575">
            <a:off x="5821363" y="1328738"/>
            <a:ext cx="2413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0344" name="Picture 479">
            <a:extLst>
              <a:ext uri="{FF2B5EF4-FFF2-40B4-BE49-F238E27FC236}">
                <a16:creationId xmlns:a16="http://schemas.microsoft.com/office/drawing/2014/main" id="{F79558EA-5032-E747-9C14-9AA0CC3C351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94013" y="1304925"/>
            <a:ext cx="601662" cy="44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81" name="Straight Arrow Connector 480">
            <a:extLst>
              <a:ext uri="{FF2B5EF4-FFF2-40B4-BE49-F238E27FC236}">
                <a16:creationId xmlns:a16="http://schemas.microsoft.com/office/drawing/2014/main" id="{C804FED6-1CB4-514E-B630-69692775F024}"/>
              </a:ext>
            </a:extLst>
          </p:cNvPr>
          <p:cNvCxnSpPr/>
          <p:nvPr/>
        </p:nvCxnSpPr>
        <p:spPr>
          <a:xfrm flipH="1">
            <a:off x="2871788" y="1720850"/>
            <a:ext cx="180975" cy="2032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82" name="Straight Arrow Connector 481">
            <a:extLst>
              <a:ext uri="{FF2B5EF4-FFF2-40B4-BE49-F238E27FC236}">
                <a16:creationId xmlns:a16="http://schemas.microsoft.com/office/drawing/2014/main" id="{49D229F8-1568-D347-B6CC-25D55AE18BFE}"/>
              </a:ext>
            </a:extLst>
          </p:cNvPr>
          <p:cNvCxnSpPr/>
          <p:nvPr/>
        </p:nvCxnSpPr>
        <p:spPr>
          <a:xfrm>
            <a:off x="2344738" y="1708150"/>
            <a:ext cx="192087" cy="2159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483" name="Rounded Rectangle 482">
            <a:extLst>
              <a:ext uri="{FF2B5EF4-FFF2-40B4-BE49-F238E27FC236}">
                <a16:creationId xmlns:a16="http://schemas.microsoft.com/office/drawing/2014/main" id="{9DC48402-515B-CA4B-961D-639DC974DAD4}"/>
              </a:ext>
            </a:extLst>
          </p:cNvPr>
          <p:cNvSpPr/>
          <p:nvPr/>
        </p:nvSpPr>
        <p:spPr>
          <a:xfrm>
            <a:off x="2217738" y="1974850"/>
            <a:ext cx="895350" cy="344488"/>
          </a:xfrm>
          <a:prstGeom prst="roundRect">
            <a:avLst/>
          </a:prstGeom>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r>
              <a:rPr lang="en-US" b="1"/>
              <a:t>PLS</a:t>
            </a:r>
          </a:p>
        </p:txBody>
      </p:sp>
      <p:cxnSp>
        <p:nvCxnSpPr>
          <p:cNvPr id="484" name="Straight Arrow Connector 483">
            <a:extLst>
              <a:ext uri="{FF2B5EF4-FFF2-40B4-BE49-F238E27FC236}">
                <a16:creationId xmlns:a16="http://schemas.microsoft.com/office/drawing/2014/main" id="{5B251D5D-C224-FD40-83E2-0A48F84C3230}"/>
              </a:ext>
            </a:extLst>
          </p:cNvPr>
          <p:cNvCxnSpPr/>
          <p:nvPr/>
        </p:nvCxnSpPr>
        <p:spPr>
          <a:xfrm flipH="1">
            <a:off x="6448425" y="1708150"/>
            <a:ext cx="192088" cy="2159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85" name="Straight Arrow Connector 484">
            <a:extLst>
              <a:ext uri="{FF2B5EF4-FFF2-40B4-BE49-F238E27FC236}">
                <a16:creationId xmlns:a16="http://schemas.microsoft.com/office/drawing/2014/main" id="{FFE3CA42-4E4F-714F-B52B-3DCBEF595965}"/>
              </a:ext>
            </a:extLst>
          </p:cNvPr>
          <p:cNvCxnSpPr/>
          <p:nvPr/>
        </p:nvCxnSpPr>
        <p:spPr>
          <a:xfrm>
            <a:off x="5988050" y="1708150"/>
            <a:ext cx="192088" cy="2159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486" name="Rounded Rectangle 485">
            <a:extLst>
              <a:ext uri="{FF2B5EF4-FFF2-40B4-BE49-F238E27FC236}">
                <a16:creationId xmlns:a16="http://schemas.microsoft.com/office/drawing/2014/main" id="{79123C83-EB0B-F44B-B346-111F89E6D585}"/>
              </a:ext>
            </a:extLst>
          </p:cNvPr>
          <p:cNvSpPr/>
          <p:nvPr/>
        </p:nvSpPr>
        <p:spPr>
          <a:xfrm>
            <a:off x="5876925" y="1974850"/>
            <a:ext cx="896938" cy="344488"/>
          </a:xfrm>
          <a:prstGeom prst="roundRect">
            <a:avLst/>
          </a:prstGeom>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r>
              <a:rPr lang="en-US" b="1"/>
              <a:t>PLS</a:t>
            </a:r>
          </a:p>
        </p:txBody>
      </p:sp>
      <p:grpSp>
        <p:nvGrpSpPr>
          <p:cNvPr id="270351" name="Group 1">
            <a:extLst>
              <a:ext uri="{FF2B5EF4-FFF2-40B4-BE49-F238E27FC236}">
                <a16:creationId xmlns:a16="http://schemas.microsoft.com/office/drawing/2014/main" id="{EDA90BAC-CF4B-534F-A646-9BF84ED2CD1C}"/>
              </a:ext>
            </a:extLst>
          </p:cNvPr>
          <p:cNvGrpSpPr>
            <a:grpSpLocks/>
          </p:cNvGrpSpPr>
          <p:nvPr/>
        </p:nvGrpSpPr>
        <p:grpSpPr bwMode="auto">
          <a:xfrm>
            <a:off x="1397000" y="2743200"/>
            <a:ext cx="6084888" cy="992188"/>
            <a:chOff x="1396981" y="2742582"/>
            <a:chExt cx="6084660" cy="992193"/>
          </a:xfrm>
        </p:grpSpPr>
        <p:sp>
          <p:nvSpPr>
            <p:cNvPr id="122" name="Rounded Rectangle 121">
              <a:extLst>
                <a:ext uri="{FF2B5EF4-FFF2-40B4-BE49-F238E27FC236}">
                  <a16:creationId xmlns:a16="http://schemas.microsoft.com/office/drawing/2014/main" id="{1A60CC05-0A86-4B4C-822F-BC9B470EA2DF}"/>
                </a:ext>
              </a:extLst>
            </p:cNvPr>
            <p:cNvSpPr/>
            <p:nvPr/>
          </p:nvSpPr>
          <p:spPr>
            <a:xfrm>
              <a:off x="1396981" y="3479186"/>
              <a:ext cx="1563629" cy="127001"/>
            </a:xfrm>
            <a:prstGeom prst="roundRect">
              <a:avLst/>
            </a:prstGeom>
          </p:spPr>
          <p:style>
            <a:lnRef idx="1">
              <a:schemeClr val="accent1"/>
            </a:lnRef>
            <a:fillRef idx="3">
              <a:schemeClr val="accent1"/>
            </a:fillRef>
            <a:effectRef idx="2">
              <a:schemeClr val="accent1"/>
            </a:effectRef>
            <a:fontRef idx="minor">
              <a:schemeClr val="lt1"/>
            </a:fontRef>
          </p:style>
          <p:txBody>
            <a:bodyPr anchor="ctr"/>
            <a:lstStyle/>
            <a:p>
              <a:pPr algn="ctr" eaLnBrk="1" hangingPunct="1">
                <a:lnSpc>
                  <a:spcPct val="120000"/>
                </a:lnSpc>
                <a:defRPr/>
              </a:pPr>
              <a:endParaRPr lang="en-US"/>
            </a:p>
          </p:txBody>
        </p:sp>
        <p:sp>
          <p:nvSpPr>
            <p:cNvPr id="123" name="Rounded Rectangle 122">
              <a:extLst>
                <a:ext uri="{FF2B5EF4-FFF2-40B4-BE49-F238E27FC236}">
                  <a16:creationId xmlns:a16="http://schemas.microsoft.com/office/drawing/2014/main" id="{B22E3B29-7C6B-4441-B63D-5017E0DB371C}"/>
                </a:ext>
              </a:extLst>
            </p:cNvPr>
            <p:cNvSpPr/>
            <p:nvPr/>
          </p:nvSpPr>
          <p:spPr>
            <a:xfrm>
              <a:off x="2997121" y="3479186"/>
              <a:ext cx="952464" cy="130176"/>
            </a:xfrm>
            <a:prstGeom prst="roundRect">
              <a:avLst/>
            </a:prstGeom>
          </p:spPr>
          <p:style>
            <a:lnRef idx="1">
              <a:schemeClr val="accent1"/>
            </a:lnRef>
            <a:fillRef idx="3">
              <a:schemeClr val="accent1"/>
            </a:fillRef>
            <a:effectRef idx="2">
              <a:schemeClr val="accent1"/>
            </a:effectRef>
            <a:fontRef idx="minor">
              <a:schemeClr val="lt1"/>
            </a:fontRef>
          </p:style>
          <p:txBody>
            <a:bodyPr anchor="ctr"/>
            <a:lstStyle/>
            <a:p>
              <a:pPr algn="ctr" eaLnBrk="1" hangingPunct="1">
                <a:lnSpc>
                  <a:spcPct val="120000"/>
                </a:lnSpc>
                <a:defRPr/>
              </a:pPr>
              <a:endParaRPr lang="en-US"/>
            </a:p>
          </p:txBody>
        </p:sp>
        <p:grpSp>
          <p:nvGrpSpPr>
            <p:cNvPr id="270390" name="Group 123">
              <a:extLst>
                <a:ext uri="{FF2B5EF4-FFF2-40B4-BE49-F238E27FC236}">
                  <a16:creationId xmlns:a16="http://schemas.microsoft.com/office/drawing/2014/main" id="{4963214D-D033-0841-B470-90088006E729}"/>
                </a:ext>
              </a:extLst>
            </p:cNvPr>
            <p:cNvGrpSpPr>
              <a:grpSpLocks/>
            </p:cNvGrpSpPr>
            <p:nvPr/>
          </p:nvGrpSpPr>
          <p:grpSpPr bwMode="auto">
            <a:xfrm>
              <a:off x="1474591" y="3479658"/>
              <a:ext cx="2410752" cy="252446"/>
              <a:chOff x="387685" y="4077072"/>
              <a:chExt cx="3322056" cy="347875"/>
            </a:xfrm>
          </p:grpSpPr>
          <p:cxnSp>
            <p:nvCxnSpPr>
              <p:cNvPr id="125" name="Straight Connector 124">
                <a:extLst>
                  <a:ext uri="{FF2B5EF4-FFF2-40B4-BE49-F238E27FC236}">
                    <a16:creationId xmlns:a16="http://schemas.microsoft.com/office/drawing/2014/main" id="{753F6F1A-6966-B342-9216-580063ED3EA6}"/>
                  </a:ext>
                </a:extLst>
              </p:cNvPr>
              <p:cNvCxnSpPr/>
              <p:nvPr/>
            </p:nvCxnSpPr>
            <p:spPr>
              <a:xfrm flipV="1">
                <a:off x="628553" y="4076422"/>
                <a:ext cx="0" cy="334705"/>
              </a:xfrm>
              <a:prstGeom prst="line">
                <a:avLst/>
              </a:prstGeom>
            </p:spPr>
            <p:style>
              <a:lnRef idx="2">
                <a:schemeClr val="accent1"/>
              </a:lnRef>
              <a:fillRef idx="0">
                <a:schemeClr val="accent1"/>
              </a:fillRef>
              <a:effectRef idx="1">
                <a:schemeClr val="accent1"/>
              </a:effectRef>
              <a:fontRef idx="minor">
                <a:schemeClr val="tx1"/>
              </a:fontRef>
            </p:style>
          </p:cxnSp>
          <p:cxnSp>
            <p:nvCxnSpPr>
              <p:cNvPr id="126" name="Straight Connector 125">
                <a:extLst>
                  <a:ext uri="{FF2B5EF4-FFF2-40B4-BE49-F238E27FC236}">
                    <a16:creationId xmlns:a16="http://schemas.microsoft.com/office/drawing/2014/main" id="{3A0F08AB-6F24-4040-8F4B-E00D85F9AF10}"/>
                  </a:ext>
                </a:extLst>
              </p:cNvPr>
              <p:cNvCxnSpPr/>
              <p:nvPr/>
            </p:nvCxnSpPr>
            <p:spPr>
              <a:xfrm flipV="1">
                <a:off x="387926" y="4076422"/>
                <a:ext cx="0" cy="334705"/>
              </a:xfrm>
              <a:prstGeom prst="line">
                <a:avLst/>
              </a:prstGeom>
            </p:spPr>
            <p:style>
              <a:lnRef idx="2">
                <a:schemeClr val="accent1"/>
              </a:lnRef>
              <a:fillRef idx="0">
                <a:schemeClr val="accent1"/>
              </a:fillRef>
              <a:effectRef idx="1">
                <a:schemeClr val="accent1"/>
              </a:effectRef>
              <a:fontRef idx="minor">
                <a:schemeClr val="tx1"/>
              </a:fontRef>
            </p:style>
          </p:cxnSp>
          <p:cxnSp>
            <p:nvCxnSpPr>
              <p:cNvPr id="127" name="Straight Connector 126">
                <a:extLst>
                  <a:ext uri="{FF2B5EF4-FFF2-40B4-BE49-F238E27FC236}">
                    <a16:creationId xmlns:a16="http://schemas.microsoft.com/office/drawing/2014/main" id="{0EE402C1-2525-A74B-8649-E284008E6D29}"/>
                  </a:ext>
                </a:extLst>
              </p:cNvPr>
              <p:cNvCxnSpPr/>
              <p:nvPr/>
            </p:nvCxnSpPr>
            <p:spPr>
              <a:xfrm flipV="1">
                <a:off x="860430" y="4076422"/>
                <a:ext cx="0" cy="334705"/>
              </a:xfrm>
              <a:prstGeom prst="line">
                <a:avLst/>
              </a:prstGeom>
            </p:spPr>
            <p:style>
              <a:lnRef idx="2">
                <a:schemeClr val="accent1"/>
              </a:lnRef>
              <a:fillRef idx="0">
                <a:schemeClr val="accent1"/>
              </a:fillRef>
              <a:effectRef idx="1">
                <a:schemeClr val="accent1"/>
              </a:effectRef>
              <a:fontRef idx="minor">
                <a:schemeClr val="tx1"/>
              </a:fontRef>
            </p:style>
          </p:cxnSp>
          <p:cxnSp>
            <p:nvCxnSpPr>
              <p:cNvPr id="128" name="Straight Connector 127">
                <a:extLst>
                  <a:ext uri="{FF2B5EF4-FFF2-40B4-BE49-F238E27FC236}">
                    <a16:creationId xmlns:a16="http://schemas.microsoft.com/office/drawing/2014/main" id="{C7D9C1B8-E5B8-AB44-920F-52739C505BFF}"/>
                  </a:ext>
                </a:extLst>
              </p:cNvPr>
              <p:cNvCxnSpPr/>
              <p:nvPr/>
            </p:nvCxnSpPr>
            <p:spPr>
              <a:xfrm>
                <a:off x="1381060" y="4076422"/>
                <a:ext cx="0" cy="334705"/>
              </a:xfrm>
              <a:prstGeom prst="line">
                <a:avLst/>
              </a:prstGeom>
            </p:spPr>
            <p:style>
              <a:lnRef idx="2">
                <a:schemeClr val="accent1"/>
              </a:lnRef>
              <a:fillRef idx="0">
                <a:schemeClr val="accent1"/>
              </a:fillRef>
              <a:effectRef idx="1">
                <a:schemeClr val="accent1"/>
              </a:effectRef>
              <a:fontRef idx="minor">
                <a:schemeClr val="tx1"/>
              </a:fontRef>
            </p:style>
          </p:cxnSp>
          <p:cxnSp>
            <p:nvCxnSpPr>
              <p:cNvPr id="129" name="Straight Connector 128">
                <a:extLst>
                  <a:ext uri="{FF2B5EF4-FFF2-40B4-BE49-F238E27FC236}">
                    <a16:creationId xmlns:a16="http://schemas.microsoft.com/office/drawing/2014/main" id="{385A1D53-7A64-6246-BD26-6C23DFE8CF80}"/>
                  </a:ext>
                </a:extLst>
              </p:cNvPr>
              <p:cNvCxnSpPr/>
              <p:nvPr/>
            </p:nvCxnSpPr>
            <p:spPr>
              <a:xfrm flipV="1">
                <a:off x="1140433" y="4076422"/>
                <a:ext cx="0" cy="334705"/>
              </a:xfrm>
              <a:prstGeom prst="line">
                <a:avLst/>
              </a:prstGeom>
            </p:spPr>
            <p:style>
              <a:lnRef idx="2">
                <a:schemeClr val="accent1"/>
              </a:lnRef>
              <a:fillRef idx="0">
                <a:schemeClr val="accent1"/>
              </a:fillRef>
              <a:effectRef idx="1">
                <a:schemeClr val="accent1"/>
              </a:effectRef>
              <a:fontRef idx="minor">
                <a:schemeClr val="tx1"/>
              </a:fontRef>
            </p:style>
          </p:cxnSp>
          <p:cxnSp>
            <p:nvCxnSpPr>
              <p:cNvPr id="130" name="Straight Connector 129">
                <a:extLst>
                  <a:ext uri="{FF2B5EF4-FFF2-40B4-BE49-F238E27FC236}">
                    <a16:creationId xmlns:a16="http://schemas.microsoft.com/office/drawing/2014/main" id="{BEDEF01C-5573-2D44-8018-6D7BB3F0327D}"/>
                  </a:ext>
                </a:extLst>
              </p:cNvPr>
              <p:cNvCxnSpPr/>
              <p:nvPr/>
            </p:nvCxnSpPr>
            <p:spPr>
              <a:xfrm flipV="1">
                <a:off x="1615124" y="4076422"/>
                <a:ext cx="0" cy="334705"/>
              </a:xfrm>
              <a:prstGeom prst="line">
                <a:avLst/>
              </a:prstGeom>
            </p:spPr>
            <p:style>
              <a:lnRef idx="2">
                <a:schemeClr val="accent1"/>
              </a:lnRef>
              <a:fillRef idx="0">
                <a:schemeClr val="accent1"/>
              </a:fillRef>
              <a:effectRef idx="1">
                <a:schemeClr val="accent1"/>
              </a:effectRef>
              <a:fontRef idx="minor">
                <a:schemeClr val="tx1"/>
              </a:fontRef>
            </p:style>
          </p:cxnSp>
          <p:cxnSp>
            <p:nvCxnSpPr>
              <p:cNvPr id="131" name="Straight Connector 130">
                <a:extLst>
                  <a:ext uri="{FF2B5EF4-FFF2-40B4-BE49-F238E27FC236}">
                    <a16:creationId xmlns:a16="http://schemas.microsoft.com/office/drawing/2014/main" id="{1FD3CC81-7D70-C546-A1A7-2F4339B06800}"/>
                  </a:ext>
                </a:extLst>
              </p:cNvPr>
              <p:cNvCxnSpPr/>
              <p:nvPr/>
            </p:nvCxnSpPr>
            <p:spPr>
              <a:xfrm flipV="1">
                <a:off x="2050441" y="4076422"/>
                <a:ext cx="0" cy="334705"/>
              </a:xfrm>
              <a:prstGeom prst="line">
                <a:avLst/>
              </a:prstGeom>
            </p:spPr>
            <p:style>
              <a:lnRef idx="2">
                <a:schemeClr val="accent1"/>
              </a:lnRef>
              <a:fillRef idx="0">
                <a:schemeClr val="accent1"/>
              </a:fillRef>
              <a:effectRef idx="1">
                <a:schemeClr val="accent1"/>
              </a:effectRef>
              <a:fontRef idx="minor">
                <a:schemeClr val="tx1"/>
              </a:fontRef>
            </p:style>
          </p:cxnSp>
          <p:cxnSp>
            <p:nvCxnSpPr>
              <p:cNvPr id="132" name="Straight Connector 131">
                <a:extLst>
                  <a:ext uri="{FF2B5EF4-FFF2-40B4-BE49-F238E27FC236}">
                    <a16:creationId xmlns:a16="http://schemas.microsoft.com/office/drawing/2014/main" id="{27FE73A8-896C-D34A-B3E3-716EEC0EF5CF}"/>
                  </a:ext>
                </a:extLst>
              </p:cNvPr>
              <p:cNvCxnSpPr/>
              <p:nvPr/>
            </p:nvCxnSpPr>
            <p:spPr>
              <a:xfrm flipV="1">
                <a:off x="1809814" y="4076422"/>
                <a:ext cx="0" cy="334705"/>
              </a:xfrm>
              <a:prstGeom prst="line">
                <a:avLst/>
              </a:prstGeom>
            </p:spPr>
            <p:style>
              <a:lnRef idx="2">
                <a:schemeClr val="accent1"/>
              </a:lnRef>
              <a:fillRef idx="0">
                <a:schemeClr val="accent1"/>
              </a:fillRef>
              <a:effectRef idx="1">
                <a:schemeClr val="accent1"/>
              </a:effectRef>
              <a:fontRef idx="minor">
                <a:schemeClr val="tx1"/>
              </a:fontRef>
            </p:style>
          </p:cxnSp>
          <p:cxnSp>
            <p:nvCxnSpPr>
              <p:cNvPr id="133" name="Straight Connector 132">
                <a:extLst>
                  <a:ext uri="{FF2B5EF4-FFF2-40B4-BE49-F238E27FC236}">
                    <a16:creationId xmlns:a16="http://schemas.microsoft.com/office/drawing/2014/main" id="{3B68B6C9-D793-5A41-9872-F74BF7F6A5F2}"/>
                  </a:ext>
                </a:extLst>
              </p:cNvPr>
              <p:cNvCxnSpPr/>
              <p:nvPr/>
            </p:nvCxnSpPr>
            <p:spPr>
              <a:xfrm flipV="1">
                <a:off x="2284505" y="4076422"/>
                <a:ext cx="0" cy="334705"/>
              </a:xfrm>
              <a:prstGeom prst="line">
                <a:avLst/>
              </a:prstGeom>
            </p:spPr>
            <p:style>
              <a:lnRef idx="2">
                <a:schemeClr val="accent1"/>
              </a:lnRef>
              <a:fillRef idx="0">
                <a:schemeClr val="accent1"/>
              </a:fillRef>
              <a:effectRef idx="1">
                <a:schemeClr val="accent1"/>
              </a:effectRef>
              <a:fontRef idx="minor">
                <a:schemeClr val="tx1"/>
              </a:fontRef>
            </p:style>
          </p:cxnSp>
          <p:cxnSp>
            <p:nvCxnSpPr>
              <p:cNvPr id="134" name="Straight Connector 133">
                <a:extLst>
                  <a:ext uri="{FF2B5EF4-FFF2-40B4-BE49-F238E27FC236}">
                    <a16:creationId xmlns:a16="http://schemas.microsoft.com/office/drawing/2014/main" id="{2785FDCD-8307-7142-A7FF-CF96F9DEB2E7}"/>
                  </a:ext>
                </a:extLst>
              </p:cNvPr>
              <p:cNvCxnSpPr/>
              <p:nvPr/>
            </p:nvCxnSpPr>
            <p:spPr>
              <a:xfrm flipV="1">
                <a:off x="2805135" y="4076422"/>
                <a:ext cx="0" cy="334705"/>
              </a:xfrm>
              <a:prstGeom prst="line">
                <a:avLst/>
              </a:prstGeom>
            </p:spPr>
            <p:style>
              <a:lnRef idx="2">
                <a:schemeClr val="accent1"/>
              </a:lnRef>
              <a:fillRef idx="0">
                <a:schemeClr val="accent1"/>
              </a:fillRef>
              <a:effectRef idx="1">
                <a:schemeClr val="accent1"/>
              </a:effectRef>
              <a:fontRef idx="minor">
                <a:schemeClr val="tx1"/>
              </a:fontRef>
            </p:style>
          </p:cxnSp>
          <p:cxnSp>
            <p:nvCxnSpPr>
              <p:cNvPr id="135" name="Straight Connector 134">
                <a:extLst>
                  <a:ext uri="{FF2B5EF4-FFF2-40B4-BE49-F238E27FC236}">
                    <a16:creationId xmlns:a16="http://schemas.microsoft.com/office/drawing/2014/main" id="{15CA25A3-888E-D744-9C2A-1C6D256B5898}"/>
                  </a:ext>
                </a:extLst>
              </p:cNvPr>
              <p:cNvCxnSpPr/>
              <p:nvPr/>
            </p:nvCxnSpPr>
            <p:spPr>
              <a:xfrm flipV="1">
                <a:off x="2564507" y="4076422"/>
                <a:ext cx="0" cy="334705"/>
              </a:xfrm>
              <a:prstGeom prst="line">
                <a:avLst/>
              </a:prstGeom>
            </p:spPr>
            <p:style>
              <a:lnRef idx="2">
                <a:schemeClr val="accent1"/>
              </a:lnRef>
              <a:fillRef idx="0">
                <a:schemeClr val="accent1"/>
              </a:fillRef>
              <a:effectRef idx="1">
                <a:schemeClr val="accent1"/>
              </a:effectRef>
              <a:fontRef idx="minor">
                <a:schemeClr val="tx1"/>
              </a:fontRef>
            </p:style>
          </p:cxnSp>
          <p:cxnSp>
            <p:nvCxnSpPr>
              <p:cNvPr id="136" name="Straight Connector 135">
                <a:extLst>
                  <a:ext uri="{FF2B5EF4-FFF2-40B4-BE49-F238E27FC236}">
                    <a16:creationId xmlns:a16="http://schemas.microsoft.com/office/drawing/2014/main" id="{EA4F5040-24C2-A74C-99FE-BFC5EB4E0E83}"/>
                  </a:ext>
                </a:extLst>
              </p:cNvPr>
              <p:cNvCxnSpPr/>
              <p:nvPr/>
            </p:nvCxnSpPr>
            <p:spPr>
              <a:xfrm flipV="1">
                <a:off x="3037012" y="4076422"/>
                <a:ext cx="0" cy="334705"/>
              </a:xfrm>
              <a:prstGeom prst="line">
                <a:avLst/>
              </a:prstGeom>
            </p:spPr>
            <p:style>
              <a:lnRef idx="2">
                <a:schemeClr val="accent1"/>
              </a:lnRef>
              <a:fillRef idx="0">
                <a:schemeClr val="accent1"/>
              </a:fillRef>
              <a:effectRef idx="1">
                <a:schemeClr val="accent1"/>
              </a:effectRef>
              <a:fontRef idx="minor">
                <a:schemeClr val="tx1"/>
              </a:fontRef>
            </p:style>
          </p:cxnSp>
          <p:cxnSp>
            <p:nvCxnSpPr>
              <p:cNvPr id="137" name="Straight Connector 136">
                <a:extLst>
                  <a:ext uri="{FF2B5EF4-FFF2-40B4-BE49-F238E27FC236}">
                    <a16:creationId xmlns:a16="http://schemas.microsoft.com/office/drawing/2014/main" id="{04500AAB-0C12-B04F-B3D7-EEA649050314}"/>
                  </a:ext>
                </a:extLst>
              </p:cNvPr>
              <p:cNvCxnSpPr/>
              <p:nvPr/>
            </p:nvCxnSpPr>
            <p:spPr>
              <a:xfrm flipV="1">
                <a:off x="3478891" y="4076422"/>
                <a:ext cx="0" cy="347831"/>
              </a:xfrm>
              <a:prstGeom prst="line">
                <a:avLst/>
              </a:prstGeom>
            </p:spPr>
            <p:style>
              <a:lnRef idx="2">
                <a:schemeClr val="accent1"/>
              </a:lnRef>
              <a:fillRef idx="0">
                <a:schemeClr val="accent1"/>
              </a:fillRef>
              <a:effectRef idx="1">
                <a:schemeClr val="accent1"/>
              </a:effectRef>
              <a:fontRef idx="minor">
                <a:schemeClr val="tx1"/>
              </a:fontRef>
            </p:style>
          </p:cxnSp>
          <p:cxnSp>
            <p:nvCxnSpPr>
              <p:cNvPr id="138" name="Straight Connector 137">
                <a:extLst>
                  <a:ext uri="{FF2B5EF4-FFF2-40B4-BE49-F238E27FC236}">
                    <a16:creationId xmlns:a16="http://schemas.microsoft.com/office/drawing/2014/main" id="{68747821-035E-D246-903F-AD07D5ADA700}"/>
                  </a:ext>
                </a:extLst>
              </p:cNvPr>
              <p:cNvCxnSpPr/>
              <p:nvPr/>
            </p:nvCxnSpPr>
            <p:spPr>
              <a:xfrm flipV="1">
                <a:off x="3238263" y="4076422"/>
                <a:ext cx="0" cy="347831"/>
              </a:xfrm>
              <a:prstGeom prst="line">
                <a:avLst/>
              </a:prstGeom>
            </p:spPr>
            <p:style>
              <a:lnRef idx="2">
                <a:schemeClr val="accent1"/>
              </a:lnRef>
              <a:fillRef idx="0">
                <a:schemeClr val="accent1"/>
              </a:fillRef>
              <a:effectRef idx="1">
                <a:schemeClr val="accent1"/>
              </a:effectRef>
              <a:fontRef idx="minor">
                <a:schemeClr val="tx1"/>
              </a:fontRef>
            </p:style>
          </p:cxnSp>
          <p:cxnSp>
            <p:nvCxnSpPr>
              <p:cNvPr id="139" name="Straight Connector 138">
                <a:extLst>
                  <a:ext uri="{FF2B5EF4-FFF2-40B4-BE49-F238E27FC236}">
                    <a16:creationId xmlns:a16="http://schemas.microsoft.com/office/drawing/2014/main" id="{4A0D2C07-2ABC-8844-B9EA-FC3B357D7F1C}"/>
                  </a:ext>
                </a:extLst>
              </p:cNvPr>
              <p:cNvCxnSpPr/>
              <p:nvPr/>
            </p:nvCxnSpPr>
            <p:spPr>
              <a:xfrm flipV="1">
                <a:off x="3710768" y="4076422"/>
                <a:ext cx="0" cy="347831"/>
              </a:xfrm>
              <a:prstGeom prst="line">
                <a:avLst/>
              </a:prstGeom>
            </p:spPr>
            <p:style>
              <a:lnRef idx="2">
                <a:schemeClr val="accent1"/>
              </a:lnRef>
              <a:fillRef idx="0">
                <a:schemeClr val="accent1"/>
              </a:fillRef>
              <a:effectRef idx="1">
                <a:schemeClr val="accent1"/>
              </a:effectRef>
              <a:fontRef idx="minor">
                <a:schemeClr val="tx1"/>
              </a:fontRef>
            </p:style>
          </p:cxnSp>
        </p:grpSp>
        <p:sp>
          <p:nvSpPr>
            <p:cNvPr id="140" name="Rectangle 139">
              <a:extLst>
                <a:ext uri="{FF2B5EF4-FFF2-40B4-BE49-F238E27FC236}">
                  <a16:creationId xmlns:a16="http://schemas.microsoft.com/office/drawing/2014/main" id="{9C1700BA-F921-4742-B854-AD7001082F8B}"/>
                </a:ext>
              </a:extLst>
            </p:cNvPr>
            <p:cNvSpPr/>
            <p:nvPr/>
          </p:nvSpPr>
          <p:spPr>
            <a:xfrm>
              <a:off x="1487466" y="2814020"/>
              <a:ext cx="33336" cy="65881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eaLnBrk="1" hangingPunct="1">
                <a:lnSpc>
                  <a:spcPct val="120000"/>
                </a:lnSpc>
                <a:defRPr/>
              </a:pPr>
              <a:endParaRPr lang="en-US"/>
            </a:p>
          </p:txBody>
        </p:sp>
        <p:sp>
          <p:nvSpPr>
            <p:cNvPr id="141" name="Rectangle 140">
              <a:extLst>
                <a:ext uri="{FF2B5EF4-FFF2-40B4-BE49-F238E27FC236}">
                  <a16:creationId xmlns:a16="http://schemas.microsoft.com/office/drawing/2014/main" id="{B3CA0674-0098-1A4C-80AF-0795D49AED23}"/>
                </a:ext>
              </a:extLst>
            </p:cNvPr>
            <p:cNvSpPr/>
            <p:nvPr/>
          </p:nvSpPr>
          <p:spPr>
            <a:xfrm>
              <a:off x="2063706" y="2742582"/>
              <a:ext cx="33337" cy="72707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eaLnBrk="1" hangingPunct="1">
                <a:lnSpc>
                  <a:spcPct val="120000"/>
                </a:lnSpc>
                <a:defRPr/>
              </a:pPr>
              <a:endParaRPr lang="en-US"/>
            </a:p>
          </p:txBody>
        </p:sp>
        <p:sp>
          <p:nvSpPr>
            <p:cNvPr id="142" name="Rectangle 141">
              <a:extLst>
                <a:ext uri="{FF2B5EF4-FFF2-40B4-BE49-F238E27FC236}">
                  <a16:creationId xmlns:a16="http://schemas.microsoft.com/office/drawing/2014/main" id="{E9AB928E-CBC3-4744-9DAF-385FABB31420}"/>
                </a:ext>
              </a:extLst>
            </p:cNvPr>
            <p:cNvSpPr/>
            <p:nvPr/>
          </p:nvSpPr>
          <p:spPr>
            <a:xfrm>
              <a:off x="2793929" y="2752107"/>
              <a:ext cx="33337" cy="71755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eaLnBrk="1" hangingPunct="1">
                <a:lnSpc>
                  <a:spcPct val="120000"/>
                </a:lnSpc>
                <a:defRPr/>
              </a:pPr>
              <a:endParaRPr lang="en-US"/>
            </a:p>
          </p:txBody>
        </p:sp>
        <p:sp>
          <p:nvSpPr>
            <p:cNvPr id="143" name="Rectangle 142">
              <a:extLst>
                <a:ext uri="{FF2B5EF4-FFF2-40B4-BE49-F238E27FC236}">
                  <a16:creationId xmlns:a16="http://schemas.microsoft.com/office/drawing/2014/main" id="{605BCD27-87E7-9F42-84A0-48144C1449FC}"/>
                </a:ext>
              </a:extLst>
            </p:cNvPr>
            <p:cNvSpPr/>
            <p:nvPr/>
          </p:nvSpPr>
          <p:spPr>
            <a:xfrm>
              <a:off x="3254286" y="2752107"/>
              <a:ext cx="31749" cy="71914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eaLnBrk="1" hangingPunct="1">
                <a:lnSpc>
                  <a:spcPct val="120000"/>
                </a:lnSpc>
                <a:defRPr/>
              </a:pPr>
              <a:endParaRPr lang="en-US"/>
            </a:p>
          </p:txBody>
        </p:sp>
        <p:sp>
          <p:nvSpPr>
            <p:cNvPr id="144" name="Rectangle 143">
              <a:extLst>
                <a:ext uri="{FF2B5EF4-FFF2-40B4-BE49-F238E27FC236}">
                  <a16:creationId xmlns:a16="http://schemas.microsoft.com/office/drawing/2014/main" id="{589281C2-E19E-274F-BED0-461365FCD3E3}"/>
                </a:ext>
              </a:extLst>
            </p:cNvPr>
            <p:cNvSpPr/>
            <p:nvPr/>
          </p:nvSpPr>
          <p:spPr>
            <a:xfrm>
              <a:off x="3330484" y="2872758"/>
              <a:ext cx="33337" cy="603253"/>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eaLnBrk="1" hangingPunct="1">
                <a:lnSpc>
                  <a:spcPct val="120000"/>
                </a:lnSpc>
                <a:defRPr/>
              </a:pPr>
              <a:endParaRPr lang="en-US"/>
            </a:p>
          </p:txBody>
        </p:sp>
        <p:grpSp>
          <p:nvGrpSpPr>
            <p:cNvPr id="270396" name="Group 144">
              <a:extLst>
                <a:ext uri="{FF2B5EF4-FFF2-40B4-BE49-F238E27FC236}">
                  <a16:creationId xmlns:a16="http://schemas.microsoft.com/office/drawing/2014/main" id="{4DD7FB6B-6610-B442-9831-829CF9B9407F}"/>
                </a:ext>
              </a:extLst>
            </p:cNvPr>
            <p:cNvGrpSpPr>
              <a:grpSpLocks/>
            </p:cNvGrpSpPr>
            <p:nvPr/>
          </p:nvGrpSpPr>
          <p:grpSpPr bwMode="auto">
            <a:xfrm>
              <a:off x="1396981" y="3481869"/>
              <a:ext cx="2552535" cy="134680"/>
              <a:chOff x="280737" y="4076439"/>
              <a:chExt cx="3517436" cy="185591"/>
            </a:xfrm>
          </p:grpSpPr>
          <p:sp>
            <p:nvSpPr>
              <p:cNvPr id="146" name="Rectangle 145">
                <a:extLst>
                  <a:ext uri="{FF2B5EF4-FFF2-40B4-BE49-F238E27FC236}">
                    <a16:creationId xmlns:a16="http://schemas.microsoft.com/office/drawing/2014/main" id="{A2FB0E14-3D71-444E-AA53-2026D2EFB466}"/>
                  </a:ext>
                </a:extLst>
              </p:cNvPr>
              <p:cNvSpPr/>
              <p:nvPr/>
            </p:nvSpPr>
            <p:spPr>
              <a:xfrm>
                <a:off x="2802947" y="4079305"/>
                <a:ext cx="234064" cy="179384"/>
              </a:xfrm>
              <a:prstGeom prst="rect">
                <a:avLst/>
              </a:prstGeom>
            </p:spPr>
            <p:style>
              <a:lnRef idx="2">
                <a:schemeClr val="dk1"/>
              </a:lnRef>
              <a:fillRef idx="1">
                <a:schemeClr val="lt1"/>
              </a:fillRef>
              <a:effectRef idx="0">
                <a:schemeClr val="dk1"/>
              </a:effectRef>
              <a:fontRef idx="minor">
                <a:schemeClr val="dk1"/>
              </a:fontRef>
            </p:style>
            <p:txBody>
              <a:bodyPr lIns="36000" tIns="0" anchor="ctr"/>
              <a:lstStyle/>
              <a:p>
                <a:pPr eaLnBrk="1" hangingPunct="1">
                  <a:lnSpc>
                    <a:spcPct val="120000"/>
                  </a:lnSpc>
                  <a:defRPr/>
                </a:pPr>
                <a:r>
                  <a:rPr lang="en-US" sz="1000"/>
                  <a:t>1</a:t>
                </a:r>
                <a:endParaRPr lang="en-US" sz="800"/>
              </a:p>
            </p:txBody>
          </p:sp>
          <p:sp>
            <p:nvSpPr>
              <p:cNvPr id="147" name="Rectangle 146">
                <a:extLst>
                  <a:ext uri="{FF2B5EF4-FFF2-40B4-BE49-F238E27FC236}">
                    <a16:creationId xmlns:a16="http://schemas.microsoft.com/office/drawing/2014/main" id="{5908F478-7332-8543-8940-FD54B33FD188}"/>
                  </a:ext>
                </a:extLst>
              </p:cNvPr>
              <p:cNvSpPr/>
              <p:nvPr/>
            </p:nvSpPr>
            <p:spPr>
              <a:xfrm>
                <a:off x="2050441" y="4083681"/>
                <a:ext cx="231877" cy="179384"/>
              </a:xfrm>
              <a:prstGeom prst="rect">
                <a:avLst/>
              </a:prstGeom>
            </p:spPr>
            <p:style>
              <a:lnRef idx="2">
                <a:schemeClr val="dk1"/>
              </a:lnRef>
              <a:fillRef idx="1">
                <a:schemeClr val="lt1"/>
              </a:fillRef>
              <a:effectRef idx="0">
                <a:schemeClr val="dk1"/>
              </a:effectRef>
              <a:fontRef idx="minor">
                <a:schemeClr val="dk1"/>
              </a:fontRef>
            </p:style>
            <p:txBody>
              <a:bodyPr lIns="36000" tIns="0" anchor="ctr"/>
              <a:lstStyle/>
              <a:p>
                <a:pPr eaLnBrk="1" hangingPunct="1">
                  <a:lnSpc>
                    <a:spcPct val="120000"/>
                  </a:lnSpc>
                  <a:defRPr/>
                </a:pPr>
                <a:r>
                  <a:rPr lang="en-US" sz="1000"/>
                  <a:t>1</a:t>
                </a:r>
                <a:endParaRPr lang="en-US" sz="800"/>
              </a:p>
            </p:txBody>
          </p:sp>
          <p:sp>
            <p:nvSpPr>
              <p:cNvPr id="148" name="Rectangle 147">
                <a:extLst>
                  <a:ext uri="{FF2B5EF4-FFF2-40B4-BE49-F238E27FC236}">
                    <a16:creationId xmlns:a16="http://schemas.microsoft.com/office/drawing/2014/main" id="{30617722-D243-2B43-B12E-7F69D85AC8F7}"/>
                  </a:ext>
                </a:extLst>
              </p:cNvPr>
              <p:cNvSpPr/>
              <p:nvPr/>
            </p:nvSpPr>
            <p:spPr>
              <a:xfrm>
                <a:off x="1144808" y="4079305"/>
                <a:ext cx="231877" cy="179384"/>
              </a:xfrm>
              <a:prstGeom prst="rect">
                <a:avLst/>
              </a:prstGeom>
            </p:spPr>
            <p:style>
              <a:lnRef idx="2">
                <a:schemeClr val="dk1"/>
              </a:lnRef>
              <a:fillRef idx="1">
                <a:schemeClr val="lt1"/>
              </a:fillRef>
              <a:effectRef idx="0">
                <a:schemeClr val="dk1"/>
              </a:effectRef>
              <a:fontRef idx="minor">
                <a:schemeClr val="dk1"/>
              </a:fontRef>
            </p:style>
            <p:txBody>
              <a:bodyPr lIns="36000" tIns="0" anchor="ctr"/>
              <a:lstStyle/>
              <a:p>
                <a:pPr eaLnBrk="1" hangingPunct="1">
                  <a:lnSpc>
                    <a:spcPct val="120000"/>
                  </a:lnSpc>
                  <a:defRPr/>
                </a:pPr>
                <a:r>
                  <a:rPr lang="en-US" sz="1000"/>
                  <a:t>1</a:t>
                </a:r>
                <a:endParaRPr lang="en-US" sz="800"/>
              </a:p>
            </p:txBody>
          </p:sp>
          <p:sp>
            <p:nvSpPr>
              <p:cNvPr id="149" name="Rectangle 148">
                <a:extLst>
                  <a:ext uri="{FF2B5EF4-FFF2-40B4-BE49-F238E27FC236}">
                    <a16:creationId xmlns:a16="http://schemas.microsoft.com/office/drawing/2014/main" id="{CFE6A5B0-5EF5-8341-B694-83F5E7A11F14}"/>
                  </a:ext>
                </a:extLst>
              </p:cNvPr>
              <p:cNvSpPr/>
              <p:nvPr/>
            </p:nvSpPr>
            <p:spPr>
              <a:xfrm>
                <a:off x="392301" y="4079305"/>
                <a:ext cx="231877" cy="179384"/>
              </a:xfrm>
              <a:prstGeom prst="rect">
                <a:avLst/>
              </a:prstGeom>
            </p:spPr>
            <p:style>
              <a:lnRef idx="2">
                <a:schemeClr val="dk1"/>
              </a:lnRef>
              <a:fillRef idx="1">
                <a:schemeClr val="lt1"/>
              </a:fillRef>
              <a:effectRef idx="0">
                <a:schemeClr val="dk1"/>
              </a:effectRef>
              <a:fontRef idx="minor">
                <a:schemeClr val="dk1"/>
              </a:fontRef>
            </p:style>
            <p:txBody>
              <a:bodyPr lIns="36000" tIns="0" anchor="ctr"/>
              <a:lstStyle/>
              <a:p>
                <a:pPr eaLnBrk="1" hangingPunct="1">
                  <a:lnSpc>
                    <a:spcPct val="120000"/>
                  </a:lnSpc>
                  <a:defRPr/>
                </a:pPr>
                <a:r>
                  <a:rPr lang="en-US" sz="1000"/>
                  <a:t>1</a:t>
                </a:r>
              </a:p>
            </p:txBody>
          </p:sp>
          <p:sp>
            <p:nvSpPr>
              <p:cNvPr id="150" name="Rectangle 149">
                <a:extLst>
                  <a:ext uri="{FF2B5EF4-FFF2-40B4-BE49-F238E27FC236}">
                    <a16:creationId xmlns:a16="http://schemas.microsoft.com/office/drawing/2014/main" id="{0F5A1536-E78D-DD48-ABE8-EA26D494CA74}"/>
                  </a:ext>
                </a:extLst>
              </p:cNvPr>
              <p:cNvSpPr/>
              <p:nvPr/>
            </p:nvSpPr>
            <p:spPr>
              <a:xfrm>
                <a:off x="3037011" y="4079305"/>
                <a:ext cx="761257" cy="179384"/>
              </a:xfrm>
              <a:prstGeom prst="rect">
                <a:avLst/>
              </a:prstGeom>
              <a:solidFill>
                <a:schemeClr val="tx1"/>
              </a:solidFill>
            </p:spPr>
            <p:style>
              <a:lnRef idx="2">
                <a:schemeClr val="dk1"/>
              </a:lnRef>
              <a:fillRef idx="1">
                <a:schemeClr val="lt1"/>
              </a:fillRef>
              <a:effectRef idx="0">
                <a:schemeClr val="dk1"/>
              </a:effectRef>
              <a:fontRef idx="minor">
                <a:schemeClr val="dk1"/>
              </a:fontRef>
            </p:style>
            <p:txBody>
              <a:bodyPr anchor="ctr"/>
              <a:lstStyle/>
              <a:p>
                <a:pPr algn="ctr" eaLnBrk="1" hangingPunct="1">
                  <a:lnSpc>
                    <a:spcPct val="120000"/>
                  </a:lnSpc>
                  <a:defRPr/>
                </a:pPr>
                <a:endParaRPr lang="en-US" sz="1000">
                  <a:solidFill>
                    <a:schemeClr val="bg1"/>
                  </a:solidFill>
                </a:endParaRPr>
              </a:p>
            </p:txBody>
          </p:sp>
          <p:sp>
            <p:nvSpPr>
              <p:cNvPr id="151" name="Rectangle 150">
                <a:extLst>
                  <a:ext uri="{FF2B5EF4-FFF2-40B4-BE49-F238E27FC236}">
                    <a16:creationId xmlns:a16="http://schemas.microsoft.com/office/drawing/2014/main" id="{E16E63C7-61CC-EA40-9FDF-7F88654BFB6F}"/>
                  </a:ext>
                </a:extLst>
              </p:cNvPr>
              <p:cNvSpPr/>
              <p:nvPr/>
            </p:nvSpPr>
            <p:spPr>
              <a:xfrm>
                <a:off x="2291068" y="4083681"/>
                <a:ext cx="144376" cy="179384"/>
              </a:xfrm>
              <a:prstGeom prst="rect">
                <a:avLst/>
              </a:prstGeom>
              <a:solidFill>
                <a:schemeClr val="tx1"/>
              </a:solidFill>
            </p:spPr>
            <p:style>
              <a:lnRef idx="2">
                <a:schemeClr val="dk1"/>
              </a:lnRef>
              <a:fillRef idx="1">
                <a:schemeClr val="lt1"/>
              </a:fillRef>
              <a:effectRef idx="0">
                <a:schemeClr val="dk1"/>
              </a:effectRef>
              <a:fontRef idx="minor">
                <a:schemeClr val="dk1"/>
              </a:fontRef>
            </p:style>
            <p:txBody>
              <a:bodyPr anchor="ctr"/>
              <a:lstStyle/>
              <a:p>
                <a:pPr algn="ctr" eaLnBrk="1" hangingPunct="1">
                  <a:lnSpc>
                    <a:spcPct val="120000"/>
                  </a:lnSpc>
                  <a:defRPr/>
                </a:pPr>
                <a:endParaRPr lang="en-US" sz="1000">
                  <a:solidFill>
                    <a:schemeClr val="bg1"/>
                  </a:solidFill>
                </a:endParaRPr>
              </a:p>
            </p:txBody>
          </p:sp>
          <p:sp>
            <p:nvSpPr>
              <p:cNvPr id="152" name="Rectangle 151">
                <a:extLst>
                  <a:ext uri="{FF2B5EF4-FFF2-40B4-BE49-F238E27FC236}">
                    <a16:creationId xmlns:a16="http://schemas.microsoft.com/office/drawing/2014/main" id="{1270D695-3E6D-3A42-9DC2-4566CE0EE1D1}"/>
                  </a:ext>
                </a:extLst>
              </p:cNvPr>
              <p:cNvSpPr/>
              <p:nvPr/>
            </p:nvSpPr>
            <p:spPr>
              <a:xfrm>
                <a:off x="1396372" y="4081492"/>
                <a:ext cx="636569" cy="179384"/>
              </a:xfrm>
              <a:prstGeom prst="rect">
                <a:avLst/>
              </a:prstGeom>
              <a:solidFill>
                <a:schemeClr val="tx1"/>
              </a:solidFill>
            </p:spPr>
            <p:style>
              <a:lnRef idx="2">
                <a:schemeClr val="dk1"/>
              </a:lnRef>
              <a:fillRef idx="1">
                <a:schemeClr val="lt1"/>
              </a:fillRef>
              <a:effectRef idx="0">
                <a:schemeClr val="dk1"/>
              </a:effectRef>
              <a:fontRef idx="minor">
                <a:schemeClr val="dk1"/>
              </a:fontRef>
            </p:style>
            <p:txBody>
              <a:bodyPr anchor="ctr"/>
              <a:lstStyle/>
              <a:p>
                <a:pPr algn="ctr" eaLnBrk="1" hangingPunct="1">
                  <a:lnSpc>
                    <a:spcPct val="120000"/>
                  </a:lnSpc>
                  <a:defRPr/>
                </a:pPr>
                <a:endParaRPr lang="en-US" sz="1000">
                  <a:solidFill>
                    <a:schemeClr val="bg1"/>
                  </a:solidFill>
                </a:endParaRPr>
              </a:p>
            </p:txBody>
          </p:sp>
          <p:sp>
            <p:nvSpPr>
              <p:cNvPr id="153" name="Rectangle 152">
                <a:extLst>
                  <a:ext uri="{FF2B5EF4-FFF2-40B4-BE49-F238E27FC236}">
                    <a16:creationId xmlns:a16="http://schemas.microsoft.com/office/drawing/2014/main" id="{737C360A-EABC-4044-9811-2786F2906091}"/>
                  </a:ext>
                </a:extLst>
              </p:cNvPr>
              <p:cNvSpPr/>
              <p:nvPr/>
            </p:nvSpPr>
            <p:spPr>
              <a:xfrm>
                <a:off x="635115" y="4079305"/>
                <a:ext cx="505318" cy="179384"/>
              </a:xfrm>
              <a:prstGeom prst="rect">
                <a:avLst/>
              </a:prstGeom>
              <a:solidFill>
                <a:schemeClr val="tx1"/>
              </a:solidFill>
            </p:spPr>
            <p:style>
              <a:lnRef idx="2">
                <a:schemeClr val="dk1"/>
              </a:lnRef>
              <a:fillRef idx="1">
                <a:schemeClr val="lt1"/>
              </a:fillRef>
              <a:effectRef idx="0">
                <a:schemeClr val="dk1"/>
              </a:effectRef>
              <a:fontRef idx="minor">
                <a:schemeClr val="dk1"/>
              </a:fontRef>
            </p:style>
            <p:txBody>
              <a:bodyPr anchor="ctr"/>
              <a:lstStyle/>
              <a:p>
                <a:pPr algn="ctr" eaLnBrk="1" hangingPunct="1">
                  <a:lnSpc>
                    <a:spcPct val="120000"/>
                  </a:lnSpc>
                  <a:defRPr/>
                </a:pPr>
                <a:endParaRPr lang="en-US" sz="1000">
                  <a:solidFill>
                    <a:schemeClr val="bg1"/>
                  </a:solidFill>
                </a:endParaRPr>
              </a:p>
            </p:txBody>
          </p:sp>
          <p:sp>
            <p:nvSpPr>
              <p:cNvPr id="154" name="Rectangle 153">
                <a:extLst>
                  <a:ext uri="{FF2B5EF4-FFF2-40B4-BE49-F238E27FC236}">
                    <a16:creationId xmlns:a16="http://schemas.microsoft.com/office/drawing/2014/main" id="{A37E3B10-AB06-5E4B-A059-70A60070320D}"/>
                  </a:ext>
                </a:extLst>
              </p:cNvPr>
              <p:cNvSpPr/>
              <p:nvPr/>
            </p:nvSpPr>
            <p:spPr>
              <a:xfrm>
                <a:off x="280737" y="4077117"/>
                <a:ext cx="107189" cy="179384"/>
              </a:xfrm>
              <a:prstGeom prst="rect">
                <a:avLst/>
              </a:prstGeom>
              <a:solidFill>
                <a:schemeClr val="tx1"/>
              </a:solidFill>
            </p:spPr>
            <p:style>
              <a:lnRef idx="2">
                <a:schemeClr val="dk1"/>
              </a:lnRef>
              <a:fillRef idx="1">
                <a:schemeClr val="lt1"/>
              </a:fillRef>
              <a:effectRef idx="0">
                <a:schemeClr val="dk1"/>
              </a:effectRef>
              <a:fontRef idx="minor">
                <a:schemeClr val="dk1"/>
              </a:fontRef>
            </p:style>
            <p:txBody>
              <a:bodyPr anchor="ctr"/>
              <a:lstStyle/>
              <a:p>
                <a:pPr algn="ctr" eaLnBrk="1" hangingPunct="1">
                  <a:lnSpc>
                    <a:spcPct val="120000"/>
                  </a:lnSpc>
                  <a:defRPr/>
                </a:pPr>
                <a:endParaRPr lang="en-US" sz="1000">
                  <a:solidFill>
                    <a:schemeClr val="bg1"/>
                  </a:solidFill>
                </a:endParaRPr>
              </a:p>
            </p:txBody>
          </p:sp>
          <p:sp>
            <p:nvSpPr>
              <p:cNvPr id="155" name="Rectangle 154">
                <a:extLst>
                  <a:ext uri="{FF2B5EF4-FFF2-40B4-BE49-F238E27FC236}">
                    <a16:creationId xmlns:a16="http://schemas.microsoft.com/office/drawing/2014/main" id="{A113CA6C-4A60-9C40-BE31-AF8E5A6608DE}"/>
                  </a:ext>
                </a:extLst>
              </p:cNvPr>
              <p:cNvSpPr/>
              <p:nvPr/>
            </p:nvSpPr>
            <p:spPr>
              <a:xfrm>
                <a:off x="2485756" y="4079305"/>
                <a:ext cx="317191" cy="179384"/>
              </a:xfrm>
              <a:prstGeom prst="rect">
                <a:avLst/>
              </a:prstGeom>
              <a:solidFill>
                <a:schemeClr val="tx1"/>
              </a:solidFill>
            </p:spPr>
            <p:style>
              <a:lnRef idx="2">
                <a:schemeClr val="dk1"/>
              </a:lnRef>
              <a:fillRef idx="1">
                <a:schemeClr val="lt1"/>
              </a:fillRef>
              <a:effectRef idx="0">
                <a:schemeClr val="dk1"/>
              </a:effectRef>
              <a:fontRef idx="minor">
                <a:schemeClr val="dk1"/>
              </a:fontRef>
            </p:style>
            <p:txBody>
              <a:bodyPr anchor="ctr"/>
              <a:lstStyle/>
              <a:p>
                <a:pPr algn="ctr" eaLnBrk="1" hangingPunct="1">
                  <a:lnSpc>
                    <a:spcPct val="120000"/>
                  </a:lnSpc>
                  <a:defRPr/>
                </a:pPr>
                <a:endParaRPr lang="en-US" sz="1000">
                  <a:solidFill>
                    <a:schemeClr val="bg1"/>
                  </a:solidFill>
                </a:endParaRPr>
              </a:p>
            </p:txBody>
          </p:sp>
        </p:grpSp>
        <p:sp>
          <p:nvSpPr>
            <p:cNvPr id="156" name="Rounded Rectangle 155">
              <a:extLst>
                <a:ext uri="{FF2B5EF4-FFF2-40B4-BE49-F238E27FC236}">
                  <a16:creationId xmlns:a16="http://schemas.microsoft.com/office/drawing/2014/main" id="{6BDC9D50-CC40-6049-855D-408374C48CED}"/>
                </a:ext>
              </a:extLst>
            </p:cNvPr>
            <p:cNvSpPr/>
            <p:nvPr/>
          </p:nvSpPr>
          <p:spPr>
            <a:xfrm>
              <a:off x="4929037" y="3482361"/>
              <a:ext cx="1563628" cy="127001"/>
            </a:xfrm>
            <a:prstGeom prst="roundRect">
              <a:avLst/>
            </a:prstGeom>
          </p:spPr>
          <p:style>
            <a:lnRef idx="1">
              <a:schemeClr val="accent1"/>
            </a:lnRef>
            <a:fillRef idx="3">
              <a:schemeClr val="accent1"/>
            </a:fillRef>
            <a:effectRef idx="2">
              <a:schemeClr val="accent1"/>
            </a:effectRef>
            <a:fontRef idx="minor">
              <a:schemeClr val="lt1"/>
            </a:fontRef>
          </p:style>
          <p:txBody>
            <a:bodyPr anchor="ctr"/>
            <a:lstStyle/>
            <a:p>
              <a:pPr algn="ctr" eaLnBrk="1" hangingPunct="1">
                <a:lnSpc>
                  <a:spcPct val="120000"/>
                </a:lnSpc>
                <a:defRPr/>
              </a:pPr>
              <a:endParaRPr lang="en-US"/>
            </a:p>
          </p:txBody>
        </p:sp>
        <p:sp>
          <p:nvSpPr>
            <p:cNvPr id="157" name="Rounded Rectangle 156">
              <a:extLst>
                <a:ext uri="{FF2B5EF4-FFF2-40B4-BE49-F238E27FC236}">
                  <a16:creationId xmlns:a16="http://schemas.microsoft.com/office/drawing/2014/main" id="{F34BF6D9-4CD9-844E-8319-1D42DDF88B43}"/>
                </a:ext>
              </a:extLst>
            </p:cNvPr>
            <p:cNvSpPr/>
            <p:nvPr/>
          </p:nvSpPr>
          <p:spPr>
            <a:xfrm>
              <a:off x="6529177" y="3482361"/>
              <a:ext cx="952464" cy="130176"/>
            </a:xfrm>
            <a:prstGeom prst="roundRect">
              <a:avLst/>
            </a:prstGeom>
          </p:spPr>
          <p:style>
            <a:lnRef idx="1">
              <a:schemeClr val="accent1"/>
            </a:lnRef>
            <a:fillRef idx="3">
              <a:schemeClr val="accent1"/>
            </a:fillRef>
            <a:effectRef idx="2">
              <a:schemeClr val="accent1"/>
            </a:effectRef>
            <a:fontRef idx="minor">
              <a:schemeClr val="lt1"/>
            </a:fontRef>
          </p:style>
          <p:txBody>
            <a:bodyPr anchor="ctr"/>
            <a:lstStyle/>
            <a:p>
              <a:pPr algn="ctr" eaLnBrk="1" hangingPunct="1">
                <a:lnSpc>
                  <a:spcPct val="120000"/>
                </a:lnSpc>
                <a:defRPr/>
              </a:pPr>
              <a:endParaRPr lang="en-US"/>
            </a:p>
          </p:txBody>
        </p:sp>
        <p:grpSp>
          <p:nvGrpSpPr>
            <p:cNvPr id="270399" name="Group 157">
              <a:extLst>
                <a:ext uri="{FF2B5EF4-FFF2-40B4-BE49-F238E27FC236}">
                  <a16:creationId xmlns:a16="http://schemas.microsoft.com/office/drawing/2014/main" id="{6EF2319A-CC83-964D-94F0-29355F9E24B0}"/>
                </a:ext>
              </a:extLst>
            </p:cNvPr>
            <p:cNvGrpSpPr>
              <a:grpSpLocks/>
            </p:cNvGrpSpPr>
            <p:nvPr/>
          </p:nvGrpSpPr>
          <p:grpSpPr bwMode="auto">
            <a:xfrm>
              <a:off x="5006716" y="3482329"/>
              <a:ext cx="2410752" cy="252446"/>
              <a:chOff x="387685" y="4077072"/>
              <a:chExt cx="3322056" cy="347875"/>
            </a:xfrm>
          </p:grpSpPr>
          <p:cxnSp>
            <p:nvCxnSpPr>
              <p:cNvPr id="159" name="Straight Connector 158">
                <a:extLst>
                  <a:ext uri="{FF2B5EF4-FFF2-40B4-BE49-F238E27FC236}">
                    <a16:creationId xmlns:a16="http://schemas.microsoft.com/office/drawing/2014/main" id="{EECA6E42-FF8A-884D-9689-D393EC2C9A0A}"/>
                  </a:ext>
                </a:extLst>
              </p:cNvPr>
              <p:cNvCxnSpPr/>
              <p:nvPr/>
            </p:nvCxnSpPr>
            <p:spPr>
              <a:xfrm flipV="1">
                <a:off x="628457" y="4077116"/>
                <a:ext cx="0" cy="334705"/>
              </a:xfrm>
              <a:prstGeom prst="line">
                <a:avLst/>
              </a:prstGeom>
            </p:spPr>
            <p:style>
              <a:lnRef idx="2">
                <a:schemeClr val="accent1"/>
              </a:lnRef>
              <a:fillRef idx="0">
                <a:schemeClr val="accent1"/>
              </a:fillRef>
              <a:effectRef idx="1">
                <a:schemeClr val="accent1"/>
              </a:effectRef>
              <a:fontRef idx="minor">
                <a:schemeClr val="tx1"/>
              </a:fontRef>
            </p:style>
          </p:cxnSp>
          <p:cxnSp>
            <p:nvCxnSpPr>
              <p:cNvPr id="160" name="Straight Connector 159">
                <a:extLst>
                  <a:ext uri="{FF2B5EF4-FFF2-40B4-BE49-F238E27FC236}">
                    <a16:creationId xmlns:a16="http://schemas.microsoft.com/office/drawing/2014/main" id="{65B1CCA0-43F5-364B-AFAF-4491C7642043}"/>
                  </a:ext>
                </a:extLst>
              </p:cNvPr>
              <p:cNvCxnSpPr/>
              <p:nvPr/>
            </p:nvCxnSpPr>
            <p:spPr>
              <a:xfrm flipV="1">
                <a:off x="387830" y="4077116"/>
                <a:ext cx="0" cy="334705"/>
              </a:xfrm>
              <a:prstGeom prst="line">
                <a:avLst/>
              </a:prstGeom>
            </p:spPr>
            <p:style>
              <a:lnRef idx="2">
                <a:schemeClr val="accent1"/>
              </a:lnRef>
              <a:fillRef idx="0">
                <a:schemeClr val="accent1"/>
              </a:fillRef>
              <a:effectRef idx="1">
                <a:schemeClr val="accent1"/>
              </a:effectRef>
              <a:fontRef idx="minor">
                <a:schemeClr val="tx1"/>
              </a:fontRef>
            </p:style>
          </p:cxnSp>
          <p:cxnSp>
            <p:nvCxnSpPr>
              <p:cNvPr id="161" name="Straight Connector 160">
                <a:extLst>
                  <a:ext uri="{FF2B5EF4-FFF2-40B4-BE49-F238E27FC236}">
                    <a16:creationId xmlns:a16="http://schemas.microsoft.com/office/drawing/2014/main" id="{074BF0FC-B6EB-D44C-8637-F9B4AFCF4E25}"/>
                  </a:ext>
                </a:extLst>
              </p:cNvPr>
              <p:cNvCxnSpPr/>
              <p:nvPr/>
            </p:nvCxnSpPr>
            <p:spPr>
              <a:xfrm flipV="1">
                <a:off x="860334" y="4077116"/>
                <a:ext cx="0" cy="334705"/>
              </a:xfrm>
              <a:prstGeom prst="line">
                <a:avLst/>
              </a:prstGeom>
            </p:spPr>
            <p:style>
              <a:lnRef idx="2">
                <a:schemeClr val="accent1"/>
              </a:lnRef>
              <a:fillRef idx="0">
                <a:schemeClr val="accent1"/>
              </a:fillRef>
              <a:effectRef idx="1">
                <a:schemeClr val="accent1"/>
              </a:effectRef>
              <a:fontRef idx="minor">
                <a:schemeClr val="tx1"/>
              </a:fontRef>
            </p:style>
          </p:cxnSp>
          <p:cxnSp>
            <p:nvCxnSpPr>
              <p:cNvPr id="162" name="Straight Connector 161">
                <a:extLst>
                  <a:ext uri="{FF2B5EF4-FFF2-40B4-BE49-F238E27FC236}">
                    <a16:creationId xmlns:a16="http://schemas.microsoft.com/office/drawing/2014/main" id="{ABC00CEA-5655-0441-A261-7DEF4E64A2EC}"/>
                  </a:ext>
                </a:extLst>
              </p:cNvPr>
              <p:cNvCxnSpPr/>
              <p:nvPr/>
            </p:nvCxnSpPr>
            <p:spPr>
              <a:xfrm>
                <a:off x="1380964" y="4077116"/>
                <a:ext cx="0" cy="334705"/>
              </a:xfrm>
              <a:prstGeom prst="line">
                <a:avLst/>
              </a:prstGeom>
            </p:spPr>
            <p:style>
              <a:lnRef idx="2">
                <a:schemeClr val="accent1"/>
              </a:lnRef>
              <a:fillRef idx="0">
                <a:schemeClr val="accent1"/>
              </a:fillRef>
              <a:effectRef idx="1">
                <a:schemeClr val="accent1"/>
              </a:effectRef>
              <a:fontRef idx="minor">
                <a:schemeClr val="tx1"/>
              </a:fontRef>
            </p:style>
          </p:cxnSp>
          <p:cxnSp>
            <p:nvCxnSpPr>
              <p:cNvPr id="163" name="Straight Connector 162">
                <a:extLst>
                  <a:ext uri="{FF2B5EF4-FFF2-40B4-BE49-F238E27FC236}">
                    <a16:creationId xmlns:a16="http://schemas.microsoft.com/office/drawing/2014/main" id="{A90AFD9A-4D7F-744B-8104-75837FCE6AEB}"/>
                  </a:ext>
                </a:extLst>
              </p:cNvPr>
              <p:cNvCxnSpPr/>
              <p:nvPr/>
            </p:nvCxnSpPr>
            <p:spPr>
              <a:xfrm flipV="1">
                <a:off x="1140336" y="4077116"/>
                <a:ext cx="0" cy="334705"/>
              </a:xfrm>
              <a:prstGeom prst="line">
                <a:avLst/>
              </a:prstGeom>
            </p:spPr>
            <p:style>
              <a:lnRef idx="2">
                <a:schemeClr val="accent1"/>
              </a:lnRef>
              <a:fillRef idx="0">
                <a:schemeClr val="accent1"/>
              </a:fillRef>
              <a:effectRef idx="1">
                <a:schemeClr val="accent1"/>
              </a:effectRef>
              <a:fontRef idx="minor">
                <a:schemeClr val="tx1"/>
              </a:fontRef>
            </p:style>
          </p:cxnSp>
          <p:cxnSp>
            <p:nvCxnSpPr>
              <p:cNvPr id="164" name="Straight Connector 163">
                <a:extLst>
                  <a:ext uri="{FF2B5EF4-FFF2-40B4-BE49-F238E27FC236}">
                    <a16:creationId xmlns:a16="http://schemas.microsoft.com/office/drawing/2014/main" id="{C35C3CF6-C90B-2C44-BD01-79C5B196CEA8}"/>
                  </a:ext>
                </a:extLst>
              </p:cNvPr>
              <p:cNvCxnSpPr/>
              <p:nvPr/>
            </p:nvCxnSpPr>
            <p:spPr>
              <a:xfrm flipV="1">
                <a:off x="1615029" y="4077116"/>
                <a:ext cx="0" cy="334705"/>
              </a:xfrm>
              <a:prstGeom prst="line">
                <a:avLst/>
              </a:prstGeom>
            </p:spPr>
            <p:style>
              <a:lnRef idx="2">
                <a:schemeClr val="accent1"/>
              </a:lnRef>
              <a:fillRef idx="0">
                <a:schemeClr val="accent1"/>
              </a:fillRef>
              <a:effectRef idx="1">
                <a:schemeClr val="accent1"/>
              </a:effectRef>
              <a:fontRef idx="minor">
                <a:schemeClr val="tx1"/>
              </a:fontRef>
            </p:style>
          </p:cxnSp>
          <p:cxnSp>
            <p:nvCxnSpPr>
              <p:cNvPr id="165" name="Straight Connector 164">
                <a:extLst>
                  <a:ext uri="{FF2B5EF4-FFF2-40B4-BE49-F238E27FC236}">
                    <a16:creationId xmlns:a16="http://schemas.microsoft.com/office/drawing/2014/main" id="{0E34381E-E9F6-154A-895C-F48CDA3A2C85}"/>
                  </a:ext>
                </a:extLst>
              </p:cNvPr>
              <p:cNvCxnSpPr/>
              <p:nvPr/>
            </p:nvCxnSpPr>
            <p:spPr>
              <a:xfrm flipV="1">
                <a:off x="2050345" y="4077116"/>
                <a:ext cx="0" cy="334705"/>
              </a:xfrm>
              <a:prstGeom prst="line">
                <a:avLst/>
              </a:prstGeom>
            </p:spPr>
            <p:style>
              <a:lnRef idx="2">
                <a:schemeClr val="accent1"/>
              </a:lnRef>
              <a:fillRef idx="0">
                <a:schemeClr val="accent1"/>
              </a:fillRef>
              <a:effectRef idx="1">
                <a:schemeClr val="accent1"/>
              </a:effectRef>
              <a:fontRef idx="minor">
                <a:schemeClr val="tx1"/>
              </a:fontRef>
            </p:style>
          </p:cxnSp>
          <p:cxnSp>
            <p:nvCxnSpPr>
              <p:cNvPr id="166" name="Straight Connector 165">
                <a:extLst>
                  <a:ext uri="{FF2B5EF4-FFF2-40B4-BE49-F238E27FC236}">
                    <a16:creationId xmlns:a16="http://schemas.microsoft.com/office/drawing/2014/main" id="{4D8BD513-D627-0A4D-8CC8-A463172EF036}"/>
                  </a:ext>
                </a:extLst>
              </p:cNvPr>
              <p:cNvCxnSpPr/>
              <p:nvPr/>
            </p:nvCxnSpPr>
            <p:spPr>
              <a:xfrm flipV="1">
                <a:off x="1809717" y="4077116"/>
                <a:ext cx="0" cy="334705"/>
              </a:xfrm>
              <a:prstGeom prst="line">
                <a:avLst/>
              </a:prstGeom>
            </p:spPr>
            <p:style>
              <a:lnRef idx="2">
                <a:schemeClr val="accent1"/>
              </a:lnRef>
              <a:fillRef idx="0">
                <a:schemeClr val="accent1"/>
              </a:fillRef>
              <a:effectRef idx="1">
                <a:schemeClr val="accent1"/>
              </a:effectRef>
              <a:fontRef idx="minor">
                <a:schemeClr val="tx1"/>
              </a:fontRef>
            </p:style>
          </p:cxnSp>
          <p:cxnSp>
            <p:nvCxnSpPr>
              <p:cNvPr id="167" name="Straight Connector 166">
                <a:extLst>
                  <a:ext uri="{FF2B5EF4-FFF2-40B4-BE49-F238E27FC236}">
                    <a16:creationId xmlns:a16="http://schemas.microsoft.com/office/drawing/2014/main" id="{505C42E0-4D5C-A347-B3E2-051B15D8F103}"/>
                  </a:ext>
                </a:extLst>
              </p:cNvPr>
              <p:cNvCxnSpPr/>
              <p:nvPr/>
            </p:nvCxnSpPr>
            <p:spPr>
              <a:xfrm flipV="1">
                <a:off x="2284410" y="4077116"/>
                <a:ext cx="0" cy="334705"/>
              </a:xfrm>
              <a:prstGeom prst="line">
                <a:avLst/>
              </a:prstGeom>
            </p:spPr>
            <p:style>
              <a:lnRef idx="2">
                <a:schemeClr val="accent1"/>
              </a:lnRef>
              <a:fillRef idx="0">
                <a:schemeClr val="accent1"/>
              </a:fillRef>
              <a:effectRef idx="1">
                <a:schemeClr val="accent1"/>
              </a:effectRef>
              <a:fontRef idx="minor">
                <a:schemeClr val="tx1"/>
              </a:fontRef>
            </p:style>
          </p:cxnSp>
          <p:cxnSp>
            <p:nvCxnSpPr>
              <p:cNvPr id="168" name="Straight Connector 167">
                <a:extLst>
                  <a:ext uri="{FF2B5EF4-FFF2-40B4-BE49-F238E27FC236}">
                    <a16:creationId xmlns:a16="http://schemas.microsoft.com/office/drawing/2014/main" id="{0B474B21-319A-CC4C-B7DB-63AAF95F9423}"/>
                  </a:ext>
                </a:extLst>
              </p:cNvPr>
              <p:cNvCxnSpPr/>
              <p:nvPr/>
            </p:nvCxnSpPr>
            <p:spPr>
              <a:xfrm flipV="1">
                <a:off x="2805039" y="4077116"/>
                <a:ext cx="0" cy="334705"/>
              </a:xfrm>
              <a:prstGeom prst="line">
                <a:avLst/>
              </a:prstGeom>
            </p:spPr>
            <p:style>
              <a:lnRef idx="2">
                <a:schemeClr val="accent1"/>
              </a:lnRef>
              <a:fillRef idx="0">
                <a:schemeClr val="accent1"/>
              </a:fillRef>
              <a:effectRef idx="1">
                <a:schemeClr val="accent1"/>
              </a:effectRef>
              <a:fontRef idx="minor">
                <a:schemeClr val="tx1"/>
              </a:fontRef>
            </p:style>
          </p:cxnSp>
          <p:cxnSp>
            <p:nvCxnSpPr>
              <p:cNvPr id="169" name="Straight Connector 168">
                <a:extLst>
                  <a:ext uri="{FF2B5EF4-FFF2-40B4-BE49-F238E27FC236}">
                    <a16:creationId xmlns:a16="http://schemas.microsoft.com/office/drawing/2014/main" id="{AA7E5EEF-6BD3-B849-AE0E-712A5D0EE96E}"/>
                  </a:ext>
                </a:extLst>
              </p:cNvPr>
              <p:cNvCxnSpPr/>
              <p:nvPr/>
            </p:nvCxnSpPr>
            <p:spPr>
              <a:xfrm flipV="1">
                <a:off x="2564412" y="4077116"/>
                <a:ext cx="0" cy="334705"/>
              </a:xfrm>
              <a:prstGeom prst="line">
                <a:avLst/>
              </a:prstGeom>
            </p:spPr>
            <p:style>
              <a:lnRef idx="2">
                <a:schemeClr val="accent1"/>
              </a:lnRef>
              <a:fillRef idx="0">
                <a:schemeClr val="accent1"/>
              </a:fillRef>
              <a:effectRef idx="1">
                <a:schemeClr val="accent1"/>
              </a:effectRef>
              <a:fontRef idx="minor">
                <a:schemeClr val="tx1"/>
              </a:fontRef>
            </p:style>
          </p:cxnSp>
          <p:cxnSp>
            <p:nvCxnSpPr>
              <p:cNvPr id="170" name="Straight Connector 169">
                <a:extLst>
                  <a:ext uri="{FF2B5EF4-FFF2-40B4-BE49-F238E27FC236}">
                    <a16:creationId xmlns:a16="http://schemas.microsoft.com/office/drawing/2014/main" id="{9B832AAF-CDA2-1742-8091-AA3B9058163C}"/>
                  </a:ext>
                </a:extLst>
              </p:cNvPr>
              <p:cNvCxnSpPr/>
              <p:nvPr/>
            </p:nvCxnSpPr>
            <p:spPr>
              <a:xfrm flipV="1">
                <a:off x="3036916" y="4077116"/>
                <a:ext cx="0" cy="334705"/>
              </a:xfrm>
              <a:prstGeom prst="line">
                <a:avLst/>
              </a:prstGeom>
            </p:spPr>
            <p:style>
              <a:lnRef idx="2">
                <a:schemeClr val="accent1"/>
              </a:lnRef>
              <a:fillRef idx="0">
                <a:schemeClr val="accent1"/>
              </a:fillRef>
              <a:effectRef idx="1">
                <a:schemeClr val="accent1"/>
              </a:effectRef>
              <a:fontRef idx="minor">
                <a:schemeClr val="tx1"/>
              </a:fontRef>
            </p:style>
          </p:cxnSp>
          <p:cxnSp>
            <p:nvCxnSpPr>
              <p:cNvPr id="171" name="Straight Connector 170">
                <a:extLst>
                  <a:ext uri="{FF2B5EF4-FFF2-40B4-BE49-F238E27FC236}">
                    <a16:creationId xmlns:a16="http://schemas.microsoft.com/office/drawing/2014/main" id="{FAA19565-E75F-934F-9CA9-A6A180CA0CE6}"/>
                  </a:ext>
                </a:extLst>
              </p:cNvPr>
              <p:cNvCxnSpPr/>
              <p:nvPr/>
            </p:nvCxnSpPr>
            <p:spPr>
              <a:xfrm flipV="1">
                <a:off x="3478795" y="4077116"/>
                <a:ext cx="0" cy="347831"/>
              </a:xfrm>
              <a:prstGeom prst="line">
                <a:avLst/>
              </a:prstGeom>
            </p:spPr>
            <p:style>
              <a:lnRef idx="2">
                <a:schemeClr val="accent1"/>
              </a:lnRef>
              <a:fillRef idx="0">
                <a:schemeClr val="accent1"/>
              </a:fillRef>
              <a:effectRef idx="1">
                <a:schemeClr val="accent1"/>
              </a:effectRef>
              <a:fontRef idx="minor">
                <a:schemeClr val="tx1"/>
              </a:fontRef>
            </p:style>
          </p:cxnSp>
          <p:cxnSp>
            <p:nvCxnSpPr>
              <p:cNvPr id="172" name="Straight Connector 171">
                <a:extLst>
                  <a:ext uri="{FF2B5EF4-FFF2-40B4-BE49-F238E27FC236}">
                    <a16:creationId xmlns:a16="http://schemas.microsoft.com/office/drawing/2014/main" id="{A9F344F7-7EAF-C94B-9EDF-2457217587D1}"/>
                  </a:ext>
                </a:extLst>
              </p:cNvPr>
              <p:cNvCxnSpPr/>
              <p:nvPr/>
            </p:nvCxnSpPr>
            <p:spPr>
              <a:xfrm flipV="1">
                <a:off x="3238168" y="4077116"/>
                <a:ext cx="0" cy="347831"/>
              </a:xfrm>
              <a:prstGeom prst="line">
                <a:avLst/>
              </a:prstGeom>
            </p:spPr>
            <p:style>
              <a:lnRef idx="2">
                <a:schemeClr val="accent1"/>
              </a:lnRef>
              <a:fillRef idx="0">
                <a:schemeClr val="accent1"/>
              </a:fillRef>
              <a:effectRef idx="1">
                <a:schemeClr val="accent1"/>
              </a:effectRef>
              <a:fontRef idx="minor">
                <a:schemeClr val="tx1"/>
              </a:fontRef>
            </p:style>
          </p:cxnSp>
          <p:cxnSp>
            <p:nvCxnSpPr>
              <p:cNvPr id="173" name="Straight Connector 172">
                <a:extLst>
                  <a:ext uri="{FF2B5EF4-FFF2-40B4-BE49-F238E27FC236}">
                    <a16:creationId xmlns:a16="http://schemas.microsoft.com/office/drawing/2014/main" id="{85945646-8089-B945-9C3D-BB7F07566B6E}"/>
                  </a:ext>
                </a:extLst>
              </p:cNvPr>
              <p:cNvCxnSpPr/>
              <p:nvPr/>
            </p:nvCxnSpPr>
            <p:spPr>
              <a:xfrm flipV="1">
                <a:off x="3710673" y="4077116"/>
                <a:ext cx="0" cy="347831"/>
              </a:xfrm>
              <a:prstGeom prst="line">
                <a:avLst/>
              </a:prstGeom>
            </p:spPr>
            <p:style>
              <a:lnRef idx="2">
                <a:schemeClr val="accent1"/>
              </a:lnRef>
              <a:fillRef idx="0">
                <a:schemeClr val="accent1"/>
              </a:fillRef>
              <a:effectRef idx="1">
                <a:schemeClr val="accent1"/>
              </a:effectRef>
              <a:fontRef idx="minor">
                <a:schemeClr val="tx1"/>
              </a:fontRef>
            </p:style>
          </p:cxnSp>
        </p:grpSp>
        <p:sp>
          <p:nvSpPr>
            <p:cNvPr id="174" name="Rectangle 173">
              <a:extLst>
                <a:ext uri="{FF2B5EF4-FFF2-40B4-BE49-F238E27FC236}">
                  <a16:creationId xmlns:a16="http://schemas.microsoft.com/office/drawing/2014/main" id="{B18CC7D9-32AC-A742-A302-57CFA852B84F}"/>
                </a:ext>
              </a:extLst>
            </p:cNvPr>
            <p:cNvSpPr/>
            <p:nvPr/>
          </p:nvSpPr>
          <p:spPr>
            <a:xfrm>
              <a:off x="5595762" y="2745757"/>
              <a:ext cx="33336" cy="72707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eaLnBrk="1" hangingPunct="1">
                <a:lnSpc>
                  <a:spcPct val="120000"/>
                </a:lnSpc>
                <a:defRPr/>
              </a:pPr>
              <a:endParaRPr lang="en-US"/>
            </a:p>
          </p:txBody>
        </p:sp>
        <p:sp>
          <p:nvSpPr>
            <p:cNvPr id="175" name="Rectangle 174">
              <a:extLst>
                <a:ext uri="{FF2B5EF4-FFF2-40B4-BE49-F238E27FC236}">
                  <a16:creationId xmlns:a16="http://schemas.microsoft.com/office/drawing/2014/main" id="{079A5F47-0A20-A749-8928-CB9FDFA04AC8}"/>
                </a:ext>
              </a:extLst>
            </p:cNvPr>
            <p:cNvSpPr/>
            <p:nvPr/>
          </p:nvSpPr>
          <p:spPr>
            <a:xfrm>
              <a:off x="5659259" y="2755282"/>
              <a:ext cx="33336" cy="72072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eaLnBrk="1" hangingPunct="1">
                <a:lnSpc>
                  <a:spcPct val="120000"/>
                </a:lnSpc>
                <a:defRPr/>
              </a:pPr>
              <a:endParaRPr lang="en-US"/>
            </a:p>
          </p:txBody>
        </p:sp>
        <p:sp>
          <p:nvSpPr>
            <p:cNvPr id="176" name="Rectangle 175">
              <a:extLst>
                <a:ext uri="{FF2B5EF4-FFF2-40B4-BE49-F238E27FC236}">
                  <a16:creationId xmlns:a16="http://schemas.microsoft.com/office/drawing/2014/main" id="{46520146-FC3B-E94B-8270-904678BA2657}"/>
                </a:ext>
              </a:extLst>
            </p:cNvPr>
            <p:cNvSpPr/>
            <p:nvPr/>
          </p:nvSpPr>
          <p:spPr>
            <a:xfrm>
              <a:off x="6325984" y="2755282"/>
              <a:ext cx="33336" cy="71755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eaLnBrk="1" hangingPunct="1">
                <a:lnSpc>
                  <a:spcPct val="120000"/>
                </a:lnSpc>
                <a:defRPr/>
              </a:pPr>
              <a:endParaRPr lang="en-US"/>
            </a:p>
          </p:txBody>
        </p:sp>
        <p:sp>
          <p:nvSpPr>
            <p:cNvPr id="177" name="Rectangle 176">
              <a:extLst>
                <a:ext uri="{FF2B5EF4-FFF2-40B4-BE49-F238E27FC236}">
                  <a16:creationId xmlns:a16="http://schemas.microsoft.com/office/drawing/2014/main" id="{809B5907-9BEE-4E4D-B426-25D786DFC430}"/>
                </a:ext>
              </a:extLst>
            </p:cNvPr>
            <p:cNvSpPr/>
            <p:nvPr/>
          </p:nvSpPr>
          <p:spPr>
            <a:xfrm>
              <a:off x="7175264" y="2815607"/>
              <a:ext cx="33337" cy="654053"/>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eaLnBrk="1" hangingPunct="1">
                <a:lnSpc>
                  <a:spcPct val="120000"/>
                </a:lnSpc>
                <a:defRPr/>
              </a:pPr>
              <a:endParaRPr lang="en-US"/>
            </a:p>
          </p:txBody>
        </p:sp>
        <p:sp>
          <p:nvSpPr>
            <p:cNvPr id="178" name="Rectangle 177">
              <a:extLst>
                <a:ext uri="{FF2B5EF4-FFF2-40B4-BE49-F238E27FC236}">
                  <a16:creationId xmlns:a16="http://schemas.microsoft.com/office/drawing/2014/main" id="{69F43087-2691-A541-9F1C-2337582E7CA3}"/>
                </a:ext>
              </a:extLst>
            </p:cNvPr>
            <p:cNvSpPr/>
            <p:nvPr/>
          </p:nvSpPr>
          <p:spPr>
            <a:xfrm>
              <a:off x="5552900" y="3485536"/>
              <a:ext cx="168269" cy="130176"/>
            </a:xfrm>
            <a:prstGeom prst="rect">
              <a:avLst/>
            </a:prstGeom>
          </p:spPr>
          <p:style>
            <a:lnRef idx="2">
              <a:schemeClr val="dk1"/>
            </a:lnRef>
            <a:fillRef idx="1">
              <a:schemeClr val="lt1"/>
            </a:fillRef>
            <a:effectRef idx="0">
              <a:schemeClr val="dk1"/>
            </a:effectRef>
            <a:fontRef idx="minor">
              <a:schemeClr val="dk1"/>
            </a:fontRef>
          </p:style>
          <p:txBody>
            <a:bodyPr lIns="36000" tIns="0" anchor="ctr"/>
            <a:lstStyle/>
            <a:p>
              <a:pPr eaLnBrk="1" hangingPunct="1">
                <a:lnSpc>
                  <a:spcPct val="120000"/>
                </a:lnSpc>
                <a:defRPr/>
              </a:pPr>
              <a:r>
                <a:rPr lang="en-US" sz="1000"/>
                <a:t>1</a:t>
              </a:r>
              <a:endParaRPr lang="en-US" sz="800"/>
            </a:p>
          </p:txBody>
        </p:sp>
        <p:sp>
          <p:nvSpPr>
            <p:cNvPr id="179" name="Rectangle 178">
              <a:extLst>
                <a:ext uri="{FF2B5EF4-FFF2-40B4-BE49-F238E27FC236}">
                  <a16:creationId xmlns:a16="http://schemas.microsoft.com/office/drawing/2014/main" id="{9CEB0F45-235F-4947-B212-F3D3EFD83543}"/>
                </a:ext>
              </a:extLst>
            </p:cNvPr>
            <p:cNvSpPr/>
            <p:nvPr/>
          </p:nvSpPr>
          <p:spPr>
            <a:xfrm>
              <a:off x="6213276" y="3487124"/>
              <a:ext cx="169857" cy="130176"/>
            </a:xfrm>
            <a:prstGeom prst="rect">
              <a:avLst/>
            </a:prstGeom>
          </p:spPr>
          <p:style>
            <a:lnRef idx="2">
              <a:schemeClr val="dk1"/>
            </a:lnRef>
            <a:fillRef idx="1">
              <a:schemeClr val="lt1"/>
            </a:fillRef>
            <a:effectRef idx="0">
              <a:schemeClr val="dk1"/>
            </a:effectRef>
            <a:fontRef idx="minor">
              <a:schemeClr val="dk1"/>
            </a:fontRef>
          </p:style>
          <p:txBody>
            <a:bodyPr lIns="36000" tIns="0" anchor="ctr"/>
            <a:lstStyle/>
            <a:p>
              <a:pPr eaLnBrk="1" hangingPunct="1">
                <a:lnSpc>
                  <a:spcPct val="120000"/>
                </a:lnSpc>
                <a:defRPr/>
              </a:pPr>
              <a:r>
                <a:rPr lang="en-US" sz="1000"/>
                <a:t>1</a:t>
              </a:r>
              <a:endParaRPr lang="en-US" sz="800"/>
            </a:p>
          </p:txBody>
        </p:sp>
        <p:sp>
          <p:nvSpPr>
            <p:cNvPr id="180" name="Rectangle 179">
              <a:extLst>
                <a:ext uri="{FF2B5EF4-FFF2-40B4-BE49-F238E27FC236}">
                  <a16:creationId xmlns:a16="http://schemas.microsoft.com/office/drawing/2014/main" id="{3F92E938-BECB-9E42-8ABB-494C69E61A7E}"/>
                </a:ext>
              </a:extLst>
            </p:cNvPr>
            <p:cNvSpPr/>
            <p:nvPr/>
          </p:nvSpPr>
          <p:spPr>
            <a:xfrm>
              <a:off x="6764118" y="3487124"/>
              <a:ext cx="169856" cy="130176"/>
            </a:xfrm>
            <a:prstGeom prst="rect">
              <a:avLst/>
            </a:prstGeom>
          </p:spPr>
          <p:style>
            <a:lnRef idx="2">
              <a:schemeClr val="dk1"/>
            </a:lnRef>
            <a:fillRef idx="1">
              <a:schemeClr val="lt1"/>
            </a:fillRef>
            <a:effectRef idx="0">
              <a:schemeClr val="dk1"/>
            </a:effectRef>
            <a:fontRef idx="minor">
              <a:schemeClr val="dk1"/>
            </a:fontRef>
          </p:style>
          <p:txBody>
            <a:bodyPr anchor="ctr"/>
            <a:lstStyle/>
            <a:p>
              <a:pPr algn="ctr" eaLnBrk="1" hangingPunct="1">
                <a:lnSpc>
                  <a:spcPct val="120000"/>
                </a:lnSpc>
                <a:defRPr/>
              </a:pPr>
              <a:r>
                <a:rPr lang="en-US" sz="1100"/>
                <a:t>1</a:t>
              </a:r>
              <a:endParaRPr lang="en-US" sz="1000"/>
            </a:p>
          </p:txBody>
        </p:sp>
        <p:sp>
          <p:nvSpPr>
            <p:cNvPr id="181" name="Rectangle 180">
              <a:extLst>
                <a:ext uri="{FF2B5EF4-FFF2-40B4-BE49-F238E27FC236}">
                  <a16:creationId xmlns:a16="http://schemas.microsoft.com/office/drawing/2014/main" id="{9719CD25-DE3C-0542-931A-1BD7B598CD85}"/>
                </a:ext>
              </a:extLst>
            </p:cNvPr>
            <p:cNvSpPr/>
            <p:nvPr/>
          </p:nvSpPr>
          <p:spPr>
            <a:xfrm>
              <a:off x="7086368" y="3485536"/>
              <a:ext cx="168269" cy="130176"/>
            </a:xfrm>
            <a:prstGeom prst="rect">
              <a:avLst/>
            </a:prstGeom>
          </p:spPr>
          <p:style>
            <a:lnRef idx="2">
              <a:schemeClr val="dk1"/>
            </a:lnRef>
            <a:fillRef idx="1">
              <a:schemeClr val="lt1"/>
            </a:fillRef>
            <a:effectRef idx="0">
              <a:schemeClr val="dk1"/>
            </a:effectRef>
            <a:fontRef idx="minor">
              <a:schemeClr val="dk1"/>
            </a:fontRef>
          </p:style>
          <p:txBody>
            <a:bodyPr lIns="36000" tIns="0" anchor="ctr"/>
            <a:lstStyle/>
            <a:p>
              <a:pPr eaLnBrk="1" hangingPunct="1">
                <a:lnSpc>
                  <a:spcPct val="120000"/>
                </a:lnSpc>
                <a:defRPr/>
              </a:pPr>
              <a:r>
                <a:rPr lang="en-US" sz="1000"/>
                <a:t>1</a:t>
              </a:r>
              <a:endParaRPr lang="en-US" sz="800"/>
            </a:p>
          </p:txBody>
        </p:sp>
        <p:sp>
          <p:nvSpPr>
            <p:cNvPr id="182" name="Rectangle 181">
              <a:extLst>
                <a:ext uri="{FF2B5EF4-FFF2-40B4-BE49-F238E27FC236}">
                  <a16:creationId xmlns:a16="http://schemas.microsoft.com/office/drawing/2014/main" id="{DB146B45-5FE7-7E43-A478-D34E8CC7DE23}"/>
                </a:ext>
              </a:extLst>
            </p:cNvPr>
            <p:cNvSpPr/>
            <p:nvPr/>
          </p:nvSpPr>
          <p:spPr>
            <a:xfrm>
              <a:off x="4929037" y="3485536"/>
              <a:ext cx="623864" cy="130176"/>
            </a:xfrm>
            <a:prstGeom prst="rect">
              <a:avLst/>
            </a:prstGeom>
            <a:solidFill>
              <a:schemeClr val="tx1"/>
            </a:solidFill>
          </p:spPr>
          <p:style>
            <a:lnRef idx="2">
              <a:schemeClr val="dk1"/>
            </a:lnRef>
            <a:fillRef idx="1">
              <a:schemeClr val="lt1"/>
            </a:fillRef>
            <a:effectRef idx="0">
              <a:schemeClr val="dk1"/>
            </a:effectRef>
            <a:fontRef idx="minor">
              <a:schemeClr val="dk1"/>
            </a:fontRef>
          </p:style>
          <p:txBody>
            <a:bodyPr anchor="ctr"/>
            <a:lstStyle/>
            <a:p>
              <a:pPr algn="ctr" eaLnBrk="1" hangingPunct="1">
                <a:lnSpc>
                  <a:spcPct val="120000"/>
                </a:lnSpc>
                <a:defRPr/>
              </a:pPr>
              <a:endParaRPr lang="en-US" sz="1000">
                <a:solidFill>
                  <a:schemeClr val="bg1"/>
                </a:solidFill>
              </a:endParaRPr>
            </a:p>
          </p:txBody>
        </p:sp>
        <p:sp>
          <p:nvSpPr>
            <p:cNvPr id="183" name="Rectangle 182">
              <a:extLst>
                <a:ext uri="{FF2B5EF4-FFF2-40B4-BE49-F238E27FC236}">
                  <a16:creationId xmlns:a16="http://schemas.microsoft.com/office/drawing/2014/main" id="{C0796904-75F7-C346-BA68-EA299311299D}"/>
                </a:ext>
              </a:extLst>
            </p:cNvPr>
            <p:cNvSpPr/>
            <p:nvPr/>
          </p:nvSpPr>
          <p:spPr>
            <a:xfrm>
              <a:off x="6529177" y="3487124"/>
              <a:ext cx="557191" cy="130176"/>
            </a:xfrm>
            <a:prstGeom prst="rect">
              <a:avLst/>
            </a:prstGeom>
            <a:solidFill>
              <a:schemeClr val="tx1"/>
            </a:solidFill>
          </p:spPr>
          <p:style>
            <a:lnRef idx="2">
              <a:schemeClr val="dk1"/>
            </a:lnRef>
            <a:fillRef idx="1">
              <a:schemeClr val="lt1"/>
            </a:fillRef>
            <a:effectRef idx="0">
              <a:schemeClr val="dk1"/>
            </a:effectRef>
            <a:fontRef idx="minor">
              <a:schemeClr val="dk1"/>
            </a:fontRef>
          </p:style>
          <p:txBody>
            <a:bodyPr anchor="ctr"/>
            <a:lstStyle/>
            <a:p>
              <a:pPr algn="ctr" eaLnBrk="1" hangingPunct="1">
                <a:lnSpc>
                  <a:spcPct val="120000"/>
                </a:lnSpc>
                <a:defRPr/>
              </a:pPr>
              <a:endParaRPr lang="en-US" sz="1000">
                <a:solidFill>
                  <a:schemeClr val="bg1"/>
                </a:solidFill>
              </a:endParaRPr>
            </a:p>
          </p:txBody>
        </p:sp>
        <p:sp>
          <p:nvSpPr>
            <p:cNvPr id="184" name="Rectangle 183">
              <a:extLst>
                <a:ext uri="{FF2B5EF4-FFF2-40B4-BE49-F238E27FC236}">
                  <a16:creationId xmlns:a16="http://schemas.microsoft.com/office/drawing/2014/main" id="{2D05E00F-3769-8C41-8CC3-302614E69021}"/>
                </a:ext>
              </a:extLst>
            </p:cNvPr>
            <p:cNvSpPr/>
            <p:nvPr/>
          </p:nvSpPr>
          <p:spPr>
            <a:xfrm>
              <a:off x="5727519" y="3487124"/>
              <a:ext cx="485757" cy="130176"/>
            </a:xfrm>
            <a:prstGeom prst="rect">
              <a:avLst/>
            </a:prstGeom>
            <a:solidFill>
              <a:schemeClr val="tx1"/>
            </a:solidFill>
          </p:spPr>
          <p:style>
            <a:lnRef idx="2">
              <a:schemeClr val="dk1"/>
            </a:lnRef>
            <a:fillRef idx="1">
              <a:schemeClr val="lt1"/>
            </a:fillRef>
            <a:effectRef idx="0">
              <a:schemeClr val="dk1"/>
            </a:effectRef>
            <a:fontRef idx="minor">
              <a:schemeClr val="dk1"/>
            </a:fontRef>
          </p:style>
          <p:txBody>
            <a:bodyPr anchor="ctr"/>
            <a:lstStyle/>
            <a:p>
              <a:pPr algn="ctr" eaLnBrk="1" hangingPunct="1">
                <a:lnSpc>
                  <a:spcPct val="120000"/>
                </a:lnSpc>
                <a:defRPr/>
              </a:pPr>
              <a:endParaRPr lang="en-US" sz="1000">
                <a:solidFill>
                  <a:schemeClr val="bg1"/>
                </a:solidFill>
              </a:endParaRPr>
            </a:p>
          </p:txBody>
        </p:sp>
        <p:sp>
          <p:nvSpPr>
            <p:cNvPr id="185" name="Rectangle 184">
              <a:extLst>
                <a:ext uri="{FF2B5EF4-FFF2-40B4-BE49-F238E27FC236}">
                  <a16:creationId xmlns:a16="http://schemas.microsoft.com/office/drawing/2014/main" id="{298DD656-5F9D-0948-8408-5B4B153AD6D7}"/>
                </a:ext>
              </a:extLst>
            </p:cNvPr>
            <p:cNvSpPr/>
            <p:nvPr/>
          </p:nvSpPr>
          <p:spPr>
            <a:xfrm>
              <a:off x="7260986" y="3485536"/>
              <a:ext cx="220655" cy="130176"/>
            </a:xfrm>
            <a:prstGeom prst="rect">
              <a:avLst/>
            </a:prstGeom>
            <a:solidFill>
              <a:schemeClr val="tx1"/>
            </a:solidFill>
          </p:spPr>
          <p:style>
            <a:lnRef idx="2">
              <a:schemeClr val="dk1"/>
            </a:lnRef>
            <a:fillRef idx="1">
              <a:schemeClr val="lt1"/>
            </a:fillRef>
            <a:effectRef idx="0">
              <a:schemeClr val="dk1"/>
            </a:effectRef>
            <a:fontRef idx="minor">
              <a:schemeClr val="dk1"/>
            </a:fontRef>
          </p:style>
          <p:txBody>
            <a:bodyPr anchor="ctr"/>
            <a:lstStyle/>
            <a:p>
              <a:pPr algn="ctr" eaLnBrk="1" hangingPunct="1">
                <a:lnSpc>
                  <a:spcPct val="120000"/>
                </a:lnSpc>
                <a:defRPr/>
              </a:pPr>
              <a:endParaRPr lang="en-US" sz="1000">
                <a:solidFill>
                  <a:schemeClr val="bg1"/>
                </a:solidFill>
              </a:endParaRPr>
            </a:p>
          </p:txBody>
        </p:sp>
        <p:sp>
          <p:nvSpPr>
            <p:cNvPr id="186" name="Rectangle 185">
              <a:extLst>
                <a:ext uri="{FF2B5EF4-FFF2-40B4-BE49-F238E27FC236}">
                  <a16:creationId xmlns:a16="http://schemas.microsoft.com/office/drawing/2014/main" id="{1B3FB600-52D9-D448-8648-48C49793F677}"/>
                </a:ext>
              </a:extLst>
            </p:cNvPr>
            <p:cNvSpPr/>
            <p:nvPr/>
          </p:nvSpPr>
          <p:spPr>
            <a:xfrm>
              <a:off x="6945086" y="3487124"/>
              <a:ext cx="131757" cy="130176"/>
            </a:xfrm>
            <a:prstGeom prst="rect">
              <a:avLst/>
            </a:prstGeom>
            <a:solidFill>
              <a:schemeClr val="tx1"/>
            </a:solidFill>
          </p:spPr>
          <p:style>
            <a:lnRef idx="2">
              <a:schemeClr val="dk1"/>
            </a:lnRef>
            <a:fillRef idx="1">
              <a:schemeClr val="lt1"/>
            </a:fillRef>
            <a:effectRef idx="0">
              <a:schemeClr val="dk1"/>
            </a:effectRef>
            <a:fontRef idx="minor">
              <a:schemeClr val="dk1"/>
            </a:fontRef>
          </p:style>
          <p:txBody>
            <a:bodyPr anchor="ctr"/>
            <a:lstStyle/>
            <a:p>
              <a:pPr algn="ctr" eaLnBrk="1" hangingPunct="1">
                <a:lnSpc>
                  <a:spcPct val="120000"/>
                </a:lnSpc>
                <a:defRPr/>
              </a:pPr>
              <a:r>
                <a:rPr lang="en-US" sz="1100">
                  <a:solidFill>
                    <a:schemeClr val="bg1"/>
                  </a:solidFill>
                </a:rPr>
                <a:t>0</a:t>
              </a:r>
              <a:endParaRPr lang="en-US" sz="1000">
                <a:solidFill>
                  <a:schemeClr val="bg1"/>
                </a:solidFill>
              </a:endParaRPr>
            </a:p>
          </p:txBody>
        </p:sp>
        <p:sp>
          <p:nvSpPr>
            <p:cNvPr id="187" name="Rectangle 186">
              <a:extLst>
                <a:ext uri="{FF2B5EF4-FFF2-40B4-BE49-F238E27FC236}">
                  <a16:creationId xmlns:a16="http://schemas.microsoft.com/office/drawing/2014/main" id="{1F92FDE3-F735-FB41-8B11-C91186898D5D}"/>
                </a:ext>
              </a:extLst>
            </p:cNvPr>
            <p:cNvSpPr/>
            <p:nvPr/>
          </p:nvSpPr>
          <p:spPr>
            <a:xfrm>
              <a:off x="6383132" y="3487124"/>
              <a:ext cx="109533" cy="130176"/>
            </a:xfrm>
            <a:prstGeom prst="rect">
              <a:avLst/>
            </a:prstGeom>
            <a:solidFill>
              <a:schemeClr val="tx1"/>
            </a:solidFill>
          </p:spPr>
          <p:style>
            <a:lnRef idx="2">
              <a:schemeClr val="dk1"/>
            </a:lnRef>
            <a:fillRef idx="1">
              <a:schemeClr val="lt1"/>
            </a:fillRef>
            <a:effectRef idx="0">
              <a:schemeClr val="dk1"/>
            </a:effectRef>
            <a:fontRef idx="minor">
              <a:schemeClr val="dk1"/>
            </a:fontRef>
          </p:style>
          <p:txBody>
            <a:bodyPr anchor="ctr"/>
            <a:lstStyle/>
            <a:p>
              <a:pPr algn="ctr" eaLnBrk="1" hangingPunct="1">
                <a:lnSpc>
                  <a:spcPct val="120000"/>
                </a:lnSpc>
                <a:defRPr/>
              </a:pPr>
              <a:r>
                <a:rPr lang="en-US" sz="1100">
                  <a:solidFill>
                    <a:schemeClr val="bg1"/>
                  </a:solidFill>
                </a:rPr>
                <a:t>0</a:t>
              </a:r>
              <a:endParaRPr lang="en-US" sz="1000">
                <a:solidFill>
                  <a:schemeClr val="bg1"/>
                </a:solidFill>
              </a:endParaRPr>
            </a:p>
          </p:txBody>
        </p:sp>
      </p:grpSp>
      <p:grpSp>
        <p:nvGrpSpPr>
          <p:cNvPr id="270352" name="Group 188">
            <a:extLst>
              <a:ext uri="{FF2B5EF4-FFF2-40B4-BE49-F238E27FC236}">
                <a16:creationId xmlns:a16="http://schemas.microsoft.com/office/drawing/2014/main" id="{2C47D497-DAF0-DE46-9A98-2CA6C9B8ED94}"/>
              </a:ext>
            </a:extLst>
          </p:cNvPr>
          <p:cNvGrpSpPr>
            <a:grpSpLocks/>
          </p:cNvGrpSpPr>
          <p:nvPr/>
        </p:nvGrpSpPr>
        <p:grpSpPr bwMode="auto">
          <a:xfrm>
            <a:off x="3048000" y="3913188"/>
            <a:ext cx="2606675" cy="1116012"/>
            <a:chOff x="2555942" y="4671532"/>
            <a:chExt cx="3591667" cy="1536101"/>
          </a:xfrm>
        </p:grpSpPr>
        <p:sp>
          <p:nvSpPr>
            <p:cNvPr id="190" name="Rounded Rectangle 189">
              <a:extLst>
                <a:ext uri="{FF2B5EF4-FFF2-40B4-BE49-F238E27FC236}">
                  <a16:creationId xmlns:a16="http://schemas.microsoft.com/office/drawing/2014/main" id="{E7B02E62-B008-B346-A596-5D1B93DBA53C}"/>
                </a:ext>
              </a:extLst>
            </p:cNvPr>
            <p:cNvSpPr/>
            <p:nvPr/>
          </p:nvSpPr>
          <p:spPr>
            <a:xfrm>
              <a:off x="2593128" y="5860208"/>
              <a:ext cx="2154562" cy="172620"/>
            </a:xfrm>
            <a:prstGeom prst="roundRect">
              <a:avLst/>
            </a:prstGeom>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grpSp>
          <p:nvGrpSpPr>
            <p:cNvPr id="270357" name="Group 191">
              <a:extLst>
                <a:ext uri="{FF2B5EF4-FFF2-40B4-BE49-F238E27FC236}">
                  <a16:creationId xmlns:a16="http://schemas.microsoft.com/office/drawing/2014/main" id="{14AE8A10-885B-2B41-A4E9-117B69B71C4E}"/>
                </a:ext>
              </a:extLst>
            </p:cNvPr>
            <p:cNvGrpSpPr>
              <a:grpSpLocks/>
            </p:cNvGrpSpPr>
            <p:nvPr/>
          </p:nvGrpSpPr>
          <p:grpSpPr bwMode="auto">
            <a:xfrm>
              <a:off x="2700237" y="5859758"/>
              <a:ext cx="3322056" cy="347875"/>
              <a:chOff x="387685" y="4077072"/>
              <a:chExt cx="3322056" cy="347875"/>
            </a:xfrm>
          </p:grpSpPr>
          <p:cxnSp>
            <p:nvCxnSpPr>
              <p:cNvPr id="208" name="Straight Connector 207">
                <a:extLst>
                  <a:ext uri="{FF2B5EF4-FFF2-40B4-BE49-F238E27FC236}">
                    <a16:creationId xmlns:a16="http://schemas.microsoft.com/office/drawing/2014/main" id="{C4FBC306-A196-D145-BA17-B1C7580A4642}"/>
                  </a:ext>
                </a:extLst>
              </p:cNvPr>
              <p:cNvCxnSpPr/>
              <p:nvPr/>
            </p:nvCxnSpPr>
            <p:spPr>
              <a:xfrm flipV="1">
                <a:off x="628368" y="4077522"/>
                <a:ext cx="0" cy="334315"/>
              </a:xfrm>
              <a:prstGeom prst="line">
                <a:avLst/>
              </a:prstGeom>
            </p:spPr>
            <p:style>
              <a:lnRef idx="2">
                <a:schemeClr val="accent1"/>
              </a:lnRef>
              <a:fillRef idx="0">
                <a:schemeClr val="accent1"/>
              </a:fillRef>
              <a:effectRef idx="1">
                <a:schemeClr val="accent1"/>
              </a:effectRef>
              <a:fontRef idx="minor">
                <a:schemeClr val="tx1"/>
              </a:fontRef>
            </p:style>
          </p:cxnSp>
          <p:cxnSp>
            <p:nvCxnSpPr>
              <p:cNvPr id="209" name="Straight Connector 208">
                <a:extLst>
                  <a:ext uri="{FF2B5EF4-FFF2-40B4-BE49-F238E27FC236}">
                    <a16:creationId xmlns:a16="http://schemas.microsoft.com/office/drawing/2014/main" id="{C4E1665C-8710-4C4D-A42C-1B54806C3536}"/>
                  </a:ext>
                </a:extLst>
              </p:cNvPr>
              <p:cNvCxnSpPr/>
              <p:nvPr/>
            </p:nvCxnSpPr>
            <p:spPr>
              <a:xfrm flipV="1">
                <a:off x="387757" y="4077522"/>
                <a:ext cx="0" cy="334315"/>
              </a:xfrm>
              <a:prstGeom prst="line">
                <a:avLst/>
              </a:prstGeom>
            </p:spPr>
            <p:style>
              <a:lnRef idx="2">
                <a:schemeClr val="accent1"/>
              </a:lnRef>
              <a:fillRef idx="0">
                <a:schemeClr val="accent1"/>
              </a:fillRef>
              <a:effectRef idx="1">
                <a:schemeClr val="accent1"/>
              </a:effectRef>
              <a:fontRef idx="minor">
                <a:schemeClr val="tx1"/>
              </a:fontRef>
            </p:style>
          </p:cxnSp>
          <p:cxnSp>
            <p:nvCxnSpPr>
              <p:cNvPr id="210" name="Straight Connector 209">
                <a:extLst>
                  <a:ext uri="{FF2B5EF4-FFF2-40B4-BE49-F238E27FC236}">
                    <a16:creationId xmlns:a16="http://schemas.microsoft.com/office/drawing/2014/main" id="{B3CDBC33-C7EF-0843-BAE4-27D647F04681}"/>
                  </a:ext>
                </a:extLst>
              </p:cNvPr>
              <p:cNvCxnSpPr/>
              <p:nvPr/>
            </p:nvCxnSpPr>
            <p:spPr>
              <a:xfrm flipV="1">
                <a:off x="860229" y="4077522"/>
                <a:ext cx="0" cy="334315"/>
              </a:xfrm>
              <a:prstGeom prst="line">
                <a:avLst/>
              </a:prstGeom>
            </p:spPr>
            <p:style>
              <a:lnRef idx="2">
                <a:schemeClr val="accent1"/>
              </a:lnRef>
              <a:fillRef idx="0">
                <a:schemeClr val="accent1"/>
              </a:fillRef>
              <a:effectRef idx="1">
                <a:schemeClr val="accent1"/>
              </a:effectRef>
              <a:fontRef idx="minor">
                <a:schemeClr val="tx1"/>
              </a:fontRef>
            </p:style>
          </p:cxnSp>
          <p:cxnSp>
            <p:nvCxnSpPr>
              <p:cNvPr id="211" name="Straight Connector 210">
                <a:extLst>
                  <a:ext uri="{FF2B5EF4-FFF2-40B4-BE49-F238E27FC236}">
                    <a16:creationId xmlns:a16="http://schemas.microsoft.com/office/drawing/2014/main" id="{262B0751-7965-5B48-B09B-1FF8F04633AA}"/>
                  </a:ext>
                </a:extLst>
              </p:cNvPr>
              <p:cNvCxnSpPr/>
              <p:nvPr/>
            </p:nvCxnSpPr>
            <p:spPr>
              <a:xfrm>
                <a:off x="1380824" y="4077522"/>
                <a:ext cx="0" cy="334315"/>
              </a:xfrm>
              <a:prstGeom prst="line">
                <a:avLst/>
              </a:prstGeom>
            </p:spPr>
            <p:style>
              <a:lnRef idx="2">
                <a:schemeClr val="accent1"/>
              </a:lnRef>
              <a:fillRef idx="0">
                <a:schemeClr val="accent1"/>
              </a:fillRef>
              <a:effectRef idx="1">
                <a:schemeClr val="accent1"/>
              </a:effectRef>
              <a:fontRef idx="minor">
                <a:schemeClr val="tx1"/>
              </a:fontRef>
            </p:style>
          </p:cxnSp>
          <p:cxnSp>
            <p:nvCxnSpPr>
              <p:cNvPr id="212" name="Straight Connector 211">
                <a:extLst>
                  <a:ext uri="{FF2B5EF4-FFF2-40B4-BE49-F238E27FC236}">
                    <a16:creationId xmlns:a16="http://schemas.microsoft.com/office/drawing/2014/main" id="{22F41F3C-FF41-E649-9EEF-368559862323}"/>
                  </a:ext>
                </a:extLst>
              </p:cNvPr>
              <p:cNvCxnSpPr/>
              <p:nvPr/>
            </p:nvCxnSpPr>
            <p:spPr>
              <a:xfrm flipV="1">
                <a:off x="1140213" y="4077522"/>
                <a:ext cx="0" cy="334315"/>
              </a:xfrm>
              <a:prstGeom prst="line">
                <a:avLst/>
              </a:prstGeom>
            </p:spPr>
            <p:style>
              <a:lnRef idx="2">
                <a:schemeClr val="accent1"/>
              </a:lnRef>
              <a:fillRef idx="0">
                <a:schemeClr val="accent1"/>
              </a:fillRef>
              <a:effectRef idx="1">
                <a:schemeClr val="accent1"/>
              </a:effectRef>
              <a:fontRef idx="minor">
                <a:schemeClr val="tx1"/>
              </a:fontRef>
            </p:style>
          </p:cxnSp>
          <p:cxnSp>
            <p:nvCxnSpPr>
              <p:cNvPr id="213" name="Straight Connector 212">
                <a:extLst>
                  <a:ext uri="{FF2B5EF4-FFF2-40B4-BE49-F238E27FC236}">
                    <a16:creationId xmlns:a16="http://schemas.microsoft.com/office/drawing/2014/main" id="{85BB853B-E10D-1E46-9D68-F51047E38082}"/>
                  </a:ext>
                </a:extLst>
              </p:cNvPr>
              <p:cNvCxnSpPr/>
              <p:nvPr/>
            </p:nvCxnSpPr>
            <p:spPr>
              <a:xfrm flipV="1">
                <a:off x="1614874" y="4077522"/>
                <a:ext cx="0" cy="334315"/>
              </a:xfrm>
              <a:prstGeom prst="line">
                <a:avLst/>
              </a:prstGeom>
            </p:spPr>
            <p:style>
              <a:lnRef idx="2">
                <a:schemeClr val="accent1"/>
              </a:lnRef>
              <a:fillRef idx="0">
                <a:schemeClr val="accent1"/>
              </a:fillRef>
              <a:effectRef idx="1">
                <a:schemeClr val="accent1"/>
              </a:effectRef>
              <a:fontRef idx="minor">
                <a:schemeClr val="tx1"/>
              </a:fontRef>
            </p:style>
          </p:cxnSp>
          <p:cxnSp>
            <p:nvCxnSpPr>
              <p:cNvPr id="214" name="Straight Connector 213">
                <a:extLst>
                  <a:ext uri="{FF2B5EF4-FFF2-40B4-BE49-F238E27FC236}">
                    <a16:creationId xmlns:a16="http://schemas.microsoft.com/office/drawing/2014/main" id="{68154257-C268-9749-B218-49E4A3158C6C}"/>
                  </a:ext>
                </a:extLst>
              </p:cNvPr>
              <p:cNvCxnSpPr/>
              <p:nvPr/>
            </p:nvCxnSpPr>
            <p:spPr>
              <a:xfrm flipV="1">
                <a:off x="2050160" y="4077522"/>
                <a:ext cx="0" cy="334315"/>
              </a:xfrm>
              <a:prstGeom prst="line">
                <a:avLst/>
              </a:prstGeom>
            </p:spPr>
            <p:style>
              <a:lnRef idx="2">
                <a:schemeClr val="accent1"/>
              </a:lnRef>
              <a:fillRef idx="0">
                <a:schemeClr val="accent1"/>
              </a:fillRef>
              <a:effectRef idx="1">
                <a:schemeClr val="accent1"/>
              </a:effectRef>
              <a:fontRef idx="minor">
                <a:schemeClr val="tx1"/>
              </a:fontRef>
            </p:style>
          </p:cxnSp>
          <p:cxnSp>
            <p:nvCxnSpPr>
              <p:cNvPr id="215" name="Straight Connector 214">
                <a:extLst>
                  <a:ext uri="{FF2B5EF4-FFF2-40B4-BE49-F238E27FC236}">
                    <a16:creationId xmlns:a16="http://schemas.microsoft.com/office/drawing/2014/main" id="{309CAD16-E446-A945-BE14-0763289105C2}"/>
                  </a:ext>
                </a:extLst>
              </p:cNvPr>
              <p:cNvCxnSpPr/>
              <p:nvPr/>
            </p:nvCxnSpPr>
            <p:spPr>
              <a:xfrm flipV="1">
                <a:off x="1809549" y="4077522"/>
                <a:ext cx="0" cy="334315"/>
              </a:xfrm>
              <a:prstGeom prst="line">
                <a:avLst/>
              </a:prstGeom>
            </p:spPr>
            <p:style>
              <a:lnRef idx="2">
                <a:schemeClr val="accent1"/>
              </a:lnRef>
              <a:fillRef idx="0">
                <a:schemeClr val="accent1"/>
              </a:fillRef>
              <a:effectRef idx="1">
                <a:schemeClr val="accent1"/>
              </a:effectRef>
              <a:fontRef idx="minor">
                <a:schemeClr val="tx1"/>
              </a:fontRef>
            </p:style>
          </p:cxnSp>
          <p:cxnSp>
            <p:nvCxnSpPr>
              <p:cNvPr id="216" name="Straight Connector 215">
                <a:extLst>
                  <a:ext uri="{FF2B5EF4-FFF2-40B4-BE49-F238E27FC236}">
                    <a16:creationId xmlns:a16="http://schemas.microsoft.com/office/drawing/2014/main" id="{72C8F169-0B6B-9E47-8C84-5DB472652483}"/>
                  </a:ext>
                </a:extLst>
              </p:cNvPr>
              <p:cNvCxnSpPr/>
              <p:nvPr/>
            </p:nvCxnSpPr>
            <p:spPr>
              <a:xfrm flipV="1">
                <a:off x="2284210" y="4077522"/>
                <a:ext cx="0" cy="334315"/>
              </a:xfrm>
              <a:prstGeom prst="line">
                <a:avLst/>
              </a:prstGeom>
            </p:spPr>
            <p:style>
              <a:lnRef idx="2">
                <a:schemeClr val="accent1"/>
              </a:lnRef>
              <a:fillRef idx="0">
                <a:schemeClr val="accent1"/>
              </a:fillRef>
              <a:effectRef idx="1">
                <a:schemeClr val="accent1"/>
              </a:effectRef>
              <a:fontRef idx="minor">
                <a:schemeClr val="tx1"/>
              </a:fontRef>
            </p:style>
          </p:cxnSp>
          <p:cxnSp>
            <p:nvCxnSpPr>
              <p:cNvPr id="217" name="Straight Connector 216">
                <a:extLst>
                  <a:ext uri="{FF2B5EF4-FFF2-40B4-BE49-F238E27FC236}">
                    <a16:creationId xmlns:a16="http://schemas.microsoft.com/office/drawing/2014/main" id="{8D0896F2-4615-9942-9364-63DD920245D3}"/>
                  </a:ext>
                </a:extLst>
              </p:cNvPr>
              <p:cNvCxnSpPr/>
              <p:nvPr/>
            </p:nvCxnSpPr>
            <p:spPr>
              <a:xfrm flipV="1">
                <a:off x="2804805" y="4077522"/>
                <a:ext cx="0" cy="334315"/>
              </a:xfrm>
              <a:prstGeom prst="line">
                <a:avLst/>
              </a:prstGeom>
            </p:spPr>
            <p:style>
              <a:lnRef idx="2">
                <a:schemeClr val="accent1"/>
              </a:lnRef>
              <a:fillRef idx="0">
                <a:schemeClr val="accent1"/>
              </a:fillRef>
              <a:effectRef idx="1">
                <a:schemeClr val="accent1"/>
              </a:effectRef>
              <a:fontRef idx="minor">
                <a:schemeClr val="tx1"/>
              </a:fontRef>
            </p:style>
          </p:cxnSp>
          <p:cxnSp>
            <p:nvCxnSpPr>
              <p:cNvPr id="218" name="Straight Connector 217">
                <a:extLst>
                  <a:ext uri="{FF2B5EF4-FFF2-40B4-BE49-F238E27FC236}">
                    <a16:creationId xmlns:a16="http://schemas.microsoft.com/office/drawing/2014/main" id="{71D18B49-1CCF-E04E-85A3-D4A300C24BBD}"/>
                  </a:ext>
                </a:extLst>
              </p:cNvPr>
              <p:cNvCxnSpPr/>
              <p:nvPr/>
            </p:nvCxnSpPr>
            <p:spPr>
              <a:xfrm flipV="1">
                <a:off x="2564194" y="4077522"/>
                <a:ext cx="0" cy="334315"/>
              </a:xfrm>
              <a:prstGeom prst="line">
                <a:avLst/>
              </a:prstGeom>
            </p:spPr>
            <p:style>
              <a:lnRef idx="2">
                <a:schemeClr val="accent1"/>
              </a:lnRef>
              <a:fillRef idx="0">
                <a:schemeClr val="accent1"/>
              </a:fillRef>
              <a:effectRef idx="1">
                <a:schemeClr val="accent1"/>
              </a:effectRef>
              <a:fontRef idx="minor">
                <a:schemeClr val="tx1"/>
              </a:fontRef>
            </p:style>
          </p:cxnSp>
          <p:cxnSp>
            <p:nvCxnSpPr>
              <p:cNvPr id="219" name="Straight Connector 218">
                <a:extLst>
                  <a:ext uri="{FF2B5EF4-FFF2-40B4-BE49-F238E27FC236}">
                    <a16:creationId xmlns:a16="http://schemas.microsoft.com/office/drawing/2014/main" id="{CDB50666-1B12-FD4D-9CC2-8A7316347FA0}"/>
                  </a:ext>
                </a:extLst>
              </p:cNvPr>
              <p:cNvCxnSpPr/>
              <p:nvPr/>
            </p:nvCxnSpPr>
            <p:spPr>
              <a:xfrm flipV="1">
                <a:off x="3036667" y="4077522"/>
                <a:ext cx="0" cy="334315"/>
              </a:xfrm>
              <a:prstGeom prst="line">
                <a:avLst/>
              </a:prstGeom>
            </p:spPr>
            <p:style>
              <a:lnRef idx="2">
                <a:schemeClr val="accent1"/>
              </a:lnRef>
              <a:fillRef idx="0">
                <a:schemeClr val="accent1"/>
              </a:fillRef>
              <a:effectRef idx="1">
                <a:schemeClr val="accent1"/>
              </a:effectRef>
              <a:fontRef idx="minor">
                <a:schemeClr val="tx1"/>
              </a:fontRef>
            </p:style>
          </p:cxnSp>
          <p:cxnSp>
            <p:nvCxnSpPr>
              <p:cNvPr id="220" name="Straight Connector 219">
                <a:extLst>
                  <a:ext uri="{FF2B5EF4-FFF2-40B4-BE49-F238E27FC236}">
                    <a16:creationId xmlns:a16="http://schemas.microsoft.com/office/drawing/2014/main" id="{C752E215-EB33-084B-A178-A7C02A579F71}"/>
                  </a:ext>
                </a:extLst>
              </p:cNvPr>
              <p:cNvCxnSpPr/>
              <p:nvPr/>
            </p:nvCxnSpPr>
            <p:spPr>
              <a:xfrm flipV="1">
                <a:off x="3478516" y="4077522"/>
                <a:ext cx="0" cy="347425"/>
              </a:xfrm>
              <a:prstGeom prst="line">
                <a:avLst/>
              </a:prstGeom>
            </p:spPr>
            <p:style>
              <a:lnRef idx="2">
                <a:schemeClr val="accent1"/>
              </a:lnRef>
              <a:fillRef idx="0">
                <a:schemeClr val="accent1"/>
              </a:fillRef>
              <a:effectRef idx="1">
                <a:schemeClr val="accent1"/>
              </a:effectRef>
              <a:fontRef idx="minor">
                <a:schemeClr val="tx1"/>
              </a:fontRef>
            </p:style>
          </p:cxnSp>
          <p:cxnSp>
            <p:nvCxnSpPr>
              <p:cNvPr id="221" name="Straight Connector 220">
                <a:extLst>
                  <a:ext uri="{FF2B5EF4-FFF2-40B4-BE49-F238E27FC236}">
                    <a16:creationId xmlns:a16="http://schemas.microsoft.com/office/drawing/2014/main" id="{61DF60F2-455B-9246-B68E-A10ABA0E15C2}"/>
                  </a:ext>
                </a:extLst>
              </p:cNvPr>
              <p:cNvCxnSpPr/>
              <p:nvPr/>
            </p:nvCxnSpPr>
            <p:spPr>
              <a:xfrm flipV="1">
                <a:off x="3237905" y="4077522"/>
                <a:ext cx="0" cy="347425"/>
              </a:xfrm>
              <a:prstGeom prst="line">
                <a:avLst/>
              </a:prstGeom>
            </p:spPr>
            <p:style>
              <a:lnRef idx="2">
                <a:schemeClr val="accent1"/>
              </a:lnRef>
              <a:fillRef idx="0">
                <a:schemeClr val="accent1"/>
              </a:fillRef>
              <a:effectRef idx="1">
                <a:schemeClr val="accent1"/>
              </a:effectRef>
              <a:fontRef idx="minor">
                <a:schemeClr val="tx1"/>
              </a:fontRef>
            </p:style>
          </p:cxnSp>
          <p:cxnSp>
            <p:nvCxnSpPr>
              <p:cNvPr id="222" name="Straight Connector 221">
                <a:extLst>
                  <a:ext uri="{FF2B5EF4-FFF2-40B4-BE49-F238E27FC236}">
                    <a16:creationId xmlns:a16="http://schemas.microsoft.com/office/drawing/2014/main" id="{8736A75F-286B-1D4D-94A6-25C151A6AC66}"/>
                  </a:ext>
                </a:extLst>
              </p:cNvPr>
              <p:cNvCxnSpPr/>
              <p:nvPr/>
            </p:nvCxnSpPr>
            <p:spPr>
              <a:xfrm flipV="1">
                <a:off x="3710378" y="4077522"/>
                <a:ext cx="0" cy="347425"/>
              </a:xfrm>
              <a:prstGeom prst="line">
                <a:avLst/>
              </a:prstGeom>
            </p:spPr>
            <p:style>
              <a:lnRef idx="2">
                <a:schemeClr val="accent1"/>
              </a:lnRef>
              <a:fillRef idx="0">
                <a:schemeClr val="accent1"/>
              </a:fillRef>
              <a:effectRef idx="1">
                <a:schemeClr val="accent1"/>
              </a:effectRef>
              <a:fontRef idx="minor">
                <a:schemeClr val="tx1"/>
              </a:fontRef>
            </p:style>
          </p:cxnSp>
        </p:grpSp>
        <p:sp>
          <p:nvSpPr>
            <p:cNvPr id="193" name="Rectangle 192">
              <a:extLst>
                <a:ext uri="{FF2B5EF4-FFF2-40B4-BE49-F238E27FC236}">
                  <a16:creationId xmlns:a16="http://schemas.microsoft.com/office/drawing/2014/main" id="{F1AAF935-52AD-254C-951D-EFDE115AE724}"/>
                </a:ext>
              </a:extLst>
            </p:cNvPr>
            <p:cNvSpPr/>
            <p:nvPr/>
          </p:nvSpPr>
          <p:spPr>
            <a:xfrm>
              <a:off x="3457140" y="5866763"/>
              <a:ext cx="231862" cy="179175"/>
            </a:xfrm>
            <a:prstGeom prst="rect">
              <a:avLst/>
            </a:prstGeom>
          </p:spPr>
          <p:style>
            <a:lnRef idx="2">
              <a:schemeClr val="dk1"/>
            </a:lnRef>
            <a:fillRef idx="1">
              <a:schemeClr val="lt1"/>
            </a:fillRef>
            <a:effectRef idx="0">
              <a:schemeClr val="dk1"/>
            </a:effectRef>
            <a:fontRef idx="minor">
              <a:schemeClr val="dk1"/>
            </a:fontRef>
          </p:style>
          <p:txBody>
            <a:bodyPr lIns="36000" tIns="0" anchor="ctr"/>
            <a:lstStyle/>
            <a:p>
              <a:pPr eaLnBrk="1" hangingPunct="1">
                <a:lnSpc>
                  <a:spcPct val="120000"/>
                </a:lnSpc>
                <a:defRPr/>
              </a:pPr>
              <a:r>
                <a:rPr lang="en-US" sz="1000"/>
                <a:t>1</a:t>
              </a:r>
              <a:endParaRPr lang="en-US" sz="800"/>
            </a:p>
          </p:txBody>
        </p:sp>
        <p:sp>
          <p:nvSpPr>
            <p:cNvPr id="194" name="Rectangle 193">
              <a:extLst>
                <a:ext uri="{FF2B5EF4-FFF2-40B4-BE49-F238E27FC236}">
                  <a16:creationId xmlns:a16="http://schemas.microsoft.com/office/drawing/2014/main" id="{E776BE33-D125-5241-BDF0-339484028283}"/>
                </a:ext>
              </a:extLst>
            </p:cNvPr>
            <p:cNvSpPr/>
            <p:nvPr/>
          </p:nvSpPr>
          <p:spPr>
            <a:xfrm>
              <a:off x="2709058" y="5864578"/>
              <a:ext cx="231862" cy="179175"/>
            </a:xfrm>
            <a:prstGeom prst="rect">
              <a:avLst/>
            </a:prstGeom>
            <a:solidFill>
              <a:srgbClr val="000000"/>
            </a:solidFill>
          </p:spPr>
          <p:style>
            <a:lnRef idx="2">
              <a:schemeClr val="dk1"/>
            </a:lnRef>
            <a:fillRef idx="1">
              <a:schemeClr val="lt1"/>
            </a:fillRef>
            <a:effectRef idx="0">
              <a:schemeClr val="dk1"/>
            </a:effectRef>
            <a:fontRef idx="minor">
              <a:schemeClr val="dk1"/>
            </a:fontRef>
          </p:style>
          <p:txBody>
            <a:bodyPr lIns="36000" tIns="0" rIns="36000" anchor="ctr"/>
            <a:lstStyle/>
            <a:p>
              <a:pPr algn="ctr" eaLnBrk="1" hangingPunct="1">
                <a:defRPr/>
              </a:pPr>
              <a:endParaRPr lang="en-US" sz="800" kern="0"/>
            </a:p>
          </p:txBody>
        </p:sp>
        <p:sp>
          <p:nvSpPr>
            <p:cNvPr id="195" name="Rectangle 194">
              <a:extLst>
                <a:ext uri="{FF2B5EF4-FFF2-40B4-BE49-F238E27FC236}">
                  <a16:creationId xmlns:a16="http://schemas.microsoft.com/office/drawing/2014/main" id="{A3CBAF7F-14E1-4C44-ADE5-3759C029AC47}"/>
                </a:ext>
              </a:extLst>
            </p:cNvPr>
            <p:cNvSpPr/>
            <p:nvPr/>
          </p:nvSpPr>
          <p:spPr>
            <a:xfrm>
              <a:off x="4362712" y="5868948"/>
              <a:ext cx="234050" cy="179175"/>
            </a:xfrm>
            <a:prstGeom prst="rect">
              <a:avLst/>
            </a:prstGeom>
          </p:spPr>
          <p:style>
            <a:lnRef idx="2">
              <a:schemeClr val="dk1"/>
            </a:lnRef>
            <a:fillRef idx="1">
              <a:schemeClr val="lt1"/>
            </a:fillRef>
            <a:effectRef idx="0">
              <a:schemeClr val="dk1"/>
            </a:effectRef>
            <a:fontRef idx="minor">
              <a:schemeClr val="dk1"/>
            </a:fontRef>
          </p:style>
          <p:txBody>
            <a:bodyPr lIns="36000" tIns="0" anchor="ctr"/>
            <a:lstStyle/>
            <a:p>
              <a:pPr eaLnBrk="1" hangingPunct="1">
                <a:lnSpc>
                  <a:spcPct val="120000"/>
                </a:lnSpc>
                <a:defRPr/>
              </a:pPr>
              <a:r>
                <a:rPr lang="en-US" sz="1000"/>
                <a:t>1</a:t>
              </a:r>
            </a:p>
          </p:txBody>
        </p:sp>
        <p:sp>
          <p:nvSpPr>
            <p:cNvPr id="196" name="Rectangle 195">
              <a:extLst>
                <a:ext uri="{FF2B5EF4-FFF2-40B4-BE49-F238E27FC236}">
                  <a16:creationId xmlns:a16="http://schemas.microsoft.com/office/drawing/2014/main" id="{E99F8D96-4E52-CF4D-91C3-B495F9B79873}"/>
                </a:ext>
              </a:extLst>
            </p:cNvPr>
            <p:cNvSpPr/>
            <p:nvPr/>
          </p:nvSpPr>
          <p:spPr>
            <a:xfrm>
              <a:off x="5117357" y="5868948"/>
              <a:ext cx="231862" cy="176990"/>
            </a:xfrm>
            <a:prstGeom prst="rect">
              <a:avLst/>
            </a:prstGeom>
            <a:solidFill>
              <a:schemeClr val="tx1"/>
            </a:solidFill>
          </p:spPr>
          <p:style>
            <a:lnRef idx="2">
              <a:schemeClr val="dk1"/>
            </a:lnRef>
            <a:fillRef idx="1">
              <a:schemeClr val="lt1"/>
            </a:fillRef>
            <a:effectRef idx="0">
              <a:schemeClr val="dk1"/>
            </a:effectRef>
            <a:fontRef idx="minor">
              <a:schemeClr val="dk1"/>
            </a:fontRef>
          </p:style>
          <p:txBody>
            <a:bodyPr lIns="36000" tIns="0" rIns="36000" anchor="ctr"/>
            <a:lstStyle/>
            <a:p>
              <a:pPr algn="ctr" eaLnBrk="1" hangingPunct="1">
                <a:defRPr/>
              </a:pPr>
              <a:r>
                <a:rPr lang="en-US" sz="1000" kern="0"/>
                <a:t>.</a:t>
              </a:r>
            </a:p>
            <a:p>
              <a:pPr algn="ctr" eaLnBrk="1" hangingPunct="1">
                <a:defRPr/>
              </a:pPr>
              <a:endParaRPr lang="en-US" sz="800" kern="0"/>
            </a:p>
            <a:p>
              <a:pPr algn="ctr" eaLnBrk="1" hangingPunct="1">
                <a:defRPr/>
              </a:pPr>
              <a:endParaRPr lang="en-US" sz="800" kern="0"/>
            </a:p>
          </p:txBody>
        </p:sp>
        <p:sp>
          <p:nvSpPr>
            <p:cNvPr id="197" name="Rectangle 196">
              <a:extLst>
                <a:ext uri="{FF2B5EF4-FFF2-40B4-BE49-F238E27FC236}">
                  <a16:creationId xmlns:a16="http://schemas.microsoft.com/office/drawing/2014/main" id="{0B25EDF9-ED3C-7C40-ACFF-77BA37E93774}"/>
                </a:ext>
              </a:extLst>
            </p:cNvPr>
            <p:cNvSpPr/>
            <p:nvPr/>
          </p:nvSpPr>
          <p:spPr>
            <a:xfrm>
              <a:off x="5548269" y="5868948"/>
              <a:ext cx="234050" cy="176990"/>
            </a:xfrm>
            <a:prstGeom prst="rect">
              <a:avLst/>
            </a:prstGeom>
            <a:solidFill>
              <a:schemeClr val="tx1"/>
            </a:solidFill>
          </p:spPr>
          <p:style>
            <a:lnRef idx="2">
              <a:schemeClr val="dk1"/>
            </a:lnRef>
            <a:fillRef idx="1">
              <a:schemeClr val="lt1"/>
            </a:fillRef>
            <a:effectRef idx="0">
              <a:schemeClr val="dk1"/>
            </a:effectRef>
            <a:fontRef idx="minor">
              <a:schemeClr val="dk1"/>
            </a:fontRef>
          </p:style>
          <p:txBody>
            <a:bodyPr lIns="36000" tIns="0" rIns="36000" anchor="ctr"/>
            <a:lstStyle/>
            <a:p>
              <a:pPr algn="ctr" eaLnBrk="1" hangingPunct="1">
                <a:defRPr/>
              </a:pPr>
              <a:endParaRPr lang="en-US" sz="800" kern="0"/>
            </a:p>
          </p:txBody>
        </p:sp>
        <p:sp>
          <p:nvSpPr>
            <p:cNvPr id="198" name="Rectangle 197">
              <a:extLst>
                <a:ext uri="{FF2B5EF4-FFF2-40B4-BE49-F238E27FC236}">
                  <a16:creationId xmlns:a16="http://schemas.microsoft.com/office/drawing/2014/main" id="{1F190F43-4352-F040-BAF5-07CC5376F830}"/>
                </a:ext>
              </a:extLst>
            </p:cNvPr>
            <p:cNvSpPr/>
            <p:nvPr/>
          </p:nvSpPr>
          <p:spPr>
            <a:xfrm>
              <a:off x="2934358" y="5866763"/>
              <a:ext cx="518407" cy="179175"/>
            </a:xfrm>
            <a:prstGeom prst="rect">
              <a:avLst/>
            </a:prstGeom>
            <a:solidFill>
              <a:schemeClr val="tx1"/>
            </a:solidFill>
          </p:spPr>
          <p:style>
            <a:lnRef idx="2">
              <a:schemeClr val="dk1"/>
            </a:lnRef>
            <a:fillRef idx="1">
              <a:schemeClr val="lt1"/>
            </a:fillRef>
            <a:effectRef idx="0">
              <a:schemeClr val="dk1"/>
            </a:effectRef>
            <a:fontRef idx="minor">
              <a:schemeClr val="dk1"/>
            </a:fontRef>
          </p:style>
          <p:txBody>
            <a:bodyPr anchor="ctr"/>
            <a:lstStyle/>
            <a:p>
              <a:pPr algn="ctr" eaLnBrk="1" hangingPunct="1">
                <a:defRPr/>
              </a:pPr>
              <a:endParaRPr lang="en-US" sz="1000">
                <a:solidFill>
                  <a:schemeClr val="bg1"/>
                </a:solidFill>
              </a:endParaRPr>
            </a:p>
          </p:txBody>
        </p:sp>
        <p:sp>
          <p:nvSpPr>
            <p:cNvPr id="199" name="Rectangle 198">
              <a:extLst>
                <a:ext uri="{FF2B5EF4-FFF2-40B4-BE49-F238E27FC236}">
                  <a16:creationId xmlns:a16="http://schemas.microsoft.com/office/drawing/2014/main" id="{492A067D-7167-FA47-AEEE-574D81D5A3F9}"/>
                </a:ext>
              </a:extLst>
            </p:cNvPr>
            <p:cNvSpPr/>
            <p:nvPr/>
          </p:nvSpPr>
          <p:spPr>
            <a:xfrm>
              <a:off x="3689001" y="5866763"/>
              <a:ext cx="673711" cy="179175"/>
            </a:xfrm>
            <a:prstGeom prst="rect">
              <a:avLst/>
            </a:prstGeom>
            <a:solidFill>
              <a:schemeClr val="tx1"/>
            </a:solidFill>
          </p:spPr>
          <p:style>
            <a:lnRef idx="2">
              <a:schemeClr val="dk1"/>
            </a:lnRef>
            <a:fillRef idx="1">
              <a:schemeClr val="lt1"/>
            </a:fillRef>
            <a:effectRef idx="0">
              <a:schemeClr val="dk1"/>
            </a:effectRef>
            <a:fontRef idx="minor">
              <a:schemeClr val="dk1"/>
            </a:fontRef>
          </p:style>
          <p:txBody>
            <a:bodyPr anchor="ctr"/>
            <a:lstStyle/>
            <a:p>
              <a:pPr algn="ctr" eaLnBrk="1" hangingPunct="1">
                <a:defRPr/>
              </a:pPr>
              <a:endParaRPr lang="en-US" sz="1000">
                <a:solidFill>
                  <a:schemeClr val="bg1"/>
                </a:solidFill>
              </a:endParaRPr>
            </a:p>
          </p:txBody>
        </p:sp>
        <p:sp>
          <p:nvSpPr>
            <p:cNvPr id="200" name="Rectangle 199">
              <a:extLst>
                <a:ext uri="{FF2B5EF4-FFF2-40B4-BE49-F238E27FC236}">
                  <a16:creationId xmlns:a16="http://schemas.microsoft.com/office/drawing/2014/main" id="{21D973AA-6B6E-274F-8446-8DECF4F60880}"/>
                </a:ext>
              </a:extLst>
            </p:cNvPr>
            <p:cNvSpPr/>
            <p:nvPr/>
          </p:nvSpPr>
          <p:spPr>
            <a:xfrm>
              <a:off x="4798000" y="5868948"/>
              <a:ext cx="319357" cy="179175"/>
            </a:xfrm>
            <a:prstGeom prst="rect">
              <a:avLst/>
            </a:prstGeom>
            <a:solidFill>
              <a:schemeClr val="tx1"/>
            </a:solidFill>
          </p:spPr>
          <p:style>
            <a:lnRef idx="2">
              <a:schemeClr val="dk1"/>
            </a:lnRef>
            <a:fillRef idx="1">
              <a:schemeClr val="lt1"/>
            </a:fillRef>
            <a:effectRef idx="0">
              <a:schemeClr val="dk1"/>
            </a:effectRef>
            <a:fontRef idx="minor">
              <a:schemeClr val="dk1"/>
            </a:fontRef>
          </p:style>
          <p:txBody>
            <a:bodyPr anchor="ctr"/>
            <a:lstStyle/>
            <a:p>
              <a:pPr algn="ctr" eaLnBrk="1" hangingPunct="1">
                <a:defRPr/>
              </a:pPr>
              <a:endParaRPr lang="en-US" sz="1000">
                <a:solidFill>
                  <a:schemeClr val="bg1"/>
                </a:solidFill>
              </a:endParaRPr>
            </a:p>
          </p:txBody>
        </p:sp>
        <p:sp>
          <p:nvSpPr>
            <p:cNvPr id="201" name="Rectangle 200">
              <a:extLst>
                <a:ext uri="{FF2B5EF4-FFF2-40B4-BE49-F238E27FC236}">
                  <a16:creationId xmlns:a16="http://schemas.microsoft.com/office/drawing/2014/main" id="{33BCAB8B-2E8F-0549-B74C-984042457B9F}"/>
                </a:ext>
              </a:extLst>
            </p:cNvPr>
            <p:cNvSpPr/>
            <p:nvPr/>
          </p:nvSpPr>
          <p:spPr>
            <a:xfrm>
              <a:off x="5349218" y="5868948"/>
              <a:ext cx="199050" cy="179175"/>
            </a:xfrm>
            <a:prstGeom prst="rect">
              <a:avLst/>
            </a:prstGeom>
            <a:solidFill>
              <a:schemeClr val="tx1"/>
            </a:solidFill>
          </p:spPr>
          <p:style>
            <a:lnRef idx="2">
              <a:schemeClr val="dk1"/>
            </a:lnRef>
            <a:fillRef idx="1">
              <a:schemeClr val="lt1"/>
            </a:fillRef>
            <a:effectRef idx="0">
              <a:schemeClr val="dk1"/>
            </a:effectRef>
            <a:fontRef idx="minor">
              <a:schemeClr val="dk1"/>
            </a:fontRef>
          </p:style>
          <p:txBody>
            <a:bodyPr anchor="ctr"/>
            <a:lstStyle/>
            <a:p>
              <a:pPr algn="ctr" eaLnBrk="1" hangingPunct="1">
                <a:defRPr/>
              </a:pPr>
              <a:endParaRPr lang="en-US" sz="1000">
                <a:solidFill>
                  <a:schemeClr val="bg1"/>
                </a:solidFill>
              </a:endParaRPr>
            </a:p>
          </p:txBody>
        </p:sp>
        <p:sp>
          <p:nvSpPr>
            <p:cNvPr id="202" name="Rectangle 201">
              <a:extLst>
                <a:ext uri="{FF2B5EF4-FFF2-40B4-BE49-F238E27FC236}">
                  <a16:creationId xmlns:a16="http://schemas.microsoft.com/office/drawing/2014/main" id="{DB2D774F-ACFB-6144-92D1-781D340FAE66}"/>
                </a:ext>
              </a:extLst>
            </p:cNvPr>
            <p:cNvSpPr/>
            <p:nvPr/>
          </p:nvSpPr>
          <p:spPr>
            <a:xfrm>
              <a:off x="5786693" y="5868948"/>
              <a:ext cx="325918" cy="176990"/>
            </a:xfrm>
            <a:prstGeom prst="rect">
              <a:avLst/>
            </a:prstGeom>
            <a:solidFill>
              <a:schemeClr val="tx1"/>
            </a:solidFill>
          </p:spPr>
          <p:style>
            <a:lnRef idx="2">
              <a:schemeClr val="dk1"/>
            </a:lnRef>
            <a:fillRef idx="1">
              <a:schemeClr val="lt1"/>
            </a:fillRef>
            <a:effectRef idx="0">
              <a:schemeClr val="dk1"/>
            </a:effectRef>
            <a:fontRef idx="minor">
              <a:schemeClr val="dk1"/>
            </a:fontRef>
          </p:style>
          <p:txBody>
            <a:bodyPr anchor="ctr"/>
            <a:lstStyle/>
            <a:p>
              <a:pPr algn="ctr" eaLnBrk="1" hangingPunct="1">
                <a:defRPr/>
              </a:pPr>
              <a:endParaRPr lang="en-US" sz="1000">
                <a:solidFill>
                  <a:schemeClr val="bg1"/>
                </a:solidFill>
              </a:endParaRPr>
            </a:p>
          </p:txBody>
        </p:sp>
        <p:sp>
          <p:nvSpPr>
            <p:cNvPr id="203" name="Rectangle 202">
              <a:extLst>
                <a:ext uri="{FF2B5EF4-FFF2-40B4-BE49-F238E27FC236}">
                  <a16:creationId xmlns:a16="http://schemas.microsoft.com/office/drawing/2014/main" id="{32A60279-950C-2A4B-9D51-6F5B0B93B09C}"/>
                </a:ext>
              </a:extLst>
            </p:cNvPr>
            <p:cNvSpPr/>
            <p:nvPr/>
          </p:nvSpPr>
          <p:spPr>
            <a:xfrm>
              <a:off x="4596762" y="5868948"/>
              <a:ext cx="150928" cy="179175"/>
            </a:xfrm>
            <a:prstGeom prst="rect">
              <a:avLst/>
            </a:prstGeom>
            <a:solidFill>
              <a:schemeClr val="tx1"/>
            </a:solidFill>
          </p:spPr>
          <p:style>
            <a:lnRef idx="2">
              <a:schemeClr val="dk1"/>
            </a:lnRef>
            <a:fillRef idx="1">
              <a:schemeClr val="lt1"/>
            </a:fillRef>
            <a:effectRef idx="0">
              <a:schemeClr val="dk1"/>
            </a:effectRef>
            <a:fontRef idx="minor">
              <a:schemeClr val="dk1"/>
            </a:fontRef>
          </p:style>
          <p:txBody>
            <a:bodyPr anchor="ctr"/>
            <a:lstStyle/>
            <a:p>
              <a:pPr algn="ctr" eaLnBrk="1" hangingPunct="1">
                <a:defRPr/>
              </a:pPr>
              <a:endParaRPr lang="en-US" sz="1000">
                <a:solidFill>
                  <a:schemeClr val="bg1"/>
                </a:solidFill>
              </a:endParaRPr>
            </a:p>
          </p:txBody>
        </p:sp>
        <p:sp>
          <p:nvSpPr>
            <p:cNvPr id="204" name="Rectangle 203">
              <a:extLst>
                <a:ext uri="{FF2B5EF4-FFF2-40B4-BE49-F238E27FC236}">
                  <a16:creationId xmlns:a16="http://schemas.microsoft.com/office/drawing/2014/main" id="{03D2629B-D862-6E4F-9638-3DDC5F48431F}"/>
                </a:ext>
              </a:extLst>
            </p:cNvPr>
            <p:cNvSpPr/>
            <p:nvPr/>
          </p:nvSpPr>
          <p:spPr>
            <a:xfrm>
              <a:off x="2555942" y="5866763"/>
              <a:ext cx="153116" cy="179175"/>
            </a:xfrm>
            <a:prstGeom prst="rect">
              <a:avLst/>
            </a:prstGeom>
            <a:solidFill>
              <a:schemeClr val="tx1"/>
            </a:solidFill>
          </p:spPr>
          <p:style>
            <a:lnRef idx="2">
              <a:schemeClr val="dk1"/>
            </a:lnRef>
            <a:fillRef idx="1">
              <a:schemeClr val="lt1"/>
            </a:fillRef>
            <a:effectRef idx="0">
              <a:schemeClr val="dk1"/>
            </a:effectRef>
            <a:fontRef idx="minor">
              <a:schemeClr val="dk1"/>
            </a:fontRef>
          </p:style>
          <p:txBody>
            <a:bodyPr anchor="ctr"/>
            <a:lstStyle/>
            <a:p>
              <a:pPr algn="ctr" eaLnBrk="1" hangingPunct="1">
                <a:defRPr/>
              </a:pPr>
              <a:r>
                <a:rPr lang="en-US" sz="1100">
                  <a:solidFill>
                    <a:schemeClr val="bg1"/>
                  </a:solidFill>
                </a:rPr>
                <a:t>0</a:t>
              </a:r>
              <a:endParaRPr lang="en-US" sz="1000">
                <a:solidFill>
                  <a:schemeClr val="bg1"/>
                </a:solidFill>
              </a:endParaRPr>
            </a:p>
          </p:txBody>
        </p:sp>
        <p:cxnSp>
          <p:nvCxnSpPr>
            <p:cNvPr id="205" name="Straight Arrow Connector 204">
              <a:extLst>
                <a:ext uri="{FF2B5EF4-FFF2-40B4-BE49-F238E27FC236}">
                  <a16:creationId xmlns:a16="http://schemas.microsoft.com/office/drawing/2014/main" id="{F66F1C0E-55D9-AD49-B4F1-09DDA1AD802D}"/>
                </a:ext>
              </a:extLst>
            </p:cNvPr>
            <p:cNvCxnSpPr/>
            <p:nvPr/>
          </p:nvCxnSpPr>
          <p:spPr>
            <a:xfrm>
              <a:off x="2573441" y="4671532"/>
              <a:ext cx="774330" cy="86965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06" name="Straight Arrow Connector 205">
              <a:extLst>
                <a:ext uri="{FF2B5EF4-FFF2-40B4-BE49-F238E27FC236}">
                  <a16:creationId xmlns:a16="http://schemas.microsoft.com/office/drawing/2014/main" id="{3878E8D3-17F4-A84A-8C40-C93550A12BAF}"/>
                </a:ext>
              </a:extLst>
            </p:cNvPr>
            <p:cNvCxnSpPr/>
            <p:nvPr/>
          </p:nvCxnSpPr>
          <p:spPr>
            <a:xfrm flipH="1">
              <a:off x="5362343" y="4671532"/>
              <a:ext cx="785266" cy="86965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70372" name="TextBox 206">
              <a:extLst>
                <a:ext uri="{FF2B5EF4-FFF2-40B4-BE49-F238E27FC236}">
                  <a16:creationId xmlns:a16="http://schemas.microsoft.com/office/drawing/2014/main" id="{6D80FC11-38B7-ED47-B83E-99EC393D04F6}"/>
                </a:ext>
              </a:extLst>
            </p:cNvPr>
            <p:cNvSpPr txBox="1">
              <a:spLocks noChangeArrowheads="1"/>
            </p:cNvSpPr>
            <p:nvPr/>
          </p:nvSpPr>
          <p:spPr bwMode="auto">
            <a:xfrm>
              <a:off x="3083870" y="4779777"/>
              <a:ext cx="2441266" cy="10178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algn="ctr" eaLnBrk="1" hangingPunct="1"/>
              <a:r>
                <a:rPr lang="en-US" altLang="en-US" sz="1400">
                  <a:latin typeface="Arial" panose="020B0604020202020204" pitchFamily="34" charset="0"/>
                </a:rPr>
                <a:t>Stable estimator of relevant loci</a:t>
              </a:r>
            </a:p>
            <a:p>
              <a:pPr algn="ctr" eaLnBrk="1" hangingPunct="1"/>
              <a:r>
                <a:rPr lang="en-US" altLang="en-US" sz="1400">
                  <a:latin typeface="Arial" panose="020B0604020202020204" pitchFamily="34" charset="0"/>
                </a:rPr>
                <a:t>(AND) </a:t>
              </a:r>
            </a:p>
          </p:txBody>
        </p:sp>
      </p:grpSp>
      <p:sp>
        <p:nvSpPr>
          <p:cNvPr id="120" name="Circular Arrow 119">
            <a:extLst>
              <a:ext uri="{FF2B5EF4-FFF2-40B4-BE49-F238E27FC236}">
                <a16:creationId xmlns:a16="http://schemas.microsoft.com/office/drawing/2014/main" id="{867EAFF0-E0D9-9140-9AAA-EBD2EF94A11E}"/>
              </a:ext>
            </a:extLst>
          </p:cNvPr>
          <p:cNvSpPr/>
          <p:nvPr/>
        </p:nvSpPr>
        <p:spPr>
          <a:xfrm>
            <a:off x="3517900" y="1068388"/>
            <a:ext cx="1844675" cy="1754187"/>
          </a:xfrm>
          <a:prstGeom prst="circularArrow">
            <a:avLst>
              <a:gd name="adj1" fmla="val 12500"/>
              <a:gd name="adj2" fmla="val 1142319"/>
              <a:gd name="adj3" fmla="val 20457681"/>
              <a:gd name="adj4" fmla="val 1308847"/>
              <a:gd name="adj5" fmla="val 12500"/>
            </a:avLst>
          </a:prstGeom>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r>
              <a:rPr lang="en-US">
                <a:solidFill>
                  <a:schemeClr val="tx1"/>
                </a:solidFill>
              </a:rPr>
              <a:t>10</a:t>
            </a:r>
            <a:r>
              <a:rPr lang="en-US" baseline="30000">
                <a:solidFill>
                  <a:schemeClr val="tx1"/>
                </a:solidFill>
              </a:rPr>
              <a:t>6</a:t>
            </a:r>
          </a:p>
          <a:p>
            <a:pPr algn="ctr" eaLnBrk="1" hangingPunct="1">
              <a:defRPr/>
            </a:pPr>
            <a:r>
              <a:rPr lang="en-US">
                <a:solidFill>
                  <a:schemeClr val="tx1"/>
                </a:solidFill>
              </a:rPr>
              <a:t>iterations</a:t>
            </a:r>
          </a:p>
        </p:txBody>
      </p:sp>
      <p:sp>
        <p:nvSpPr>
          <p:cNvPr id="270354" name="Rectangle 117">
            <a:extLst>
              <a:ext uri="{FF2B5EF4-FFF2-40B4-BE49-F238E27FC236}">
                <a16:creationId xmlns:a16="http://schemas.microsoft.com/office/drawing/2014/main" id="{8F5B78E0-AAED-AE4B-8DCE-37597D00A742}"/>
              </a:ext>
            </a:extLst>
          </p:cNvPr>
          <p:cNvSpPr>
            <a:spLocks noChangeArrowheads="1"/>
          </p:cNvSpPr>
          <p:nvPr/>
        </p:nvSpPr>
        <p:spPr bwMode="auto">
          <a:xfrm>
            <a:off x="12700" y="117475"/>
            <a:ext cx="63500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eaLnBrk="1" hangingPunct="1"/>
            <a:r>
              <a:rPr lang="en-US" altLang="en-US" sz="2000" b="1">
                <a:solidFill>
                  <a:srgbClr val="000000"/>
                </a:solidFill>
              </a:rPr>
              <a:t>Stability assessment</a:t>
            </a:r>
          </a:p>
          <a:p>
            <a:pPr eaLnBrk="1" hangingPunct="1"/>
            <a:endParaRPr lang="en-US" altLang="en-US" sz="2000" b="1">
              <a:solidFill>
                <a:srgbClr val="000000"/>
              </a:solidFill>
            </a:endParaRPr>
          </a:p>
        </p:txBody>
      </p:sp>
      <p:sp>
        <p:nvSpPr>
          <p:cNvPr id="270355" name="Espace réservé du numéro de diapositive 3">
            <a:extLst>
              <a:ext uri="{FF2B5EF4-FFF2-40B4-BE49-F238E27FC236}">
                <a16:creationId xmlns:a16="http://schemas.microsoft.com/office/drawing/2014/main" id="{43439DE4-AB7A-1047-824D-9A67551DD281}"/>
              </a:ext>
            </a:extLst>
          </p:cNvPr>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r>
              <a:rPr lang="fr-FR" altLang="en-US">
                <a:solidFill>
                  <a:schemeClr val="bg1"/>
                </a:solidFill>
                <a:latin typeface="Arial" panose="020B0604020202020204" pitchFamily="34" charset="0"/>
              </a:rPr>
              <a:t>- </a:t>
            </a:r>
            <a:fld id="{92D15247-9491-2849-AC12-308F8FA57BF3}" type="slidenum">
              <a:rPr lang="fr-FR" altLang="en-US">
                <a:solidFill>
                  <a:schemeClr val="bg1"/>
                </a:solidFill>
                <a:latin typeface="Arial" panose="020B0604020202020204" pitchFamily="34" charset="0"/>
              </a:rPr>
              <a:pPr/>
              <a:t>52</a:t>
            </a:fld>
            <a:endParaRPr lang="fr-FR" altLang="en-US">
              <a:solidFill>
                <a:schemeClr val="bg1"/>
              </a:solidFill>
              <a:latin typeface="Arial" panose="020B0604020202020204" pitchFamily="34" charset="0"/>
            </a:endParaRPr>
          </a:p>
        </p:txBody>
      </p:sp>
    </p:spTree>
    <p:extLst>
      <p:ext uri="{BB962C8B-B14F-4D97-AF65-F5344CB8AC3E}">
        <p14:creationId xmlns:p14="http://schemas.microsoft.com/office/powerpoint/2010/main" val="180636084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2385" name="Picture 472">
            <a:extLst>
              <a:ext uri="{FF2B5EF4-FFF2-40B4-BE49-F238E27FC236}">
                <a16:creationId xmlns:a16="http://schemas.microsoft.com/office/drawing/2014/main" id="{75F1A6AE-AB9D-BB41-9BC1-F055B2471A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011575">
            <a:off x="2049463" y="1071563"/>
            <a:ext cx="2413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2386" name="Picture 473">
            <a:extLst>
              <a:ext uri="{FF2B5EF4-FFF2-40B4-BE49-F238E27FC236}">
                <a16:creationId xmlns:a16="http://schemas.microsoft.com/office/drawing/2014/main" id="{25375C97-3F6B-0A4F-94DE-7B1E906723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62700" y="1030288"/>
            <a:ext cx="601663" cy="449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2387" name="Picture 474">
            <a:extLst>
              <a:ext uri="{FF2B5EF4-FFF2-40B4-BE49-F238E27FC236}">
                <a16:creationId xmlns:a16="http://schemas.microsoft.com/office/drawing/2014/main" id="{0AA93F01-CEEB-CB48-8AFA-EEDC76B0C8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011575">
            <a:off x="2197100" y="1309688"/>
            <a:ext cx="2413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2388" name="Picture 475">
            <a:extLst>
              <a:ext uri="{FF2B5EF4-FFF2-40B4-BE49-F238E27FC236}">
                <a16:creationId xmlns:a16="http://schemas.microsoft.com/office/drawing/2014/main" id="{038FB1BB-6EFF-0C4A-B2AA-BB93CF566DA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94463" y="1343025"/>
            <a:ext cx="601662" cy="44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2389" name="Picture 476">
            <a:extLst>
              <a:ext uri="{FF2B5EF4-FFF2-40B4-BE49-F238E27FC236}">
                <a16:creationId xmlns:a16="http://schemas.microsoft.com/office/drawing/2014/main" id="{FBC2FD4F-FB6F-C94E-904A-406B5BA766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011575">
            <a:off x="5708650" y="1058863"/>
            <a:ext cx="2413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2390" name="Picture 477">
            <a:extLst>
              <a:ext uri="{FF2B5EF4-FFF2-40B4-BE49-F238E27FC236}">
                <a16:creationId xmlns:a16="http://schemas.microsoft.com/office/drawing/2014/main" id="{532E304E-9323-7B4E-81A6-CCFB332263A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2238" y="1030288"/>
            <a:ext cx="601662" cy="449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2391" name="Picture 478">
            <a:extLst>
              <a:ext uri="{FF2B5EF4-FFF2-40B4-BE49-F238E27FC236}">
                <a16:creationId xmlns:a16="http://schemas.microsoft.com/office/drawing/2014/main" id="{ADE14A5D-46E2-5C46-94A5-07409636A7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011575">
            <a:off x="5821363" y="1328738"/>
            <a:ext cx="2413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2392" name="Picture 479">
            <a:extLst>
              <a:ext uri="{FF2B5EF4-FFF2-40B4-BE49-F238E27FC236}">
                <a16:creationId xmlns:a16="http://schemas.microsoft.com/office/drawing/2014/main" id="{97F1DCC1-B6DB-2741-9C22-8D12B99E612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94013" y="1304925"/>
            <a:ext cx="601662" cy="44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81" name="Straight Arrow Connector 480">
            <a:extLst>
              <a:ext uri="{FF2B5EF4-FFF2-40B4-BE49-F238E27FC236}">
                <a16:creationId xmlns:a16="http://schemas.microsoft.com/office/drawing/2014/main" id="{AF376891-D9AA-2A44-ACA3-5F02E9B65995}"/>
              </a:ext>
            </a:extLst>
          </p:cNvPr>
          <p:cNvCxnSpPr/>
          <p:nvPr/>
        </p:nvCxnSpPr>
        <p:spPr>
          <a:xfrm flipH="1">
            <a:off x="2871788" y="1720850"/>
            <a:ext cx="180975" cy="2032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82" name="Straight Arrow Connector 481">
            <a:extLst>
              <a:ext uri="{FF2B5EF4-FFF2-40B4-BE49-F238E27FC236}">
                <a16:creationId xmlns:a16="http://schemas.microsoft.com/office/drawing/2014/main" id="{20AC89CF-6141-9448-9E75-20839994B909}"/>
              </a:ext>
            </a:extLst>
          </p:cNvPr>
          <p:cNvCxnSpPr/>
          <p:nvPr/>
        </p:nvCxnSpPr>
        <p:spPr>
          <a:xfrm>
            <a:off x="2344738" y="1708150"/>
            <a:ext cx="192087" cy="2159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483" name="Rounded Rectangle 482">
            <a:extLst>
              <a:ext uri="{FF2B5EF4-FFF2-40B4-BE49-F238E27FC236}">
                <a16:creationId xmlns:a16="http://schemas.microsoft.com/office/drawing/2014/main" id="{ADADDDBB-9E5C-8E41-9C2D-4B5519F701E7}"/>
              </a:ext>
            </a:extLst>
          </p:cNvPr>
          <p:cNvSpPr/>
          <p:nvPr/>
        </p:nvSpPr>
        <p:spPr>
          <a:xfrm>
            <a:off x="2217738" y="1974850"/>
            <a:ext cx="895350" cy="344488"/>
          </a:xfrm>
          <a:prstGeom prst="roundRect">
            <a:avLst/>
          </a:prstGeom>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r>
              <a:rPr lang="en-US" b="1"/>
              <a:t>PLS</a:t>
            </a:r>
          </a:p>
        </p:txBody>
      </p:sp>
      <p:cxnSp>
        <p:nvCxnSpPr>
          <p:cNvPr id="484" name="Straight Arrow Connector 483">
            <a:extLst>
              <a:ext uri="{FF2B5EF4-FFF2-40B4-BE49-F238E27FC236}">
                <a16:creationId xmlns:a16="http://schemas.microsoft.com/office/drawing/2014/main" id="{F6A8FF97-E137-054E-850A-1FD576D4B2EF}"/>
              </a:ext>
            </a:extLst>
          </p:cNvPr>
          <p:cNvCxnSpPr/>
          <p:nvPr/>
        </p:nvCxnSpPr>
        <p:spPr>
          <a:xfrm flipH="1">
            <a:off x="6448425" y="1708150"/>
            <a:ext cx="192088" cy="2159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85" name="Straight Arrow Connector 484">
            <a:extLst>
              <a:ext uri="{FF2B5EF4-FFF2-40B4-BE49-F238E27FC236}">
                <a16:creationId xmlns:a16="http://schemas.microsoft.com/office/drawing/2014/main" id="{1B3BE2E7-CB2F-D74B-A788-64D4590F48CA}"/>
              </a:ext>
            </a:extLst>
          </p:cNvPr>
          <p:cNvCxnSpPr/>
          <p:nvPr/>
        </p:nvCxnSpPr>
        <p:spPr>
          <a:xfrm>
            <a:off x="5988050" y="1708150"/>
            <a:ext cx="192088" cy="2159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486" name="Rounded Rectangle 485">
            <a:extLst>
              <a:ext uri="{FF2B5EF4-FFF2-40B4-BE49-F238E27FC236}">
                <a16:creationId xmlns:a16="http://schemas.microsoft.com/office/drawing/2014/main" id="{8A19E8EE-315E-1948-B6B7-3B52A647D6B5}"/>
              </a:ext>
            </a:extLst>
          </p:cNvPr>
          <p:cNvSpPr/>
          <p:nvPr/>
        </p:nvSpPr>
        <p:spPr>
          <a:xfrm>
            <a:off x="5876925" y="1974850"/>
            <a:ext cx="896938" cy="344488"/>
          </a:xfrm>
          <a:prstGeom prst="roundRect">
            <a:avLst/>
          </a:prstGeom>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r>
              <a:rPr lang="en-US" b="1"/>
              <a:t>PLS</a:t>
            </a:r>
          </a:p>
        </p:txBody>
      </p:sp>
      <p:grpSp>
        <p:nvGrpSpPr>
          <p:cNvPr id="272399" name="Group 1">
            <a:extLst>
              <a:ext uri="{FF2B5EF4-FFF2-40B4-BE49-F238E27FC236}">
                <a16:creationId xmlns:a16="http://schemas.microsoft.com/office/drawing/2014/main" id="{4042F2EF-4F92-ED43-A164-11DED9AE4BBD}"/>
              </a:ext>
            </a:extLst>
          </p:cNvPr>
          <p:cNvGrpSpPr>
            <a:grpSpLocks/>
          </p:cNvGrpSpPr>
          <p:nvPr/>
        </p:nvGrpSpPr>
        <p:grpSpPr bwMode="auto">
          <a:xfrm>
            <a:off x="1397000" y="2743200"/>
            <a:ext cx="6084888" cy="992188"/>
            <a:chOff x="1396981" y="2742582"/>
            <a:chExt cx="6084660" cy="992193"/>
          </a:xfrm>
        </p:grpSpPr>
        <p:sp>
          <p:nvSpPr>
            <p:cNvPr id="122" name="Rounded Rectangle 121">
              <a:extLst>
                <a:ext uri="{FF2B5EF4-FFF2-40B4-BE49-F238E27FC236}">
                  <a16:creationId xmlns:a16="http://schemas.microsoft.com/office/drawing/2014/main" id="{39D4862F-08C1-7443-B86E-6FC2BB9433E4}"/>
                </a:ext>
              </a:extLst>
            </p:cNvPr>
            <p:cNvSpPr/>
            <p:nvPr/>
          </p:nvSpPr>
          <p:spPr>
            <a:xfrm>
              <a:off x="1396981" y="3479186"/>
              <a:ext cx="1563629" cy="127001"/>
            </a:xfrm>
            <a:prstGeom prst="roundRect">
              <a:avLst/>
            </a:prstGeom>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sp>
          <p:nvSpPr>
            <p:cNvPr id="123" name="Rounded Rectangle 122">
              <a:extLst>
                <a:ext uri="{FF2B5EF4-FFF2-40B4-BE49-F238E27FC236}">
                  <a16:creationId xmlns:a16="http://schemas.microsoft.com/office/drawing/2014/main" id="{144306AC-B701-4C45-B354-89B7BD920E91}"/>
                </a:ext>
              </a:extLst>
            </p:cNvPr>
            <p:cNvSpPr/>
            <p:nvPr/>
          </p:nvSpPr>
          <p:spPr>
            <a:xfrm>
              <a:off x="2997121" y="3479186"/>
              <a:ext cx="952464" cy="130176"/>
            </a:xfrm>
            <a:prstGeom prst="roundRect">
              <a:avLst/>
            </a:prstGeom>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grpSp>
          <p:nvGrpSpPr>
            <p:cNvPr id="272439" name="Group 123">
              <a:extLst>
                <a:ext uri="{FF2B5EF4-FFF2-40B4-BE49-F238E27FC236}">
                  <a16:creationId xmlns:a16="http://schemas.microsoft.com/office/drawing/2014/main" id="{572351B3-B301-8C45-8990-913E94DE94F1}"/>
                </a:ext>
              </a:extLst>
            </p:cNvPr>
            <p:cNvGrpSpPr>
              <a:grpSpLocks/>
            </p:cNvGrpSpPr>
            <p:nvPr/>
          </p:nvGrpSpPr>
          <p:grpSpPr bwMode="auto">
            <a:xfrm>
              <a:off x="1474591" y="3479658"/>
              <a:ext cx="2410752" cy="252446"/>
              <a:chOff x="387685" y="4077072"/>
              <a:chExt cx="3322056" cy="347875"/>
            </a:xfrm>
          </p:grpSpPr>
          <p:cxnSp>
            <p:nvCxnSpPr>
              <p:cNvPr id="125" name="Straight Connector 124">
                <a:extLst>
                  <a:ext uri="{FF2B5EF4-FFF2-40B4-BE49-F238E27FC236}">
                    <a16:creationId xmlns:a16="http://schemas.microsoft.com/office/drawing/2014/main" id="{2B3875E1-6EAF-744A-B7C5-37200CC2F6DE}"/>
                  </a:ext>
                </a:extLst>
              </p:cNvPr>
              <p:cNvCxnSpPr/>
              <p:nvPr/>
            </p:nvCxnSpPr>
            <p:spPr>
              <a:xfrm flipV="1">
                <a:off x="628553" y="4076422"/>
                <a:ext cx="0" cy="334705"/>
              </a:xfrm>
              <a:prstGeom prst="line">
                <a:avLst/>
              </a:prstGeom>
            </p:spPr>
            <p:style>
              <a:lnRef idx="2">
                <a:schemeClr val="accent1"/>
              </a:lnRef>
              <a:fillRef idx="0">
                <a:schemeClr val="accent1"/>
              </a:fillRef>
              <a:effectRef idx="1">
                <a:schemeClr val="accent1"/>
              </a:effectRef>
              <a:fontRef idx="minor">
                <a:schemeClr val="tx1"/>
              </a:fontRef>
            </p:style>
          </p:cxnSp>
          <p:cxnSp>
            <p:nvCxnSpPr>
              <p:cNvPr id="126" name="Straight Connector 125">
                <a:extLst>
                  <a:ext uri="{FF2B5EF4-FFF2-40B4-BE49-F238E27FC236}">
                    <a16:creationId xmlns:a16="http://schemas.microsoft.com/office/drawing/2014/main" id="{7576F9F4-B120-6349-AB0F-582AC255385D}"/>
                  </a:ext>
                </a:extLst>
              </p:cNvPr>
              <p:cNvCxnSpPr/>
              <p:nvPr/>
            </p:nvCxnSpPr>
            <p:spPr>
              <a:xfrm flipV="1">
                <a:off x="387926" y="4076422"/>
                <a:ext cx="0" cy="334705"/>
              </a:xfrm>
              <a:prstGeom prst="line">
                <a:avLst/>
              </a:prstGeom>
            </p:spPr>
            <p:style>
              <a:lnRef idx="2">
                <a:schemeClr val="accent1"/>
              </a:lnRef>
              <a:fillRef idx="0">
                <a:schemeClr val="accent1"/>
              </a:fillRef>
              <a:effectRef idx="1">
                <a:schemeClr val="accent1"/>
              </a:effectRef>
              <a:fontRef idx="minor">
                <a:schemeClr val="tx1"/>
              </a:fontRef>
            </p:style>
          </p:cxnSp>
          <p:cxnSp>
            <p:nvCxnSpPr>
              <p:cNvPr id="127" name="Straight Connector 126">
                <a:extLst>
                  <a:ext uri="{FF2B5EF4-FFF2-40B4-BE49-F238E27FC236}">
                    <a16:creationId xmlns:a16="http://schemas.microsoft.com/office/drawing/2014/main" id="{5BF0C47C-F97C-BB4F-B493-CF4AA8CD966B}"/>
                  </a:ext>
                </a:extLst>
              </p:cNvPr>
              <p:cNvCxnSpPr/>
              <p:nvPr/>
            </p:nvCxnSpPr>
            <p:spPr>
              <a:xfrm flipV="1">
                <a:off x="860430" y="4076422"/>
                <a:ext cx="0" cy="334705"/>
              </a:xfrm>
              <a:prstGeom prst="line">
                <a:avLst/>
              </a:prstGeom>
            </p:spPr>
            <p:style>
              <a:lnRef idx="2">
                <a:schemeClr val="accent1"/>
              </a:lnRef>
              <a:fillRef idx="0">
                <a:schemeClr val="accent1"/>
              </a:fillRef>
              <a:effectRef idx="1">
                <a:schemeClr val="accent1"/>
              </a:effectRef>
              <a:fontRef idx="minor">
                <a:schemeClr val="tx1"/>
              </a:fontRef>
            </p:style>
          </p:cxnSp>
          <p:cxnSp>
            <p:nvCxnSpPr>
              <p:cNvPr id="128" name="Straight Connector 127">
                <a:extLst>
                  <a:ext uri="{FF2B5EF4-FFF2-40B4-BE49-F238E27FC236}">
                    <a16:creationId xmlns:a16="http://schemas.microsoft.com/office/drawing/2014/main" id="{B93BC8F9-BCDA-9641-8F19-38B863056C53}"/>
                  </a:ext>
                </a:extLst>
              </p:cNvPr>
              <p:cNvCxnSpPr/>
              <p:nvPr/>
            </p:nvCxnSpPr>
            <p:spPr>
              <a:xfrm>
                <a:off x="1381060" y="4076422"/>
                <a:ext cx="0" cy="334705"/>
              </a:xfrm>
              <a:prstGeom prst="line">
                <a:avLst/>
              </a:prstGeom>
            </p:spPr>
            <p:style>
              <a:lnRef idx="2">
                <a:schemeClr val="accent1"/>
              </a:lnRef>
              <a:fillRef idx="0">
                <a:schemeClr val="accent1"/>
              </a:fillRef>
              <a:effectRef idx="1">
                <a:schemeClr val="accent1"/>
              </a:effectRef>
              <a:fontRef idx="minor">
                <a:schemeClr val="tx1"/>
              </a:fontRef>
            </p:style>
          </p:cxnSp>
          <p:cxnSp>
            <p:nvCxnSpPr>
              <p:cNvPr id="129" name="Straight Connector 128">
                <a:extLst>
                  <a:ext uri="{FF2B5EF4-FFF2-40B4-BE49-F238E27FC236}">
                    <a16:creationId xmlns:a16="http://schemas.microsoft.com/office/drawing/2014/main" id="{674C2CCE-400F-6E43-8CFE-649D768930FD}"/>
                  </a:ext>
                </a:extLst>
              </p:cNvPr>
              <p:cNvCxnSpPr/>
              <p:nvPr/>
            </p:nvCxnSpPr>
            <p:spPr>
              <a:xfrm flipV="1">
                <a:off x="1140433" y="4076422"/>
                <a:ext cx="0" cy="334705"/>
              </a:xfrm>
              <a:prstGeom prst="line">
                <a:avLst/>
              </a:prstGeom>
            </p:spPr>
            <p:style>
              <a:lnRef idx="2">
                <a:schemeClr val="accent1"/>
              </a:lnRef>
              <a:fillRef idx="0">
                <a:schemeClr val="accent1"/>
              </a:fillRef>
              <a:effectRef idx="1">
                <a:schemeClr val="accent1"/>
              </a:effectRef>
              <a:fontRef idx="minor">
                <a:schemeClr val="tx1"/>
              </a:fontRef>
            </p:style>
          </p:cxnSp>
          <p:cxnSp>
            <p:nvCxnSpPr>
              <p:cNvPr id="130" name="Straight Connector 129">
                <a:extLst>
                  <a:ext uri="{FF2B5EF4-FFF2-40B4-BE49-F238E27FC236}">
                    <a16:creationId xmlns:a16="http://schemas.microsoft.com/office/drawing/2014/main" id="{79309867-5055-AB40-9C4B-057E83907654}"/>
                  </a:ext>
                </a:extLst>
              </p:cNvPr>
              <p:cNvCxnSpPr/>
              <p:nvPr/>
            </p:nvCxnSpPr>
            <p:spPr>
              <a:xfrm flipV="1">
                <a:off x="1615124" y="4076422"/>
                <a:ext cx="0" cy="334705"/>
              </a:xfrm>
              <a:prstGeom prst="line">
                <a:avLst/>
              </a:prstGeom>
            </p:spPr>
            <p:style>
              <a:lnRef idx="2">
                <a:schemeClr val="accent1"/>
              </a:lnRef>
              <a:fillRef idx="0">
                <a:schemeClr val="accent1"/>
              </a:fillRef>
              <a:effectRef idx="1">
                <a:schemeClr val="accent1"/>
              </a:effectRef>
              <a:fontRef idx="minor">
                <a:schemeClr val="tx1"/>
              </a:fontRef>
            </p:style>
          </p:cxnSp>
          <p:cxnSp>
            <p:nvCxnSpPr>
              <p:cNvPr id="131" name="Straight Connector 130">
                <a:extLst>
                  <a:ext uri="{FF2B5EF4-FFF2-40B4-BE49-F238E27FC236}">
                    <a16:creationId xmlns:a16="http://schemas.microsoft.com/office/drawing/2014/main" id="{588C6BC6-F363-2449-A239-4A56826BE7CD}"/>
                  </a:ext>
                </a:extLst>
              </p:cNvPr>
              <p:cNvCxnSpPr/>
              <p:nvPr/>
            </p:nvCxnSpPr>
            <p:spPr>
              <a:xfrm flipV="1">
                <a:off x="2050441" y="4076422"/>
                <a:ext cx="0" cy="334705"/>
              </a:xfrm>
              <a:prstGeom prst="line">
                <a:avLst/>
              </a:prstGeom>
            </p:spPr>
            <p:style>
              <a:lnRef idx="2">
                <a:schemeClr val="accent1"/>
              </a:lnRef>
              <a:fillRef idx="0">
                <a:schemeClr val="accent1"/>
              </a:fillRef>
              <a:effectRef idx="1">
                <a:schemeClr val="accent1"/>
              </a:effectRef>
              <a:fontRef idx="minor">
                <a:schemeClr val="tx1"/>
              </a:fontRef>
            </p:style>
          </p:cxnSp>
          <p:cxnSp>
            <p:nvCxnSpPr>
              <p:cNvPr id="132" name="Straight Connector 131">
                <a:extLst>
                  <a:ext uri="{FF2B5EF4-FFF2-40B4-BE49-F238E27FC236}">
                    <a16:creationId xmlns:a16="http://schemas.microsoft.com/office/drawing/2014/main" id="{982A176B-04C8-7348-9092-5A5174EC4EA4}"/>
                  </a:ext>
                </a:extLst>
              </p:cNvPr>
              <p:cNvCxnSpPr/>
              <p:nvPr/>
            </p:nvCxnSpPr>
            <p:spPr>
              <a:xfrm flipV="1">
                <a:off x="1809814" y="4076422"/>
                <a:ext cx="0" cy="334705"/>
              </a:xfrm>
              <a:prstGeom prst="line">
                <a:avLst/>
              </a:prstGeom>
            </p:spPr>
            <p:style>
              <a:lnRef idx="2">
                <a:schemeClr val="accent1"/>
              </a:lnRef>
              <a:fillRef idx="0">
                <a:schemeClr val="accent1"/>
              </a:fillRef>
              <a:effectRef idx="1">
                <a:schemeClr val="accent1"/>
              </a:effectRef>
              <a:fontRef idx="minor">
                <a:schemeClr val="tx1"/>
              </a:fontRef>
            </p:style>
          </p:cxnSp>
          <p:cxnSp>
            <p:nvCxnSpPr>
              <p:cNvPr id="133" name="Straight Connector 132">
                <a:extLst>
                  <a:ext uri="{FF2B5EF4-FFF2-40B4-BE49-F238E27FC236}">
                    <a16:creationId xmlns:a16="http://schemas.microsoft.com/office/drawing/2014/main" id="{2B7AAD4D-25F3-EB48-89D6-683F8907445C}"/>
                  </a:ext>
                </a:extLst>
              </p:cNvPr>
              <p:cNvCxnSpPr/>
              <p:nvPr/>
            </p:nvCxnSpPr>
            <p:spPr>
              <a:xfrm flipV="1">
                <a:off x="2284505" y="4076422"/>
                <a:ext cx="0" cy="334705"/>
              </a:xfrm>
              <a:prstGeom prst="line">
                <a:avLst/>
              </a:prstGeom>
            </p:spPr>
            <p:style>
              <a:lnRef idx="2">
                <a:schemeClr val="accent1"/>
              </a:lnRef>
              <a:fillRef idx="0">
                <a:schemeClr val="accent1"/>
              </a:fillRef>
              <a:effectRef idx="1">
                <a:schemeClr val="accent1"/>
              </a:effectRef>
              <a:fontRef idx="minor">
                <a:schemeClr val="tx1"/>
              </a:fontRef>
            </p:style>
          </p:cxnSp>
          <p:cxnSp>
            <p:nvCxnSpPr>
              <p:cNvPr id="134" name="Straight Connector 133">
                <a:extLst>
                  <a:ext uri="{FF2B5EF4-FFF2-40B4-BE49-F238E27FC236}">
                    <a16:creationId xmlns:a16="http://schemas.microsoft.com/office/drawing/2014/main" id="{F5946BDC-B23F-5044-982F-3B2128E04D0B}"/>
                  </a:ext>
                </a:extLst>
              </p:cNvPr>
              <p:cNvCxnSpPr/>
              <p:nvPr/>
            </p:nvCxnSpPr>
            <p:spPr>
              <a:xfrm flipV="1">
                <a:off x="2805135" y="4076422"/>
                <a:ext cx="0" cy="334705"/>
              </a:xfrm>
              <a:prstGeom prst="line">
                <a:avLst/>
              </a:prstGeom>
            </p:spPr>
            <p:style>
              <a:lnRef idx="2">
                <a:schemeClr val="accent1"/>
              </a:lnRef>
              <a:fillRef idx="0">
                <a:schemeClr val="accent1"/>
              </a:fillRef>
              <a:effectRef idx="1">
                <a:schemeClr val="accent1"/>
              </a:effectRef>
              <a:fontRef idx="minor">
                <a:schemeClr val="tx1"/>
              </a:fontRef>
            </p:style>
          </p:cxnSp>
          <p:cxnSp>
            <p:nvCxnSpPr>
              <p:cNvPr id="135" name="Straight Connector 134">
                <a:extLst>
                  <a:ext uri="{FF2B5EF4-FFF2-40B4-BE49-F238E27FC236}">
                    <a16:creationId xmlns:a16="http://schemas.microsoft.com/office/drawing/2014/main" id="{A02EA2ED-2B52-104E-A21D-76CD8CC3342E}"/>
                  </a:ext>
                </a:extLst>
              </p:cNvPr>
              <p:cNvCxnSpPr/>
              <p:nvPr/>
            </p:nvCxnSpPr>
            <p:spPr>
              <a:xfrm flipV="1">
                <a:off x="2564507" y="4076422"/>
                <a:ext cx="0" cy="334705"/>
              </a:xfrm>
              <a:prstGeom prst="line">
                <a:avLst/>
              </a:prstGeom>
            </p:spPr>
            <p:style>
              <a:lnRef idx="2">
                <a:schemeClr val="accent1"/>
              </a:lnRef>
              <a:fillRef idx="0">
                <a:schemeClr val="accent1"/>
              </a:fillRef>
              <a:effectRef idx="1">
                <a:schemeClr val="accent1"/>
              </a:effectRef>
              <a:fontRef idx="minor">
                <a:schemeClr val="tx1"/>
              </a:fontRef>
            </p:style>
          </p:cxnSp>
          <p:cxnSp>
            <p:nvCxnSpPr>
              <p:cNvPr id="136" name="Straight Connector 135">
                <a:extLst>
                  <a:ext uri="{FF2B5EF4-FFF2-40B4-BE49-F238E27FC236}">
                    <a16:creationId xmlns:a16="http://schemas.microsoft.com/office/drawing/2014/main" id="{138AC147-A022-7A4D-9070-7D1050D3AE38}"/>
                  </a:ext>
                </a:extLst>
              </p:cNvPr>
              <p:cNvCxnSpPr/>
              <p:nvPr/>
            </p:nvCxnSpPr>
            <p:spPr>
              <a:xfrm flipV="1">
                <a:off x="3037012" y="4076422"/>
                <a:ext cx="0" cy="334705"/>
              </a:xfrm>
              <a:prstGeom prst="line">
                <a:avLst/>
              </a:prstGeom>
            </p:spPr>
            <p:style>
              <a:lnRef idx="2">
                <a:schemeClr val="accent1"/>
              </a:lnRef>
              <a:fillRef idx="0">
                <a:schemeClr val="accent1"/>
              </a:fillRef>
              <a:effectRef idx="1">
                <a:schemeClr val="accent1"/>
              </a:effectRef>
              <a:fontRef idx="minor">
                <a:schemeClr val="tx1"/>
              </a:fontRef>
            </p:style>
          </p:cxnSp>
          <p:cxnSp>
            <p:nvCxnSpPr>
              <p:cNvPr id="137" name="Straight Connector 136">
                <a:extLst>
                  <a:ext uri="{FF2B5EF4-FFF2-40B4-BE49-F238E27FC236}">
                    <a16:creationId xmlns:a16="http://schemas.microsoft.com/office/drawing/2014/main" id="{D31A71F8-8FA1-424F-813A-32875F5BF917}"/>
                  </a:ext>
                </a:extLst>
              </p:cNvPr>
              <p:cNvCxnSpPr/>
              <p:nvPr/>
            </p:nvCxnSpPr>
            <p:spPr>
              <a:xfrm flipV="1">
                <a:off x="3478891" y="4076422"/>
                <a:ext cx="0" cy="347831"/>
              </a:xfrm>
              <a:prstGeom prst="line">
                <a:avLst/>
              </a:prstGeom>
            </p:spPr>
            <p:style>
              <a:lnRef idx="2">
                <a:schemeClr val="accent1"/>
              </a:lnRef>
              <a:fillRef idx="0">
                <a:schemeClr val="accent1"/>
              </a:fillRef>
              <a:effectRef idx="1">
                <a:schemeClr val="accent1"/>
              </a:effectRef>
              <a:fontRef idx="minor">
                <a:schemeClr val="tx1"/>
              </a:fontRef>
            </p:style>
          </p:cxnSp>
          <p:cxnSp>
            <p:nvCxnSpPr>
              <p:cNvPr id="138" name="Straight Connector 137">
                <a:extLst>
                  <a:ext uri="{FF2B5EF4-FFF2-40B4-BE49-F238E27FC236}">
                    <a16:creationId xmlns:a16="http://schemas.microsoft.com/office/drawing/2014/main" id="{70297082-8FA3-5E47-B55F-34BB26213448}"/>
                  </a:ext>
                </a:extLst>
              </p:cNvPr>
              <p:cNvCxnSpPr/>
              <p:nvPr/>
            </p:nvCxnSpPr>
            <p:spPr>
              <a:xfrm flipV="1">
                <a:off x="3238263" y="4076422"/>
                <a:ext cx="0" cy="347831"/>
              </a:xfrm>
              <a:prstGeom prst="line">
                <a:avLst/>
              </a:prstGeom>
            </p:spPr>
            <p:style>
              <a:lnRef idx="2">
                <a:schemeClr val="accent1"/>
              </a:lnRef>
              <a:fillRef idx="0">
                <a:schemeClr val="accent1"/>
              </a:fillRef>
              <a:effectRef idx="1">
                <a:schemeClr val="accent1"/>
              </a:effectRef>
              <a:fontRef idx="minor">
                <a:schemeClr val="tx1"/>
              </a:fontRef>
            </p:style>
          </p:cxnSp>
          <p:cxnSp>
            <p:nvCxnSpPr>
              <p:cNvPr id="139" name="Straight Connector 138">
                <a:extLst>
                  <a:ext uri="{FF2B5EF4-FFF2-40B4-BE49-F238E27FC236}">
                    <a16:creationId xmlns:a16="http://schemas.microsoft.com/office/drawing/2014/main" id="{683C7216-21A3-C448-879F-0891CAF1BFD7}"/>
                  </a:ext>
                </a:extLst>
              </p:cNvPr>
              <p:cNvCxnSpPr/>
              <p:nvPr/>
            </p:nvCxnSpPr>
            <p:spPr>
              <a:xfrm flipV="1">
                <a:off x="3710768" y="4076422"/>
                <a:ext cx="0" cy="347831"/>
              </a:xfrm>
              <a:prstGeom prst="line">
                <a:avLst/>
              </a:prstGeom>
            </p:spPr>
            <p:style>
              <a:lnRef idx="2">
                <a:schemeClr val="accent1"/>
              </a:lnRef>
              <a:fillRef idx="0">
                <a:schemeClr val="accent1"/>
              </a:fillRef>
              <a:effectRef idx="1">
                <a:schemeClr val="accent1"/>
              </a:effectRef>
              <a:fontRef idx="minor">
                <a:schemeClr val="tx1"/>
              </a:fontRef>
            </p:style>
          </p:cxnSp>
        </p:grpSp>
        <p:sp>
          <p:nvSpPr>
            <p:cNvPr id="140" name="Rectangle 139">
              <a:extLst>
                <a:ext uri="{FF2B5EF4-FFF2-40B4-BE49-F238E27FC236}">
                  <a16:creationId xmlns:a16="http://schemas.microsoft.com/office/drawing/2014/main" id="{F1CE3419-C84F-1D4A-ADF8-8986B1CFDD14}"/>
                </a:ext>
              </a:extLst>
            </p:cNvPr>
            <p:cNvSpPr/>
            <p:nvPr/>
          </p:nvSpPr>
          <p:spPr>
            <a:xfrm>
              <a:off x="1487466" y="2814020"/>
              <a:ext cx="33336" cy="65881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eaLnBrk="1" hangingPunct="1">
                <a:defRPr/>
              </a:pPr>
              <a:endParaRPr lang="en-US"/>
            </a:p>
          </p:txBody>
        </p:sp>
        <p:sp>
          <p:nvSpPr>
            <p:cNvPr id="141" name="Rectangle 140">
              <a:extLst>
                <a:ext uri="{FF2B5EF4-FFF2-40B4-BE49-F238E27FC236}">
                  <a16:creationId xmlns:a16="http://schemas.microsoft.com/office/drawing/2014/main" id="{34C0FF98-07DC-E14E-973B-5118C4343F6B}"/>
                </a:ext>
              </a:extLst>
            </p:cNvPr>
            <p:cNvSpPr/>
            <p:nvPr/>
          </p:nvSpPr>
          <p:spPr>
            <a:xfrm>
              <a:off x="2063706" y="2742582"/>
              <a:ext cx="33337" cy="72707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eaLnBrk="1" hangingPunct="1">
                <a:defRPr/>
              </a:pPr>
              <a:endParaRPr lang="en-US"/>
            </a:p>
          </p:txBody>
        </p:sp>
        <p:sp>
          <p:nvSpPr>
            <p:cNvPr id="142" name="Rectangle 141">
              <a:extLst>
                <a:ext uri="{FF2B5EF4-FFF2-40B4-BE49-F238E27FC236}">
                  <a16:creationId xmlns:a16="http://schemas.microsoft.com/office/drawing/2014/main" id="{EA909116-7D5D-ED47-A698-71576571F4FE}"/>
                </a:ext>
              </a:extLst>
            </p:cNvPr>
            <p:cNvSpPr/>
            <p:nvPr/>
          </p:nvSpPr>
          <p:spPr>
            <a:xfrm>
              <a:off x="2793929" y="2752107"/>
              <a:ext cx="33337" cy="71755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eaLnBrk="1" hangingPunct="1">
                <a:defRPr/>
              </a:pPr>
              <a:endParaRPr lang="en-US"/>
            </a:p>
          </p:txBody>
        </p:sp>
        <p:sp>
          <p:nvSpPr>
            <p:cNvPr id="143" name="Rectangle 142">
              <a:extLst>
                <a:ext uri="{FF2B5EF4-FFF2-40B4-BE49-F238E27FC236}">
                  <a16:creationId xmlns:a16="http://schemas.microsoft.com/office/drawing/2014/main" id="{468CEF1E-7B10-0B42-8D10-915AF1AC2B27}"/>
                </a:ext>
              </a:extLst>
            </p:cNvPr>
            <p:cNvSpPr/>
            <p:nvPr/>
          </p:nvSpPr>
          <p:spPr>
            <a:xfrm>
              <a:off x="3254286" y="2752107"/>
              <a:ext cx="31749" cy="71914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eaLnBrk="1" hangingPunct="1">
                <a:defRPr/>
              </a:pPr>
              <a:endParaRPr lang="en-US"/>
            </a:p>
          </p:txBody>
        </p:sp>
        <p:sp>
          <p:nvSpPr>
            <p:cNvPr id="144" name="Rectangle 143">
              <a:extLst>
                <a:ext uri="{FF2B5EF4-FFF2-40B4-BE49-F238E27FC236}">
                  <a16:creationId xmlns:a16="http://schemas.microsoft.com/office/drawing/2014/main" id="{C5B83A05-ABC5-6D4C-BA04-2D07968A6F35}"/>
                </a:ext>
              </a:extLst>
            </p:cNvPr>
            <p:cNvSpPr/>
            <p:nvPr/>
          </p:nvSpPr>
          <p:spPr>
            <a:xfrm>
              <a:off x="3330484" y="2872758"/>
              <a:ext cx="33337" cy="603253"/>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eaLnBrk="1" hangingPunct="1">
                <a:defRPr/>
              </a:pPr>
              <a:endParaRPr lang="en-US"/>
            </a:p>
          </p:txBody>
        </p:sp>
        <p:grpSp>
          <p:nvGrpSpPr>
            <p:cNvPr id="272445" name="Group 144">
              <a:extLst>
                <a:ext uri="{FF2B5EF4-FFF2-40B4-BE49-F238E27FC236}">
                  <a16:creationId xmlns:a16="http://schemas.microsoft.com/office/drawing/2014/main" id="{B2CE398B-6B7E-D148-96A4-DD17CDB9B960}"/>
                </a:ext>
              </a:extLst>
            </p:cNvPr>
            <p:cNvGrpSpPr>
              <a:grpSpLocks/>
            </p:cNvGrpSpPr>
            <p:nvPr/>
          </p:nvGrpSpPr>
          <p:grpSpPr bwMode="auto">
            <a:xfrm>
              <a:off x="1396981" y="3481870"/>
              <a:ext cx="2552535" cy="134680"/>
              <a:chOff x="280737" y="4076439"/>
              <a:chExt cx="3517436" cy="185591"/>
            </a:xfrm>
          </p:grpSpPr>
          <p:sp>
            <p:nvSpPr>
              <p:cNvPr id="146" name="Rectangle 145">
                <a:extLst>
                  <a:ext uri="{FF2B5EF4-FFF2-40B4-BE49-F238E27FC236}">
                    <a16:creationId xmlns:a16="http://schemas.microsoft.com/office/drawing/2014/main" id="{C83530D3-0B1C-6E4D-9A06-556C93FAC1CA}"/>
                  </a:ext>
                </a:extLst>
              </p:cNvPr>
              <p:cNvSpPr/>
              <p:nvPr/>
            </p:nvSpPr>
            <p:spPr>
              <a:xfrm>
                <a:off x="2802947" y="4079304"/>
                <a:ext cx="234064" cy="179384"/>
              </a:xfrm>
              <a:prstGeom prst="rect">
                <a:avLst/>
              </a:prstGeom>
            </p:spPr>
            <p:style>
              <a:lnRef idx="2">
                <a:schemeClr val="dk1"/>
              </a:lnRef>
              <a:fillRef idx="1">
                <a:schemeClr val="lt1"/>
              </a:fillRef>
              <a:effectRef idx="0">
                <a:schemeClr val="dk1"/>
              </a:effectRef>
              <a:fontRef idx="minor">
                <a:schemeClr val="dk1"/>
              </a:fontRef>
            </p:style>
            <p:txBody>
              <a:bodyPr lIns="36000" tIns="0" anchor="ctr"/>
              <a:lstStyle/>
              <a:p>
                <a:pPr eaLnBrk="1" hangingPunct="1">
                  <a:defRPr/>
                </a:pPr>
                <a:r>
                  <a:rPr lang="en-US" sz="1000"/>
                  <a:t>1</a:t>
                </a:r>
                <a:endParaRPr lang="en-US" sz="800"/>
              </a:p>
            </p:txBody>
          </p:sp>
          <p:sp>
            <p:nvSpPr>
              <p:cNvPr id="147" name="Rectangle 146">
                <a:extLst>
                  <a:ext uri="{FF2B5EF4-FFF2-40B4-BE49-F238E27FC236}">
                    <a16:creationId xmlns:a16="http://schemas.microsoft.com/office/drawing/2014/main" id="{501EAF13-0E12-8947-B38B-EDC17BD0E3CA}"/>
                  </a:ext>
                </a:extLst>
              </p:cNvPr>
              <p:cNvSpPr/>
              <p:nvPr/>
            </p:nvSpPr>
            <p:spPr>
              <a:xfrm>
                <a:off x="2050441" y="4083679"/>
                <a:ext cx="231877" cy="179384"/>
              </a:xfrm>
              <a:prstGeom prst="rect">
                <a:avLst/>
              </a:prstGeom>
            </p:spPr>
            <p:style>
              <a:lnRef idx="2">
                <a:schemeClr val="dk1"/>
              </a:lnRef>
              <a:fillRef idx="1">
                <a:schemeClr val="lt1"/>
              </a:fillRef>
              <a:effectRef idx="0">
                <a:schemeClr val="dk1"/>
              </a:effectRef>
              <a:fontRef idx="minor">
                <a:schemeClr val="dk1"/>
              </a:fontRef>
            </p:style>
            <p:txBody>
              <a:bodyPr lIns="36000" tIns="0" anchor="ctr"/>
              <a:lstStyle/>
              <a:p>
                <a:pPr eaLnBrk="1" hangingPunct="1">
                  <a:defRPr/>
                </a:pPr>
                <a:r>
                  <a:rPr lang="en-US" sz="1000"/>
                  <a:t>1</a:t>
                </a:r>
                <a:endParaRPr lang="en-US" sz="800"/>
              </a:p>
            </p:txBody>
          </p:sp>
          <p:sp>
            <p:nvSpPr>
              <p:cNvPr id="148" name="Rectangle 147">
                <a:extLst>
                  <a:ext uri="{FF2B5EF4-FFF2-40B4-BE49-F238E27FC236}">
                    <a16:creationId xmlns:a16="http://schemas.microsoft.com/office/drawing/2014/main" id="{B5F8E8BF-CF81-3242-8275-8591B3F9CDEA}"/>
                  </a:ext>
                </a:extLst>
              </p:cNvPr>
              <p:cNvSpPr/>
              <p:nvPr/>
            </p:nvSpPr>
            <p:spPr>
              <a:xfrm>
                <a:off x="1144808" y="4079304"/>
                <a:ext cx="231877" cy="179384"/>
              </a:xfrm>
              <a:prstGeom prst="rect">
                <a:avLst/>
              </a:prstGeom>
            </p:spPr>
            <p:style>
              <a:lnRef idx="2">
                <a:schemeClr val="dk1"/>
              </a:lnRef>
              <a:fillRef idx="1">
                <a:schemeClr val="lt1"/>
              </a:fillRef>
              <a:effectRef idx="0">
                <a:schemeClr val="dk1"/>
              </a:effectRef>
              <a:fontRef idx="minor">
                <a:schemeClr val="dk1"/>
              </a:fontRef>
            </p:style>
            <p:txBody>
              <a:bodyPr lIns="36000" tIns="0" anchor="ctr"/>
              <a:lstStyle/>
              <a:p>
                <a:pPr eaLnBrk="1" hangingPunct="1">
                  <a:defRPr/>
                </a:pPr>
                <a:r>
                  <a:rPr lang="en-US" sz="1000"/>
                  <a:t>1</a:t>
                </a:r>
                <a:endParaRPr lang="en-US" sz="800"/>
              </a:p>
            </p:txBody>
          </p:sp>
          <p:sp>
            <p:nvSpPr>
              <p:cNvPr id="149" name="Rectangle 148">
                <a:extLst>
                  <a:ext uri="{FF2B5EF4-FFF2-40B4-BE49-F238E27FC236}">
                    <a16:creationId xmlns:a16="http://schemas.microsoft.com/office/drawing/2014/main" id="{8CB309E7-7A5A-EF4F-8902-EADF5623C7CE}"/>
                  </a:ext>
                </a:extLst>
              </p:cNvPr>
              <p:cNvSpPr/>
              <p:nvPr/>
            </p:nvSpPr>
            <p:spPr>
              <a:xfrm>
                <a:off x="392301" y="4079304"/>
                <a:ext cx="231877" cy="179384"/>
              </a:xfrm>
              <a:prstGeom prst="rect">
                <a:avLst/>
              </a:prstGeom>
            </p:spPr>
            <p:style>
              <a:lnRef idx="2">
                <a:schemeClr val="dk1"/>
              </a:lnRef>
              <a:fillRef idx="1">
                <a:schemeClr val="lt1"/>
              </a:fillRef>
              <a:effectRef idx="0">
                <a:schemeClr val="dk1"/>
              </a:effectRef>
              <a:fontRef idx="minor">
                <a:schemeClr val="dk1"/>
              </a:fontRef>
            </p:style>
            <p:txBody>
              <a:bodyPr lIns="36000" tIns="0" anchor="ctr"/>
              <a:lstStyle/>
              <a:p>
                <a:pPr eaLnBrk="1" hangingPunct="1">
                  <a:defRPr/>
                </a:pPr>
                <a:r>
                  <a:rPr lang="en-US" sz="1000"/>
                  <a:t>1</a:t>
                </a:r>
              </a:p>
            </p:txBody>
          </p:sp>
          <p:sp>
            <p:nvSpPr>
              <p:cNvPr id="150" name="Rectangle 149">
                <a:extLst>
                  <a:ext uri="{FF2B5EF4-FFF2-40B4-BE49-F238E27FC236}">
                    <a16:creationId xmlns:a16="http://schemas.microsoft.com/office/drawing/2014/main" id="{2E3072FD-CF5B-1B43-B333-9E06F82CA349}"/>
                  </a:ext>
                </a:extLst>
              </p:cNvPr>
              <p:cNvSpPr/>
              <p:nvPr/>
            </p:nvSpPr>
            <p:spPr>
              <a:xfrm>
                <a:off x="3037011" y="4079304"/>
                <a:ext cx="761257" cy="179384"/>
              </a:xfrm>
              <a:prstGeom prst="rect">
                <a:avLst/>
              </a:prstGeom>
              <a:solidFill>
                <a:schemeClr val="tx1"/>
              </a:solidFill>
            </p:spPr>
            <p:style>
              <a:lnRef idx="2">
                <a:schemeClr val="dk1"/>
              </a:lnRef>
              <a:fillRef idx="1">
                <a:schemeClr val="lt1"/>
              </a:fillRef>
              <a:effectRef idx="0">
                <a:schemeClr val="dk1"/>
              </a:effectRef>
              <a:fontRef idx="minor">
                <a:schemeClr val="dk1"/>
              </a:fontRef>
            </p:style>
            <p:txBody>
              <a:bodyPr anchor="ctr"/>
              <a:lstStyle/>
              <a:p>
                <a:pPr algn="ctr" eaLnBrk="1" hangingPunct="1">
                  <a:defRPr/>
                </a:pPr>
                <a:r>
                  <a:rPr lang="en-US" sz="1100">
                    <a:solidFill>
                      <a:schemeClr val="bg1"/>
                    </a:solidFill>
                  </a:rPr>
                  <a:t>0</a:t>
                </a:r>
                <a:endParaRPr lang="en-US" sz="1000">
                  <a:solidFill>
                    <a:schemeClr val="bg1"/>
                  </a:solidFill>
                </a:endParaRPr>
              </a:p>
            </p:txBody>
          </p:sp>
          <p:sp>
            <p:nvSpPr>
              <p:cNvPr id="151" name="Rectangle 150">
                <a:extLst>
                  <a:ext uri="{FF2B5EF4-FFF2-40B4-BE49-F238E27FC236}">
                    <a16:creationId xmlns:a16="http://schemas.microsoft.com/office/drawing/2014/main" id="{C286F090-D9FE-5448-A794-B57E120E50C3}"/>
                  </a:ext>
                </a:extLst>
              </p:cNvPr>
              <p:cNvSpPr/>
              <p:nvPr/>
            </p:nvSpPr>
            <p:spPr>
              <a:xfrm>
                <a:off x="2291068" y="4083679"/>
                <a:ext cx="144376" cy="179384"/>
              </a:xfrm>
              <a:prstGeom prst="rect">
                <a:avLst/>
              </a:prstGeom>
              <a:solidFill>
                <a:schemeClr val="tx1"/>
              </a:solidFill>
            </p:spPr>
            <p:style>
              <a:lnRef idx="2">
                <a:schemeClr val="dk1"/>
              </a:lnRef>
              <a:fillRef idx="1">
                <a:schemeClr val="lt1"/>
              </a:fillRef>
              <a:effectRef idx="0">
                <a:schemeClr val="dk1"/>
              </a:effectRef>
              <a:fontRef idx="minor">
                <a:schemeClr val="dk1"/>
              </a:fontRef>
            </p:style>
            <p:txBody>
              <a:bodyPr anchor="ctr"/>
              <a:lstStyle/>
              <a:p>
                <a:pPr algn="ctr" eaLnBrk="1" hangingPunct="1">
                  <a:defRPr/>
                </a:pPr>
                <a:endParaRPr lang="en-US" sz="1000">
                  <a:solidFill>
                    <a:schemeClr val="bg1"/>
                  </a:solidFill>
                </a:endParaRPr>
              </a:p>
            </p:txBody>
          </p:sp>
          <p:sp>
            <p:nvSpPr>
              <p:cNvPr id="152" name="Rectangle 151">
                <a:extLst>
                  <a:ext uri="{FF2B5EF4-FFF2-40B4-BE49-F238E27FC236}">
                    <a16:creationId xmlns:a16="http://schemas.microsoft.com/office/drawing/2014/main" id="{1C40AFF3-A4F2-1E41-AADC-37A025232FBA}"/>
                  </a:ext>
                </a:extLst>
              </p:cNvPr>
              <p:cNvSpPr/>
              <p:nvPr/>
            </p:nvSpPr>
            <p:spPr>
              <a:xfrm>
                <a:off x="1396372" y="4081491"/>
                <a:ext cx="636569" cy="179384"/>
              </a:xfrm>
              <a:prstGeom prst="rect">
                <a:avLst/>
              </a:prstGeom>
              <a:solidFill>
                <a:schemeClr val="tx1"/>
              </a:solidFill>
            </p:spPr>
            <p:style>
              <a:lnRef idx="2">
                <a:schemeClr val="dk1"/>
              </a:lnRef>
              <a:fillRef idx="1">
                <a:schemeClr val="lt1"/>
              </a:fillRef>
              <a:effectRef idx="0">
                <a:schemeClr val="dk1"/>
              </a:effectRef>
              <a:fontRef idx="minor">
                <a:schemeClr val="dk1"/>
              </a:fontRef>
            </p:style>
            <p:txBody>
              <a:bodyPr anchor="ctr"/>
              <a:lstStyle/>
              <a:p>
                <a:pPr algn="ctr" eaLnBrk="1" hangingPunct="1">
                  <a:defRPr/>
                </a:pPr>
                <a:r>
                  <a:rPr lang="en-US" sz="1100">
                    <a:solidFill>
                      <a:schemeClr val="bg1"/>
                    </a:solidFill>
                  </a:rPr>
                  <a:t>0</a:t>
                </a:r>
                <a:endParaRPr lang="en-US" sz="1000">
                  <a:solidFill>
                    <a:schemeClr val="bg1"/>
                  </a:solidFill>
                </a:endParaRPr>
              </a:p>
            </p:txBody>
          </p:sp>
          <p:sp>
            <p:nvSpPr>
              <p:cNvPr id="153" name="Rectangle 152">
                <a:extLst>
                  <a:ext uri="{FF2B5EF4-FFF2-40B4-BE49-F238E27FC236}">
                    <a16:creationId xmlns:a16="http://schemas.microsoft.com/office/drawing/2014/main" id="{1E44F9FD-1DA9-0543-AAEC-BF31F52EF809}"/>
                  </a:ext>
                </a:extLst>
              </p:cNvPr>
              <p:cNvSpPr/>
              <p:nvPr/>
            </p:nvSpPr>
            <p:spPr>
              <a:xfrm>
                <a:off x="635115" y="4079304"/>
                <a:ext cx="505318" cy="179384"/>
              </a:xfrm>
              <a:prstGeom prst="rect">
                <a:avLst/>
              </a:prstGeom>
              <a:solidFill>
                <a:schemeClr val="tx1"/>
              </a:solidFill>
            </p:spPr>
            <p:style>
              <a:lnRef idx="2">
                <a:schemeClr val="dk1"/>
              </a:lnRef>
              <a:fillRef idx="1">
                <a:schemeClr val="lt1"/>
              </a:fillRef>
              <a:effectRef idx="0">
                <a:schemeClr val="dk1"/>
              </a:effectRef>
              <a:fontRef idx="minor">
                <a:schemeClr val="dk1"/>
              </a:fontRef>
            </p:style>
            <p:txBody>
              <a:bodyPr anchor="ctr"/>
              <a:lstStyle/>
              <a:p>
                <a:pPr algn="ctr" eaLnBrk="1" hangingPunct="1">
                  <a:defRPr/>
                </a:pPr>
                <a:r>
                  <a:rPr lang="en-US" sz="1100">
                    <a:solidFill>
                      <a:schemeClr val="bg1"/>
                    </a:solidFill>
                  </a:rPr>
                  <a:t>0</a:t>
                </a:r>
                <a:endParaRPr lang="en-US" sz="1000">
                  <a:solidFill>
                    <a:schemeClr val="bg1"/>
                  </a:solidFill>
                </a:endParaRPr>
              </a:p>
            </p:txBody>
          </p:sp>
          <p:sp>
            <p:nvSpPr>
              <p:cNvPr id="154" name="Rectangle 153">
                <a:extLst>
                  <a:ext uri="{FF2B5EF4-FFF2-40B4-BE49-F238E27FC236}">
                    <a16:creationId xmlns:a16="http://schemas.microsoft.com/office/drawing/2014/main" id="{2BA11398-E942-D947-9661-9424B8C51534}"/>
                  </a:ext>
                </a:extLst>
              </p:cNvPr>
              <p:cNvSpPr/>
              <p:nvPr/>
            </p:nvSpPr>
            <p:spPr>
              <a:xfrm>
                <a:off x="280737" y="4077116"/>
                <a:ext cx="107189" cy="179384"/>
              </a:xfrm>
              <a:prstGeom prst="rect">
                <a:avLst/>
              </a:prstGeom>
              <a:solidFill>
                <a:schemeClr val="tx1"/>
              </a:solidFill>
            </p:spPr>
            <p:style>
              <a:lnRef idx="2">
                <a:schemeClr val="dk1"/>
              </a:lnRef>
              <a:fillRef idx="1">
                <a:schemeClr val="lt1"/>
              </a:fillRef>
              <a:effectRef idx="0">
                <a:schemeClr val="dk1"/>
              </a:effectRef>
              <a:fontRef idx="minor">
                <a:schemeClr val="dk1"/>
              </a:fontRef>
            </p:style>
            <p:txBody>
              <a:bodyPr anchor="ctr"/>
              <a:lstStyle/>
              <a:p>
                <a:pPr algn="ctr" eaLnBrk="1" hangingPunct="1">
                  <a:defRPr/>
                </a:pPr>
                <a:endParaRPr lang="en-US" sz="1000">
                  <a:solidFill>
                    <a:schemeClr val="bg1"/>
                  </a:solidFill>
                </a:endParaRPr>
              </a:p>
            </p:txBody>
          </p:sp>
          <p:sp>
            <p:nvSpPr>
              <p:cNvPr id="155" name="Rectangle 154">
                <a:extLst>
                  <a:ext uri="{FF2B5EF4-FFF2-40B4-BE49-F238E27FC236}">
                    <a16:creationId xmlns:a16="http://schemas.microsoft.com/office/drawing/2014/main" id="{0BFEF8FD-03D4-AB49-89CB-86DDD00E28F1}"/>
                  </a:ext>
                </a:extLst>
              </p:cNvPr>
              <p:cNvSpPr/>
              <p:nvPr/>
            </p:nvSpPr>
            <p:spPr>
              <a:xfrm>
                <a:off x="2485756" y="4079304"/>
                <a:ext cx="317191" cy="179384"/>
              </a:xfrm>
              <a:prstGeom prst="rect">
                <a:avLst/>
              </a:prstGeom>
              <a:solidFill>
                <a:schemeClr val="tx1"/>
              </a:solidFill>
            </p:spPr>
            <p:style>
              <a:lnRef idx="2">
                <a:schemeClr val="dk1"/>
              </a:lnRef>
              <a:fillRef idx="1">
                <a:schemeClr val="lt1"/>
              </a:fillRef>
              <a:effectRef idx="0">
                <a:schemeClr val="dk1"/>
              </a:effectRef>
              <a:fontRef idx="minor">
                <a:schemeClr val="dk1"/>
              </a:fontRef>
            </p:style>
            <p:txBody>
              <a:bodyPr anchor="ctr"/>
              <a:lstStyle/>
              <a:p>
                <a:pPr algn="ctr" eaLnBrk="1" hangingPunct="1">
                  <a:defRPr/>
                </a:pPr>
                <a:r>
                  <a:rPr lang="en-US" sz="1100">
                    <a:solidFill>
                      <a:schemeClr val="bg1"/>
                    </a:solidFill>
                  </a:rPr>
                  <a:t>0</a:t>
                </a:r>
                <a:endParaRPr lang="en-US" sz="1000">
                  <a:solidFill>
                    <a:schemeClr val="bg1"/>
                  </a:solidFill>
                </a:endParaRPr>
              </a:p>
            </p:txBody>
          </p:sp>
        </p:grpSp>
        <p:sp>
          <p:nvSpPr>
            <p:cNvPr id="156" name="Rounded Rectangle 155">
              <a:extLst>
                <a:ext uri="{FF2B5EF4-FFF2-40B4-BE49-F238E27FC236}">
                  <a16:creationId xmlns:a16="http://schemas.microsoft.com/office/drawing/2014/main" id="{C366C950-7A6C-6C44-B597-FC81B9758458}"/>
                </a:ext>
              </a:extLst>
            </p:cNvPr>
            <p:cNvSpPr/>
            <p:nvPr/>
          </p:nvSpPr>
          <p:spPr>
            <a:xfrm>
              <a:off x="4929037" y="3482361"/>
              <a:ext cx="1563628" cy="127001"/>
            </a:xfrm>
            <a:prstGeom prst="roundRect">
              <a:avLst/>
            </a:prstGeom>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sp>
          <p:nvSpPr>
            <p:cNvPr id="157" name="Rounded Rectangle 156">
              <a:extLst>
                <a:ext uri="{FF2B5EF4-FFF2-40B4-BE49-F238E27FC236}">
                  <a16:creationId xmlns:a16="http://schemas.microsoft.com/office/drawing/2014/main" id="{19CE4D32-8DC2-6A43-BCAF-7DA66A3D1E6E}"/>
                </a:ext>
              </a:extLst>
            </p:cNvPr>
            <p:cNvSpPr/>
            <p:nvPr/>
          </p:nvSpPr>
          <p:spPr>
            <a:xfrm>
              <a:off x="6529177" y="3482361"/>
              <a:ext cx="952464" cy="130176"/>
            </a:xfrm>
            <a:prstGeom prst="roundRect">
              <a:avLst/>
            </a:prstGeom>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grpSp>
          <p:nvGrpSpPr>
            <p:cNvPr id="272448" name="Group 157">
              <a:extLst>
                <a:ext uri="{FF2B5EF4-FFF2-40B4-BE49-F238E27FC236}">
                  <a16:creationId xmlns:a16="http://schemas.microsoft.com/office/drawing/2014/main" id="{E3D7B662-076B-3B41-9675-EF64A0615118}"/>
                </a:ext>
              </a:extLst>
            </p:cNvPr>
            <p:cNvGrpSpPr>
              <a:grpSpLocks/>
            </p:cNvGrpSpPr>
            <p:nvPr/>
          </p:nvGrpSpPr>
          <p:grpSpPr bwMode="auto">
            <a:xfrm>
              <a:off x="5006716" y="3482329"/>
              <a:ext cx="2410752" cy="252446"/>
              <a:chOff x="387685" y="4077072"/>
              <a:chExt cx="3322056" cy="347875"/>
            </a:xfrm>
          </p:grpSpPr>
          <p:cxnSp>
            <p:nvCxnSpPr>
              <p:cNvPr id="159" name="Straight Connector 158">
                <a:extLst>
                  <a:ext uri="{FF2B5EF4-FFF2-40B4-BE49-F238E27FC236}">
                    <a16:creationId xmlns:a16="http://schemas.microsoft.com/office/drawing/2014/main" id="{3BC11A66-665F-5442-84E2-25F61C724F46}"/>
                  </a:ext>
                </a:extLst>
              </p:cNvPr>
              <p:cNvCxnSpPr/>
              <p:nvPr/>
            </p:nvCxnSpPr>
            <p:spPr>
              <a:xfrm flipV="1">
                <a:off x="628457" y="4077116"/>
                <a:ext cx="0" cy="334705"/>
              </a:xfrm>
              <a:prstGeom prst="line">
                <a:avLst/>
              </a:prstGeom>
            </p:spPr>
            <p:style>
              <a:lnRef idx="2">
                <a:schemeClr val="accent1"/>
              </a:lnRef>
              <a:fillRef idx="0">
                <a:schemeClr val="accent1"/>
              </a:fillRef>
              <a:effectRef idx="1">
                <a:schemeClr val="accent1"/>
              </a:effectRef>
              <a:fontRef idx="minor">
                <a:schemeClr val="tx1"/>
              </a:fontRef>
            </p:style>
          </p:cxnSp>
          <p:cxnSp>
            <p:nvCxnSpPr>
              <p:cNvPr id="160" name="Straight Connector 159">
                <a:extLst>
                  <a:ext uri="{FF2B5EF4-FFF2-40B4-BE49-F238E27FC236}">
                    <a16:creationId xmlns:a16="http://schemas.microsoft.com/office/drawing/2014/main" id="{38D33726-B608-E849-853B-4C02EDD39CE9}"/>
                  </a:ext>
                </a:extLst>
              </p:cNvPr>
              <p:cNvCxnSpPr/>
              <p:nvPr/>
            </p:nvCxnSpPr>
            <p:spPr>
              <a:xfrm flipV="1">
                <a:off x="387830" y="4077116"/>
                <a:ext cx="0" cy="334705"/>
              </a:xfrm>
              <a:prstGeom prst="line">
                <a:avLst/>
              </a:prstGeom>
            </p:spPr>
            <p:style>
              <a:lnRef idx="2">
                <a:schemeClr val="accent1"/>
              </a:lnRef>
              <a:fillRef idx="0">
                <a:schemeClr val="accent1"/>
              </a:fillRef>
              <a:effectRef idx="1">
                <a:schemeClr val="accent1"/>
              </a:effectRef>
              <a:fontRef idx="minor">
                <a:schemeClr val="tx1"/>
              </a:fontRef>
            </p:style>
          </p:cxnSp>
          <p:cxnSp>
            <p:nvCxnSpPr>
              <p:cNvPr id="161" name="Straight Connector 160">
                <a:extLst>
                  <a:ext uri="{FF2B5EF4-FFF2-40B4-BE49-F238E27FC236}">
                    <a16:creationId xmlns:a16="http://schemas.microsoft.com/office/drawing/2014/main" id="{3F72535A-565C-1347-9FCB-4462174A55B0}"/>
                  </a:ext>
                </a:extLst>
              </p:cNvPr>
              <p:cNvCxnSpPr/>
              <p:nvPr/>
            </p:nvCxnSpPr>
            <p:spPr>
              <a:xfrm flipV="1">
                <a:off x="860334" y="4077116"/>
                <a:ext cx="0" cy="334705"/>
              </a:xfrm>
              <a:prstGeom prst="line">
                <a:avLst/>
              </a:prstGeom>
            </p:spPr>
            <p:style>
              <a:lnRef idx="2">
                <a:schemeClr val="accent1"/>
              </a:lnRef>
              <a:fillRef idx="0">
                <a:schemeClr val="accent1"/>
              </a:fillRef>
              <a:effectRef idx="1">
                <a:schemeClr val="accent1"/>
              </a:effectRef>
              <a:fontRef idx="minor">
                <a:schemeClr val="tx1"/>
              </a:fontRef>
            </p:style>
          </p:cxnSp>
          <p:cxnSp>
            <p:nvCxnSpPr>
              <p:cNvPr id="162" name="Straight Connector 161">
                <a:extLst>
                  <a:ext uri="{FF2B5EF4-FFF2-40B4-BE49-F238E27FC236}">
                    <a16:creationId xmlns:a16="http://schemas.microsoft.com/office/drawing/2014/main" id="{0A5BEE8A-5B61-F943-9FE3-25866E03A658}"/>
                  </a:ext>
                </a:extLst>
              </p:cNvPr>
              <p:cNvCxnSpPr/>
              <p:nvPr/>
            </p:nvCxnSpPr>
            <p:spPr>
              <a:xfrm>
                <a:off x="1380964" y="4077116"/>
                <a:ext cx="0" cy="334705"/>
              </a:xfrm>
              <a:prstGeom prst="line">
                <a:avLst/>
              </a:prstGeom>
            </p:spPr>
            <p:style>
              <a:lnRef idx="2">
                <a:schemeClr val="accent1"/>
              </a:lnRef>
              <a:fillRef idx="0">
                <a:schemeClr val="accent1"/>
              </a:fillRef>
              <a:effectRef idx="1">
                <a:schemeClr val="accent1"/>
              </a:effectRef>
              <a:fontRef idx="minor">
                <a:schemeClr val="tx1"/>
              </a:fontRef>
            </p:style>
          </p:cxnSp>
          <p:cxnSp>
            <p:nvCxnSpPr>
              <p:cNvPr id="163" name="Straight Connector 162">
                <a:extLst>
                  <a:ext uri="{FF2B5EF4-FFF2-40B4-BE49-F238E27FC236}">
                    <a16:creationId xmlns:a16="http://schemas.microsoft.com/office/drawing/2014/main" id="{4CA32C18-A219-6F42-AC37-4DC0B145B7E3}"/>
                  </a:ext>
                </a:extLst>
              </p:cNvPr>
              <p:cNvCxnSpPr/>
              <p:nvPr/>
            </p:nvCxnSpPr>
            <p:spPr>
              <a:xfrm flipV="1">
                <a:off x="1140336" y="4077116"/>
                <a:ext cx="0" cy="334705"/>
              </a:xfrm>
              <a:prstGeom prst="line">
                <a:avLst/>
              </a:prstGeom>
            </p:spPr>
            <p:style>
              <a:lnRef idx="2">
                <a:schemeClr val="accent1"/>
              </a:lnRef>
              <a:fillRef idx="0">
                <a:schemeClr val="accent1"/>
              </a:fillRef>
              <a:effectRef idx="1">
                <a:schemeClr val="accent1"/>
              </a:effectRef>
              <a:fontRef idx="minor">
                <a:schemeClr val="tx1"/>
              </a:fontRef>
            </p:style>
          </p:cxnSp>
          <p:cxnSp>
            <p:nvCxnSpPr>
              <p:cNvPr id="164" name="Straight Connector 163">
                <a:extLst>
                  <a:ext uri="{FF2B5EF4-FFF2-40B4-BE49-F238E27FC236}">
                    <a16:creationId xmlns:a16="http://schemas.microsoft.com/office/drawing/2014/main" id="{EE462B65-10EF-9A42-8E9A-CABC948EDCCD}"/>
                  </a:ext>
                </a:extLst>
              </p:cNvPr>
              <p:cNvCxnSpPr/>
              <p:nvPr/>
            </p:nvCxnSpPr>
            <p:spPr>
              <a:xfrm flipV="1">
                <a:off x="1615029" y="4077116"/>
                <a:ext cx="0" cy="334705"/>
              </a:xfrm>
              <a:prstGeom prst="line">
                <a:avLst/>
              </a:prstGeom>
            </p:spPr>
            <p:style>
              <a:lnRef idx="2">
                <a:schemeClr val="accent1"/>
              </a:lnRef>
              <a:fillRef idx="0">
                <a:schemeClr val="accent1"/>
              </a:fillRef>
              <a:effectRef idx="1">
                <a:schemeClr val="accent1"/>
              </a:effectRef>
              <a:fontRef idx="minor">
                <a:schemeClr val="tx1"/>
              </a:fontRef>
            </p:style>
          </p:cxnSp>
          <p:cxnSp>
            <p:nvCxnSpPr>
              <p:cNvPr id="165" name="Straight Connector 164">
                <a:extLst>
                  <a:ext uri="{FF2B5EF4-FFF2-40B4-BE49-F238E27FC236}">
                    <a16:creationId xmlns:a16="http://schemas.microsoft.com/office/drawing/2014/main" id="{75739717-02B0-3A41-ADFB-430F56C6ACF7}"/>
                  </a:ext>
                </a:extLst>
              </p:cNvPr>
              <p:cNvCxnSpPr/>
              <p:nvPr/>
            </p:nvCxnSpPr>
            <p:spPr>
              <a:xfrm flipV="1">
                <a:off x="2050345" y="4077116"/>
                <a:ext cx="0" cy="334705"/>
              </a:xfrm>
              <a:prstGeom prst="line">
                <a:avLst/>
              </a:prstGeom>
            </p:spPr>
            <p:style>
              <a:lnRef idx="2">
                <a:schemeClr val="accent1"/>
              </a:lnRef>
              <a:fillRef idx="0">
                <a:schemeClr val="accent1"/>
              </a:fillRef>
              <a:effectRef idx="1">
                <a:schemeClr val="accent1"/>
              </a:effectRef>
              <a:fontRef idx="minor">
                <a:schemeClr val="tx1"/>
              </a:fontRef>
            </p:style>
          </p:cxnSp>
          <p:cxnSp>
            <p:nvCxnSpPr>
              <p:cNvPr id="166" name="Straight Connector 165">
                <a:extLst>
                  <a:ext uri="{FF2B5EF4-FFF2-40B4-BE49-F238E27FC236}">
                    <a16:creationId xmlns:a16="http://schemas.microsoft.com/office/drawing/2014/main" id="{0CBE206F-DC89-3549-B093-58FA2B0F0BF9}"/>
                  </a:ext>
                </a:extLst>
              </p:cNvPr>
              <p:cNvCxnSpPr/>
              <p:nvPr/>
            </p:nvCxnSpPr>
            <p:spPr>
              <a:xfrm flipV="1">
                <a:off x="1809717" y="4077116"/>
                <a:ext cx="0" cy="334705"/>
              </a:xfrm>
              <a:prstGeom prst="line">
                <a:avLst/>
              </a:prstGeom>
            </p:spPr>
            <p:style>
              <a:lnRef idx="2">
                <a:schemeClr val="accent1"/>
              </a:lnRef>
              <a:fillRef idx="0">
                <a:schemeClr val="accent1"/>
              </a:fillRef>
              <a:effectRef idx="1">
                <a:schemeClr val="accent1"/>
              </a:effectRef>
              <a:fontRef idx="minor">
                <a:schemeClr val="tx1"/>
              </a:fontRef>
            </p:style>
          </p:cxnSp>
          <p:cxnSp>
            <p:nvCxnSpPr>
              <p:cNvPr id="167" name="Straight Connector 166">
                <a:extLst>
                  <a:ext uri="{FF2B5EF4-FFF2-40B4-BE49-F238E27FC236}">
                    <a16:creationId xmlns:a16="http://schemas.microsoft.com/office/drawing/2014/main" id="{923B69B0-EBED-9C45-A5CC-F5EA0F318706}"/>
                  </a:ext>
                </a:extLst>
              </p:cNvPr>
              <p:cNvCxnSpPr/>
              <p:nvPr/>
            </p:nvCxnSpPr>
            <p:spPr>
              <a:xfrm flipV="1">
                <a:off x="2284410" y="4077116"/>
                <a:ext cx="0" cy="334705"/>
              </a:xfrm>
              <a:prstGeom prst="line">
                <a:avLst/>
              </a:prstGeom>
            </p:spPr>
            <p:style>
              <a:lnRef idx="2">
                <a:schemeClr val="accent1"/>
              </a:lnRef>
              <a:fillRef idx="0">
                <a:schemeClr val="accent1"/>
              </a:fillRef>
              <a:effectRef idx="1">
                <a:schemeClr val="accent1"/>
              </a:effectRef>
              <a:fontRef idx="minor">
                <a:schemeClr val="tx1"/>
              </a:fontRef>
            </p:style>
          </p:cxnSp>
          <p:cxnSp>
            <p:nvCxnSpPr>
              <p:cNvPr id="168" name="Straight Connector 167">
                <a:extLst>
                  <a:ext uri="{FF2B5EF4-FFF2-40B4-BE49-F238E27FC236}">
                    <a16:creationId xmlns:a16="http://schemas.microsoft.com/office/drawing/2014/main" id="{C1C58657-2263-6443-93ED-9403B2725DF6}"/>
                  </a:ext>
                </a:extLst>
              </p:cNvPr>
              <p:cNvCxnSpPr/>
              <p:nvPr/>
            </p:nvCxnSpPr>
            <p:spPr>
              <a:xfrm flipV="1">
                <a:off x="2805039" y="4077116"/>
                <a:ext cx="0" cy="334705"/>
              </a:xfrm>
              <a:prstGeom prst="line">
                <a:avLst/>
              </a:prstGeom>
            </p:spPr>
            <p:style>
              <a:lnRef idx="2">
                <a:schemeClr val="accent1"/>
              </a:lnRef>
              <a:fillRef idx="0">
                <a:schemeClr val="accent1"/>
              </a:fillRef>
              <a:effectRef idx="1">
                <a:schemeClr val="accent1"/>
              </a:effectRef>
              <a:fontRef idx="minor">
                <a:schemeClr val="tx1"/>
              </a:fontRef>
            </p:style>
          </p:cxnSp>
          <p:cxnSp>
            <p:nvCxnSpPr>
              <p:cNvPr id="169" name="Straight Connector 168">
                <a:extLst>
                  <a:ext uri="{FF2B5EF4-FFF2-40B4-BE49-F238E27FC236}">
                    <a16:creationId xmlns:a16="http://schemas.microsoft.com/office/drawing/2014/main" id="{DA5F82E9-FEB6-264C-B10E-ED943C68926F}"/>
                  </a:ext>
                </a:extLst>
              </p:cNvPr>
              <p:cNvCxnSpPr/>
              <p:nvPr/>
            </p:nvCxnSpPr>
            <p:spPr>
              <a:xfrm flipV="1">
                <a:off x="2564412" y="4077116"/>
                <a:ext cx="0" cy="334705"/>
              </a:xfrm>
              <a:prstGeom prst="line">
                <a:avLst/>
              </a:prstGeom>
            </p:spPr>
            <p:style>
              <a:lnRef idx="2">
                <a:schemeClr val="accent1"/>
              </a:lnRef>
              <a:fillRef idx="0">
                <a:schemeClr val="accent1"/>
              </a:fillRef>
              <a:effectRef idx="1">
                <a:schemeClr val="accent1"/>
              </a:effectRef>
              <a:fontRef idx="minor">
                <a:schemeClr val="tx1"/>
              </a:fontRef>
            </p:style>
          </p:cxnSp>
          <p:cxnSp>
            <p:nvCxnSpPr>
              <p:cNvPr id="170" name="Straight Connector 169">
                <a:extLst>
                  <a:ext uri="{FF2B5EF4-FFF2-40B4-BE49-F238E27FC236}">
                    <a16:creationId xmlns:a16="http://schemas.microsoft.com/office/drawing/2014/main" id="{E6BBAC52-585C-4E4A-8E7D-7AA539E3CD80}"/>
                  </a:ext>
                </a:extLst>
              </p:cNvPr>
              <p:cNvCxnSpPr/>
              <p:nvPr/>
            </p:nvCxnSpPr>
            <p:spPr>
              <a:xfrm flipV="1">
                <a:off x="3036916" y="4077116"/>
                <a:ext cx="0" cy="334705"/>
              </a:xfrm>
              <a:prstGeom prst="line">
                <a:avLst/>
              </a:prstGeom>
            </p:spPr>
            <p:style>
              <a:lnRef idx="2">
                <a:schemeClr val="accent1"/>
              </a:lnRef>
              <a:fillRef idx="0">
                <a:schemeClr val="accent1"/>
              </a:fillRef>
              <a:effectRef idx="1">
                <a:schemeClr val="accent1"/>
              </a:effectRef>
              <a:fontRef idx="minor">
                <a:schemeClr val="tx1"/>
              </a:fontRef>
            </p:style>
          </p:cxnSp>
          <p:cxnSp>
            <p:nvCxnSpPr>
              <p:cNvPr id="171" name="Straight Connector 170">
                <a:extLst>
                  <a:ext uri="{FF2B5EF4-FFF2-40B4-BE49-F238E27FC236}">
                    <a16:creationId xmlns:a16="http://schemas.microsoft.com/office/drawing/2014/main" id="{96440D69-53F5-5C4C-AC1E-A2DA3C6070FF}"/>
                  </a:ext>
                </a:extLst>
              </p:cNvPr>
              <p:cNvCxnSpPr/>
              <p:nvPr/>
            </p:nvCxnSpPr>
            <p:spPr>
              <a:xfrm flipV="1">
                <a:off x="3478795" y="4077116"/>
                <a:ext cx="0" cy="347831"/>
              </a:xfrm>
              <a:prstGeom prst="line">
                <a:avLst/>
              </a:prstGeom>
            </p:spPr>
            <p:style>
              <a:lnRef idx="2">
                <a:schemeClr val="accent1"/>
              </a:lnRef>
              <a:fillRef idx="0">
                <a:schemeClr val="accent1"/>
              </a:fillRef>
              <a:effectRef idx="1">
                <a:schemeClr val="accent1"/>
              </a:effectRef>
              <a:fontRef idx="minor">
                <a:schemeClr val="tx1"/>
              </a:fontRef>
            </p:style>
          </p:cxnSp>
          <p:cxnSp>
            <p:nvCxnSpPr>
              <p:cNvPr id="172" name="Straight Connector 171">
                <a:extLst>
                  <a:ext uri="{FF2B5EF4-FFF2-40B4-BE49-F238E27FC236}">
                    <a16:creationId xmlns:a16="http://schemas.microsoft.com/office/drawing/2014/main" id="{3413A57B-3E66-8F47-9F79-D58963735055}"/>
                  </a:ext>
                </a:extLst>
              </p:cNvPr>
              <p:cNvCxnSpPr/>
              <p:nvPr/>
            </p:nvCxnSpPr>
            <p:spPr>
              <a:xfrm flipV="1">
                <a:off x="3238168" y="4077116"/>
                <a:ext cx="0" cy="347831"/>
              </a:xfrm>
              <a:prstGeom prst="line">
                <a:avLst/>
              </a:prstGeom>
            </p:spPr>
            <p:style>
              <a:lnRef idx="2">
                <a:schemeClr val="accent1"/>
              </a:lnRef>
              <a:fillRef idx="0">
                <a:schemeClr val="accent1"/>
              </a:fillRef>
              <a:effectRef idx="1">
                <a:schemeClr val="accent1"/>
              </a:effectRef>
              <a:fontRef idx="minor">
                <a:schemeClr val="tx1"/>
              </a:fontRef>
            </p:style>
          </p:cxnSp>
          <p:cxnSp>
            <p:nvCxnSpPr>
              <p:cNvPr id="173" name="Straight Connector 172">
                <a:extLst>
                  <a:ext uri="{FF2B5EF4-FFF2-40B4-BE49-F238E27FC236}">
                    <a16:creationId xmlns:a16="http://schemas.microsoft.com/office/drawing/2014/main" id="{542C8388-F67F-2040-9ACA-42E0F85D3B17}"/>
                  </a:ext>
                </a:extLst>
              </p:cNvPr>
              <p:cNvCxnSpPr/>
              <p:nvPr/>
            </p:nvCxnSpPr>
            <p:spPr>
              <a:xfrm flipV="1">
                <a:off x="3710673" y="4077116"/>
                <a:ext cx="0" cy="347831"/>
              </a:xfrm>
              <a:prstGeom prst="line">
                <a:avLst/>
              </a:prstGeom>
            </p:spPr>
            <p:style>
              <a:lnRef idx="2">
                <a:schemeClr val="accent1"/>
              </a:lnRef>
              <a:fillRef idx="0">
                <a:schemeClr val="accent1"/>
              </a:fillRef>
              <a:effectRef idx="1">
                <a:schemeClr val="accent1"/>
              </a:effectRef>
              <a:fontRef idx="minor">
                <a:schemeClr val="tx1"/>
              </a:fontRef>
            </p:style>
          </p:cxnSp>
        </p:grpSp>
        <p:sp>
          <p:nvSpPr>
            <p:cNvPr id="174" name="Rectangle 173">
              <a:extLst>
                <a:ext uri="{FF2B5EF4-FFF2-40B4-BE49-F238E27FC236}">
                  <a16:creationId xmlns:a16="http://schemas.microsoft.com/office/drawing/2014/main" id="{E276BE53-10EB-AB4D-8ED3-839464825D98}"/>
                </a:ext>
              </a:extLst>
            </p:cNvPr>
            <p:cNvSpPr/>
            <p:nvPr/>
          </p:nvSpPr>
          <p:spPr>
            <a:xfrm>
              <a:off x="5595762" y="2745757"/>
              <a:ext cx="33336" cy="72707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eaLnBrk="1" hangingPunct="1">
                <a:defRPr/>
              </a:pPr>
              <a:endParaRPr lang="en-US"/>
            </a:p>
          </p:txBody>
        </p:sp>
        <p:sp>
          <p:nvSpPr>
            <p:cNvPr id="175" name="Rectangle 174">
              <a:extLst>
                <a:ext uri="{FF2B5EF4-FFF2-40B4-BE49-F238E27FC236}">
                  <a16:creationId xmlns:a16="http://schemas.microsoft.com/office/drawing/2014/main" id="{3B052A68-7A26-F241-A8CC-F2C6F5CDF81F}"/>
                </a:ext>
              </a:extLst>
            </p:cNvPr>
            <p:cNvSpPr/>
            <p:nvPr/>
          </p:nvSpPr>
          <p:spPr>
            <a:xfrm>
              <a:off x="5659259" y="2755282"/>
              <a:ext cx="33336" cy="72072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eaLnBrk="1" hangingPunct="1">
                <a:defRPr/>
              </a:pPr>
              <a:endParaRPr lang="en-US"/>
            </a:p>
          </p:txBody>
        </p:sp>
        <p:sp>
          <p:nvSpPr>
            <p:cNvPr id="176" name="Rectangle 175">
              <a:extLst>
                <a:ext uri="{FF2B5EF4-FFF2-40B4-BE49-F238E27FC236}">
                  <a16:creationId xmlns:a16="http://schemas.microsoft.com/office/drawing/2014/main" id="{5F804644-5D07-EB4B-BAB9-065E5E391E1A}"/>
                </a:ext>
              </a:extLst>
            </p:cNvPr>
            <p:cNvSpPr/>
            <p:nvPr/>
          </p:nvSpPr>
          <p:spPr>
            <a:xfrm>
              <a:off x="6325984" y="2755282"/>
              <a:ext cx="33336" cy="71755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eaLnBrk="1" hangingPunct="1">
                <a:defRPr/>
              </a:pPr>
              <a:endParaRPr lang="en-US"/>
            </a:p>
          </p:txBody>
        </p:sp>
        <p:sp>
          <p:nvSpPr>
            <p:cNvPr id="177" name="Rectangle 176">
              <a:extLst>
                <a:ext uri="{FF2B5EF4-FFF2-40B4-BE49-F238E27FC236}">
                  <a16:creationId xmlns:a16="http://schemas.microsoft.com/office/drawing/2014/main" id="{A562BCDE-E5B3-E34D-AB06-2109DA20D959}"/>
                </a:ext>
              </a:extLst>
            </p:cNvPr>
            <p:cNvSpPr/>
            <p:nvPr/>
          </p:nvSpPr>
          <p:spPr>
            <a:xfrm>
              <a:off x="7175264" y="2815607"/>
              <a:ext cx="33337" cy="654053"/>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eaLnBrk="1" hangingPunct="1">
                <a:defRPr/>
              </a:pPr>
              <a:endParaRPr lang="en-US"/>
            </a:p>
          </p:txBody>
        </p:sp>
        <p:sp>
          <p:nvSpPr>
            <p:cNvPr id="178" name="Rectangle 177">
              <a:extLst>
                <a:ext uri="{FF2B5EF4-FFF2-40B4-BE49-F238E27FC236}">
                  <a16:creationId xmlns:a16="http://schemas.microsoft.com/office/drawing/2014/main" id="{ACF09369-F35C-EF4B-8662-54BC24CC25B3}"/>
                </a:ext>
              </a:extLst>
            </p:cNvPr>
            <p:cNvSpPr/>
            <p:nvPr/>
          </p:nvSpPr>
          <p:spPr>
            <a:xfrm>
              <a:off x="5552900" y="3485536"/>
              <a:ext cx="168269" cy="130176"/>
            </a:xfrm>
            <a:prstGeom prst="rect">
              <a:avLst/>
            </a:prstGeom>
          </p:spPr>
          <p:style>
            <a:lnRef idx="2">
              <a:schemeClr val="dk1"/>
            </a:lnRef>
            <a:fillRef idx="1">
              <a:schemeClr val="lt1"/>
            </a:fillRef>
            <a:effectRef idx="0">
              <a:schemeClr val="dk1"/>
            </a:effectRef>
            <a:fontRef idx="minor">
              <a:schemeClr val="dk1"/>
            </a:fontRef>
          </p:style>
          <p:txBody>
            <a:bodyPr lIns="36000" tIns="0" anchor="ctr"/>
            <a:lstStyle/>
            <a:p>
              <a:pPr eaLnBrk="1" hangingPunct="1">
                <a:defRPr/>
              </a:pPr>
              <a:r>
                <a:rPr lang="en-US" sz="1000"/>
                <a:t>1</a:t>
              </a:r>
              <a:endParaRPr lang="en-US" sz="800"/>
            </a:p>
          </p:txBody>
        </p:sp>
        <p:sp>
          <p:nvSpPr>
            <p:cNvPr id="179" name="Rectangle 178">
              <a:extLst>
                <a:ext uri="{FF2B5EF4-FFF2-40B4-BE49-F238E27FC236}">
                  <a16:creationId xmlns:a16="http://schemas.microsoft.com/office/drawing/2014/main" id="{11CD2FF6-6082-1D4A-B22F-C9AD489AA0CF}"/>
                </a:ext>
              </a:extLst>
            </p:cNvPr>
            <p:cNvSpPr/>
            <p:nvPr/>
          </p:nvSpPr>
          <p:spPr>
            <a:xfrm>
              <a:off x="6213276" y="3487124"/>
              <a:ext cx="169857" cy="130176"/>
            </a:xfrm>
            <a:prstGeom prst="rect">
              <a:avLst/>
            </a:prstGeom>
          </p:spPr>
          <p:style>
            <a:lnRef idx="2">
              <a:schemeClr val="dk1"/>
            </a:lnRef>
            <a:fillRef idx="1">
              <a:schemeClr val="lt1"/>
            </a:fillRef>
            <a:effectRef idx="0">
              <a:schemeClr val="dk1"/>
            </a:effectRef>
            <a:fontRef idx="minor">
              <a:schemeClr val="dk1"/>
            </a:fontRef>
          </p:style>
          <p:txBody>
            <a:bodyPr lIns="36000" tIns="0" anchor="ctr"/>
            <a:lstStyle/>
            <a:p>
              <a:pPr eaLnBrk="1" hangingPunct="1">
                <a:defRPr/>
              </a:pPr>
              <a:r>
                <a:rPr lang="en-US" sz="1000"/>
                <a:t>1</a:t>
              </a:r>
              <a:endParaRPr lang="en-US" sz="800"/>
            </a:p>
          </p:txBody>
        </p:sp>
        <p:sp>
          <p:nvSpPr>
            <p:cNvPr id="180" name="Rectangle 179">
              <a:extLst>
                <a:ext uri="{FF2B5EF4-FFF2-40B4-BE49-F238E27FC236}">
                  <a16:creationId xmlns:a16="http://schemas.microsoft.com/office/drawing/2014/main" id="{85D433EA-0745-3445-B523-09881F350616}"/>
                </a:ext>
              </a:extLst>
            </p:cNvPr>
            <p:cNvSpPr/>
            <p:nvPr/>
          </p:nvSpPr>
          <p:spPr>
            <a:xfrm>
              <a:off x="6764118" y="3487124"/>
              <a:ext cx="169856" cy="130176"/>
            </a:xfrm>
            <a:prstGeom prst="rect">
              <a:avLst/>
            </a:prstGeom>
          </p:spPr>
          <p:style>
            <a:lnRef idx="2">
              <a:schemeClr val="dk1"/>
            </a:lnRef>
            <a:fillRef idx="1">
              <a:schemeClr val="lt1"/>
            </a:fillRef>
            <a:effectRef idx="0">
              <a:schemeClr val="dk1"/>
            </a:effectRef>
            <a:fontRef idx="minor">
              <a:schemeClr val="dk1"/>
            </a:fontRef>
          </p:style>
          <p:txBody>
            <a:bodyPr anchor="ctr"/>
            <a:lstStyle/>
            <a:p>
              <a:pPr algn="ctr" eaLnBrk="1" hangingPunct="1">
                <a:defRPr/>
              </a:pPr>
              <a:r>
                <a:rPr lang="en-US" sz="1100"/>
                <a:t>1</a:t>
              </a:r>
              <a:endParaRPr lang="en-US" sz="1000"/>
            </a:p>
          </p:txBody>
        </p:sp>
        <p:sp>
          <p:nvSpPr>
            <p:cNvPr id="181" name="Rectangle 180">
              <a:extLst>
                <a:ext uri="{FF2B5EF4-FFF2-40B4-BE49-F238E27FC236}">
                  <a16:creationId xmlns:a16="http://schemas.microsoft.com/office/drawing/2014/main" id="{7A78D2A4-992E-4246-ADB3-78A5FABC817B}"/>
                </a:ext>
              </a:extLst>
            </p:cNvPr>
            <p:cNvSpPr/>
            <p:nvPr/>
          </p:nvSpPr>
          <p:spPr>
            <a:xfrm>
              <a:off x="7086368" y="3485536"/>
              <a:ext cx="168269" cy="130176"/>
            </a:xfrm>
            <a:prstGeom prst="rect">
              <a:avLst/>
            </a:prstGeom>
          </p:spPr>
          <p:style>
            <a:lnRef idx="2">
              <a:schemeClr val="dk1"/>
            </a:lnRef>
            <a:fillRef idx="1">
              <a:schemeClr val="lt1"/>
            </a:fillRef>
            <a:effectRef idx="0">
              <a:schemeClr val="dk1"/>
            </a:effectRef>
            <a:fontRef idx="minor">
              <a:schemeClr val="dk1"/>
            </a:fontRef>
          </p:style>
          <p:txBody>
            <a:bodyPr lIns="36000" tIns="0" anchor="ctr"/>
            <a:lstStyle/>
            <a:p>
              <a:pPr eaLnBrk="1" hangingPunct="1">
                <a:defRPr/>
              </a:pPr>
              <a:r>
                <a:rPr lang="en-US" sz="1000"/>
                <a:t>1</a:t>
              </a:r>
              <a:endParaRPr lang="en-US" sz="800"/>
            </a:p>
          </p:txBody>
        </p:sp>
        <p:sp>
          <p:nvSpPr>
            <p:cNvPr id="182" name="Rectangle 181">
              <a:extLst>
                <a:ext uri="{FF2B5EF4-FFF2-40B4-BE49-F238E27FC236}">
                  <a16:creationId xmlns:a16="http://schemas.microsoft.com/office/drawing/2014/main" id="{60541A0A-657D-D249-9744-65B6C894E5C0}"/>
                </a:ext>
              </a:extLst>
            </p:cNvPr>
            <p:cNvSpPr/>
            <p:nvPr/>
          </p:nvSpPr>
          <p:spPr>
            <a:xfrm>
              <a:off x="4929037" y="3485536"/>
              <a:ext cx="623864" cy="130176"/>
            </a:xfrm>
            <a:prstGeom prst="rect">
              <a:avLst/>
            </a:prstGeom>
            <a:solidFill>
              <a:schemeClr val="tx1"/>
            </a:solidFill>
          </p:spPr>
          <p:style>
            <a:lnRef idx="2">
              <a:schemeClr val="dk1"/>
            </a:lnRef>
            <a:fillRef idx="1">
              <a:schemeClr val="lt1"/>
            </a:fillRef>
            <a:effectRef idx="0">
              <a:schemeClr val="dk1"/>
            </a:effectRef>
            <a:fontRef idx="minor">
              <a:schemeClr val="dk1"/>
            </a:fontRef>
          </p:style>
          <p:txBody>
            <a:bodyPr anchor="ctr"/>
            <a:lstStyle/>
            <a:p>
              <a:pPr algn="ctr" eaLnBrk="1" hangingPunct="1">
                <a:defRPr/>
              </a:pPr>
              <a:r>
                <a:rPr lang="en-US" sz="1100">
                  <a:solidFill>
                    <a:schemeClr val="bg1"/>
                  </a:solidFill>
                </a:rPr>
                <a:t>0</a:t>
              </a:r>
              <a:endParaRPr lang="en-US" sz="1000">
                <a:solidFill>
                  <a:schemeClr val="bg1"/>
                </a:solidFill>
              </a:endParaRPr>
            </a:p>
          </p:txBody>
        </p:sp>
        <p:sp>
          <p:nvSpPr>
            <p:cNvPr id="183" name="Rectangle 182">
              <a:extLst>
                <a:ext uri="{FF2B5EF4-FFF2-40B4-BE49-F238E27FC236}">
                  <a16:creationId xmlns:a16="http://schemas.microsoft.com/office/drawing/2014/main" id="{B565ABA3-C8FA-F646-914D-5AA8DE1AA9F7}"/>
                </a:ext>
              </a:extLst>
            </p:cNvPr>
            <p:cNvSpPr/>
            <p:nvPr/>
          </p:nvSpPr>
          <p:spPr>
            <a:xfrm>
              <a:off x="6529177" y="3487124"/>
              <a:ext cx="557191" cy="130176"/>
            </a:xfrm>
            <a:prstGeom prst="rect">
              <a:avLst/>
            </a:prstGeom>
            <a:solidFill>
              <a:schemeClr val="tx1"/>
            </a:solidFill>
          </p:spPr>
          <p:style>
            <a:lnRef idx="2">
              <a:schemeClr val="dk1"/>
            </a:lnRef>
            <a:fillRef idx="1">
              <a:schemeClr val="lt1"/>
            </a:fillRef>
            <a:effectRef idx="0">
              <a:schemeClr val="dk1"/>
            </a:effectRef>
            <a:fontRef idx="minor">
              <a:schemeClr val="dk1"/>
            </a:fontRef>
          </p:style>
          <p:txBody>
            <a:bodyPr anchor="ctr"/>
            <a:lstStyle/>
            <a:p>
              <a:pPr algn="ctr" eaLnBrk="1" hangingPunct="1">
                <a:defRPr/>
              </a:pPr>
              <a:r>
                <a:rPr lang="en-US" sz="1100">
                  <a:solidFill>
                    <a:schemeClr val="bg1"/>
                  </a:solidFill>
                </a:rPr>
                <a:t>0</a:t>
              </a:r>
              <a:endParaRPr lang="en-US" sz="1000">
                <a:solidFill>
                  <a:schemeClr val="bg1"/>
                </a:solidFill>
              </a:endParaRPr>
            </a:p>
          </p:txBody>
        </p:sp>
        <p:sp>
          <p:nvSpPr>
            <p:cNvPr id="184" name="Rectangle 183">
              <a:extLst>
                <a:ext uri="{FF2B5EF4-FFF2-40B4-BE49-F238E27FC236}">
                  <a16:creationId xmlns:a16="http://schemas.microsoft.com/office/drawing/2014/main" id="{456E4C1D-15F5-8B4A-89EA-7F972F6361E1}"/>
                </a:ext>
              </a:extLst>
            </p:cNvPr>
            <p:cNvSpPr/>
            <p:nvPr/>
          </p:nvSpPr>
          <p:spPr>
            <a:xfrm>
              <a:off x="5727519" y="3487124"/>
              <a:ext cx="485757" cy="130176"/>
            </a:xfrm>
            <a:prstGeom prst="rect">
              <a:avLst/>
            </a:prstGeom>
            <a:solidFill>
              <a:schemeClr val="tx1"/>
            </a:solidFill>
          </p:spPr>
          <p:style>
            <a:lnRef idx="2">
              <a:schemeClr val="dk1"/>
            </a:lnRef>
            <a:fillRef idx="1">
              <a:schemeClr val="lt1"/>
            </a:fillRef>
            <a:effectRef idx="0">
              <a:schemeClr val="dk1"/>
            </a:effectRef>
            <a:fontRef idx="minor">
              <a:schemeClr val="dk1"/>
            </a:fontRef>
          </p:style>
          <p:txBody>
            <a:bodyPr anchor="ctr"/>
            <a:lstStyle/>
            <a:p>
              <a:pPr algn="ctr" eaLnBrk="1" hangingPunct="1">
                <a:defRPr/>
              </a:pPr>
              <a:r>
                <a:rPr lang="en-US" sz="1100">
                  <a:solidFill>
                    <a:schemeClr val="bg1"/>
                  </a:solidFill>
                </a:rPr>
                <a:t>0</a:t>
              </a:r>
              <a:endParaRPr lang="en-US" sz="1000">
                <a:solidFill>
                  <a:schemeClr val="bg1"/>
                </a:solidFill>
              </a:endParaRPr>
            </a:p>
          </p:txBody>
        </p:sp>
        <p:sp>
          <p:nvSpPr>
            <p:cNvPr id="185" name="Rectangle 184">
              <a:extLst>
                <a:ext uri="{FF2B5EF4-FFF2-40B4-BE49-F238E27FC236}">
                  <a16:creationId xmlns:a16="http://schemas.microsoft.com/office/drawing/2014/main" id="{E5C35584-66E4-2740-8EB9-A064B49614FD}"/>
                </a:ext>
              </a:extLst>
            </p:cNvPr>
            <p:cNvSpPr/>
            <p:nvPr/>
          </p:nvSpPr>
          <p:spPr>
            <a:xfrm>
              <a:off x="7260986" y="3485536"/>
              <a:ext cx="220655" cy="130176"/>
            </a:xfrm>
            <a:prstGeom prst="rect">
              <a:avLst/>
            </a:prstGeom>
            <a:solidFill>
              <a:schemeClr val="tx1"/>
            </a:solidFill>
          </p:spPr>
          <p:style>
            <a:lnRef idx="2">
              <a:schemeClr val="dk1"/>
            </a:lnRef>
            <a:fillRef idx="1">
              <a:schemeClr val="lt1"/>
            </a:fillRef>
            <a:effectRef idx="0">
              <a:schemeClr val="dk1"/>
            </a:effectRef>
            <a:fontRef idx="minor">
              <a:schemeClr val="dk1"/>
            </a:fontRef>
          </p:style>
          <p:txBody>
            <a:bodyPr anchor="ctr"/>
            <a:lstStyle/>
            <a:p>
              <a:pPr algn="ctr" eaLnBrk="1" hangingPunct="1">
                <a:defRPr/>
              </a:pPr>
              <a:r>
                <a:rPr lang="en-US" sz="1100">
                  <a:solidFill>
                    <a:schemeClr val="bg1"/>
                  </a:solidFill>
                </a:rPr>
                <a:t>0</a:t>
              </a:r>
              <a:endParaRPr lang="en-US" sz="1000">
                <a:solidFill>
                  <a:schemeClr val="bg1"/>
                </a:solidFill>
              </a:endParaRPr>
            </a:p>
          </p:txBody>
        </p:sp>
        <p:sp>
          <p:nvSpPr>
            <p:cNvPr id="186" name="Rectangle 185">
              <a:extLst>
                <a:ext uri="{FF2B5EF4-FFF2-40B4-BE49-F238E27FC236}">
                  <a16:creationId xmlns:a16="http://schemas.microsoft.com/office/drawing/2014/main" id="{A5B796EC-9948-B34D-ACD7-129F597C0BFF}"/>
                </a:ext>
              </a:extLst>
            </p:cNvPr>
            <p:cNvSpPr/>
            <p:nvPr/>
          </p:nvSpPr>
          <p:spPr>
            <a:xfrm>
              <a:off x="6945086" y="3487124"/>
              <a:ext cx="131757" cy="130176"/>
            </a:xfrm>
            <a:prstGeom prst="rect">
              <a:avLst/>
            </a:prstGeom>
            <a:solidFill>
              <a:schemeClr val="tx1"/>
            </a:solidFill>
          </p:spPr>
          <p:style>
            <a:lnRef idx="2">
              <a:schemeClr val="dk1"/>
            </a:lnRef>
            <a:fillRef idx="1">
              <a:schemeClr val="lt1"/>
            </a:fillRef>
            <a:effectRef idx="0">
              <a:schemeClr val="dk1"/>
            </a:effectRef>
            <a:fontRef idx="minor">
              <a:schemeClr val="dk1"/>
            </a:fontRef>
          </p:style>
          <p:txBody>
            <a:bodyPr anchor="ctr"/>
            <a:lstStyle/>
            <a:p>
              <a:pPr algn="ctr" eaLnBrk="1" hangingPunct="1">
                <a:defRPr/>
              </a:pPr>
              <a:r>
                <a:rPr lang="en-US" sz="1100">
                  <a:solidFill>
                    <a:schemeClr val="bg1"/>
                  </a:solidFill>
                </a:rPr>
                <a:t>0</a:t>
              </a:r>
              <a:endParaRPr lang="en-US" sz="1000">
                <a:solidFill>
                  <a:schemeClr val="bg1"/>
                </a:solidFill>
              </a:endParaRPr>
            </a:p>
          </p:txBody>
        </p:sp>
        <p:sp>
          <p:nvSpPr>
            <p:cNvPr id="187" name="Rectangle 186">
              <a:extLst>
                <a:ext uri="{FF2B5EF4-FFF2-40B4-BE49-F238E27FC236}">
                  <a16:creationId xmlns:a16="http://schemas.microsoft.com/office/drawing/2014/main" id="{FFC1D3D7-96C6-964D-ACD6-7D523AF6D47E}"/>
                </a:ext>
              </a:extLst>
            </p:cNvPr>
            <p:cNvSpPr/>
            <p:nvPr/>
          </p:nvSpPr>
          <p:spPr>
            <a:xfrm>
              <a:off x="6383132" y="3487124"/>
              <a:ext cx="109533" cy="130176"/>
            </a:xfrm>
            <a:prstGeom prst="rect">
              <a:avLst/>
            </a:prstGeom>
            <a:solidFill>
              <a:schemeClr val="tx1"/>
            </a:solidFill>
          </p:spPr>
          <p:style>
            <a:lnRef idx="2">
              <a:schemeClr val="dk1"/>
            </a:lnRef>
            <a:fillRef idx="1">
              <a:schemeClr val="lt1"/>
            </a:fillRef>
            <a:effectRef idx="0">
              <a:schemeClr val="dk1"/>
            </a:effectRef>
            <a:fontRef idx="minor">
              <a:schemeClr val="dk1"/>
            </a:fontRef>
          </p:style>
          <p:txBody>
            <a:bodyPr anchor="ctr"/>
            <a:lstStyle/>
            <a:p>
              <a:pPr algn="ctr" eaLnBrk="1" hangingPunct="1">
                <a:defRPr/>
              </a:pPr>
              <a:r>
                <a:rPr lang="en-US" sz="1100">
                  <a:solidFill>
                    <a:schemeClr val="bg1"/>
                  </a:solidFill>
                </a:rPr>
                <a:t>0</a:t>
              </a:r>
              <a:endParaRPr lang="en-US" sz="1000">
                <a:solidFill>
                  <a:schemeClr val="bg1"/>
                </a:solidFill>
              </a:endParaRPr>
            </a:p>
          </p:txBody>
        </p:sp>
      </p:grpSp>
      <p:sp>
        <p:nvSpPr>
          <p:cNvPr id="120" name="Rounded Rectangle 119">
            <a:extLst>
              <a:ext uri="{FF2B5EF4-FFF2-40B4-BE49-F238E27FC236}">
                <a16:creationId xmlns:a16="http://schemas.microsoft.com/office/drawing/2014/main" id="{401E0014-6570-3541-BD57-66858526916B}"/>
              </a:ext>
            </a:extLst>
          </p:cNvPr>
          <p:cNvSpPr/>
          <p:nvPr/>
        </p:nvSpPr>
        <p:spPr>
          <a:xfrm>
            <a:off x="1198563" y="2960688"/>
            <a:ext cx="6218237" cy="720725"/>
          </a:xfrm>
          <a:prstGeom prst="roundRect">
            <a:avLst/>
          </a:prstGeom>
        </p:spPr>
        <p:style>
          <a:lnRef idx="2">
            <a:schemeClr val="accent1"/>
          </a:lnRef>
          <a:fillRef idx="1">
            <a:schemeClr val="lt1"/>
          </a:fillRef>
          <a:effectRef idx="0">
            <a:schemeClr val="accent1"/>
          </a:effectRef>
          <a:fontRef idx="minor">
            <a:schemeClr val="dk1"/>
          </a:fontRef>
        </p:style>
        <p:txBody>
          <a:bodyPr anchor="ctr"/>
          <a:lstStyle/>
          <a:p>
            <a:pPr algn="ctr" eaLnBrk="1" hangingPunct="1">
              <a:defRPr/>
            </a:pPr>
            <a:r>
              <a:rPr lang="en-US" b="1"/>
              <a:t>Same procedure for the assessment of brain thickness component at each mesh point</a:t>
            </a:r>
          </a:p>
        </p:txBody>
      </p:sp>
      <p:sp>
        <p:nvSpPr>
          <p:cNvPr id="121" name="Circular Arrow 120">
            <a:extLst>
              <a:ext uri="{FF2B5EF4-FFF2-40B4-BE49-F238E27FC236}">
                <a16:creationId xmlns:a16="http://schemas.microsoft.com/office/drawing/2014/main" id="{192D73A7-A46C-F842-A61D-4CC0AE2BA52E}"/>
              </a:ext>
            </a:extLst>
          </p:cNvPr>
          <p:cNvSpPr/>
          <p:nvPr/>
        </p:nvSpPr>
        <p:spPr>
          <a:xfrm>
            <a:off x="3517900" y="1068388"/>
            <a:ext cx="1844675" cy="1754187"/>
          </a:xfrm>
          <a:prstGeom prst="circularArrow">
            <a:avLst>
              <a:gd name="adj1" fmla="val 12500"/>
              <a:gd name="adj2" fmla="val 1142319"/>
              <a:gd name="adj3" fmla="val 20457681"/>
              <a:gd name="adj4" fmla="val 1308847"/>
              <a:gd name="adj5" fmla="val 12500"/>
            </a:avLst>
          </a:prstGeom>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r>
              <a:rPr lang="en-US">
                <a:solidFill>
                  <a:schemeClr val="tx1"/>
                </a:solidFill>
              </a:rPr>
              <a:t>10</a:t>
            </a:r>
            <a:r>
              <a:rPr lang="en-US" baseline="30000">
                <a:solidFill>
                  <a:schemeClr val="tx1"/>
                </a:solidFill>
              </a:rPr>
              <a:t>6</a:t>
            </a:r>
          </a:p>
          <a:p>
            <a:pPr algn="ctr" eaLnBrk="1" hangingPunct="1">
              <a:defRPr/>
            </a:pPr>
            <a:r>
              <a:rPr lang="en-US">
                <a:solidFill>
                  <a:schemeClr val="tx1"/>
                </a:solidFill>
              </a:rPr>
              <a:t>iterations</a:t>
            </a:r>
          </a:p>
        </p:txBody>
      </p:sp>
      <p:grpSp>
        <p:nvGrpSpPr>
          <p:cNvPr id="272402" name="Group 188">
            <a:extLst>
              <a:ext uri="{FF2B5EF4-FFF2-40B4-BE49-F238E27FC236}">
                <a16:creationId xmlns:a16="http://schemas.microsoft.com/office/drawing/2014/main" id="{BCA572FD-B8B2-DF41-B1FF-D386457D9E17}"/>
              </a:ext>
            </a:extLst>
          </p:cNvPr>
          <p:cNvGrpSpPr>
            <a:grpSpLocks/>
          </p:cNvGrpSpPr>
          <p:nvPr/>
        </p:nvGrpSpPr>
        <p:grpSpPr bwMode="auto">
          <a:xfrm>
            <a:off x="3048000" y="3913188"/>
            <a:ext cx="2606675" cy="1116012"/>
            <a:chOff x="2555942" y="4671532"/>
            <a:chExt cx="3591667" cy="1536101"/>
          </a:xfrm>
        </p:grpSpPr>
        <p:sp>
          <p:nvSpPr>
            <p:cNvPr id="223" name="Rounded Rectangle 189">
              <a:extLst>
                <a:ext uri="{FF2B5EF4-FFF2-40B4-BE49-F238E27FC236}">
                  <a16:creationId xmlns:a16="http://schemas.microsoft.com/office/drawing/2014/main" id="{840CFE5C-7B93-5746-818D-889082551C5F}"/>
                </a:ext>
              </a:extLst>
            </p:cNvPr>
            <p:cNvSpPr/>
            <p:nvPr/>
          </p:nvSpPr>
          <p:spPr>
            <a:xfrm>
              <a:off x="2593128" y="5860208"/>
              <a:ext cx="2154562" cy="172620"/>
            </a:xfrm>
            <a:prstGeom prst="roundRect">
              <a:avLst/>
            </a:prstGeom>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grpSp>
          <p:nvGrpSpPr>
            <p:cNvPr id="272406" name="Group 191">
              <a:extLst>
                <a:ext uri="{FF2B5EF4-FFF2-40B4-BE49-F238E27FC236}">
                  <a16:creationId xmlns:a16="http://schemas.microsoft.com/office/drawing/2014/main" id="{3DAF0384-E1E3-8E46-9F75-170BF81C230F}"/>
                </a:ext>
              </a:extLst>
            </p:cNvPr>
            <p:cNvGrpSpPr>
              <a:grpSpLocks/>
            </p:cNvGrpSpPr>
            <p:nvPr/>
          </p:nvGrpSpPr>
          <p:grpSpPr bwMode="auto">
            <a:xfrm>
              <a:off x="2700237" y="5859758"/>
              <a:ext cx="3322056" cy="347875"/>
              <a:chOff x="387685" y="4077072"/>
              <a:chExt cx="3322056" cy="347875"/>
            </a:xfrm>
          </p:grpSpPr>
          <p:cxnSp>
            <p:nvCxnSpPr>
              <p:cNvPr id="240" name="Straight Connector 207">
                <a:extLst>
                  <a:ext uri="{FF2B5EF4-FFF2-40B4-BE49-F238E27FC236}">
                    <a16:creationId xmlns:a16="http://schemas.microsoft.com/office/drawing/2014/main" id="{5E745DE5-22F4-B848-9128-55753A0A9A75}"/>
                  </a:ext>
                </a:extLst>
              </p:cNvPr>
              <p:cNvCxnSpPr/>
              <p:nvPr/>
            </p:nvCxnSpPr>
            <p:spPr>
              <a:xfrm flipV="1">
                <a:off x="628368" y="4077522"/>
                <a:ext cx="0" cy="334315"/>
              </a:xfrm>
              <a:prstGeom prst="line">
                <a:avLst/>
              </a:prstGeom>
            </p:spPr>
            <p:style>
              <a:lnRef idx="2">
                <a:schemeClr val="accent1"/>
              </a:lnRef>
              <a:fillRef idx="0">
                <a:schemeClr val="accent1"/>
              </a:fillRef>
              <a:effectRef idx="1">
                <a:schemeClr val="accent1"/>
              </a:effectRef>
              <a:fontRef idx="minor">
                <a:schemeClr val="tx1"/>
              </a:fontRef>
            </p:style>
          </p:cxnSp>
          <p:cxnSp>
            <p:nvCxnSpPr>
              <p:cNvPr id="241" name="Straight Connector 208">
                <a:extLst>
                  <a:ext uri="{FF2B5EF4-FFF2-40B4-BE49-F238E27FC236}">
                    <a16:creationId xmlns:a16="http://schemas.microsoft.com/office/drawing/2014/main" id="{97B86120-E664-D544-A7CF-F2AE60DB75A5}"/>
                  </a:ext>
                </a:extLst>
              </p:cNvPr>
              <p:cNvCxnSpPr/>
              <p:nvPr/>
            </p:nvCxnSpPr>
            <p:spPr>
              <a:xfrm flipV="1">
                <a:off x="387757" y="4077522"/>
                <a:ext cx="0" cy="334315"/>
              </a:xfrm>
              <a:prstGeom prst="line">
                <a:avLst/>
              </a:prstGeom>
            </p:spPr>
            <p:style>
              <a:lnRef idx="2">
                <a:schemeClr val="accent1"/>
              </a:lnRef>
              <a:fillRef idx="0">
                <a:schemeClr val="accent1"/>
              </a:fillRef>
              <a:effectRef idx="1">
                <a:schemeClr val="accent1"/>
              </a:effectRef>
              <a:fontRef idx="minor">
                <a:schemeClr val="tx1"/>
              </a:fontRef>
            </p:style>
          </p:cxnSp>
          <p:cxnSp>
            <p:nvCxnSpPr>
              <p:cNvPr id="242" name="Straight Connector 209">
                <a:extLst>
                  <a:ext uri="{FF2B5EF4-FFF2-40B4-BE49-F238E27FC236}">
                    <a16:creationId xmlns:a16="http://schemas.microsoft.com/office/drawing/2014/main" id="{1FD3FF44-6D02-B74F-B20B-ADC4BC56B8C6}"/>
                  </a:ext>
                </a:extLst>
              </p:cNvPr>
              <p:cNvCxnSpPr/>
              <p:nvPr/>
            </p:nvCxnSpPr>
            <p:spPr>
              <a:xfrm flipV="1">
                <a:off x="860229" y="4077522"/>
                <a:ext cx="0" cy="334315"/>
              </a:xfrm>
              <a:prstGeom prst="line">
                <a:avLst/>
              </a:prstGeom>
            </p:spPr>
            <p:style>
              <a:lnRef idx="2">
                <a:schemeClr val="accent1"/>
              </a:lnRef>
              <a:fillRef idx="0">
                <a:schemeClr val="accent1"/>
              </a:fillRef>
              <a:effectRef idx="1">
                <a:schemeClr val="accent1"/>
              </a:effectRef>
              <a:fontRef idx="minor">
                <a:schemeClr val="tx1"/>
              </a:fontRef>
            </p:style>
          </p:cxnSp>
          <p:cxnSp>
            <p:nvCxnSpPr>
              <p:cNvPr id="243" name="Straight Connector 210">
                <a:extLst>
                  <a:ext uri="{FF2B5EF4-FFF2-40B4-BE49-F238E27FC236}">
                    <a16:creationId xmlns:a16="http://schemas.microsoft.com/office/drawing/2014/main" id="{10BE9A2E-E79C-7447-AFE0-B021258A6E40}"/>
                  </a:ext>
                </a:extLst>
              </p:cNvPr>
              <p:cNvCxnSpPr/>
              <p:nvPr/>
            </p:nvCxnSpPr>
            <p:spPr>
              <a:xfrm>
                <a:off x="1380824" y="4077522"/>
                <a:ext cx="0" cy="334315"/>
              </a:xfrm>
              <a:prstGeom prst="line">
                <a:avLst/>
              </a:prstGeom>
            </p:spPr>
            <p:style>
              <a:lnRef idx="2">
                <a:schemeClr val="accent1"/>
              </a:lnRef>
              <a:fillRef idx="0">
                <a:schemeClr val="accent1"/>
              </a:fillRef>
              <a:effectRef idx="1">
                <a:schemeClr val="accent1"/>
              </a:effectRef>
              <a:fontRef idx="minor">
                <a:schemeClr val="tx1"/>
              </a:fontRef>
            </p:style>
          </p:cxnSp>
          <p:cxnSp>
            <p:nvCxnSpPr>
              <p:cNvPr id="244" name="Straight Connector 211">
                <a:extLst>
                  <a:ext uri="{FF2B5EF4-FFF2-40B4-BE49-F238E27FC236}">
                    <a16:creationId xmlns:a16="http://schemas.microsoft.com/office/drawing/2014/main" id="{E3605CF5-0C1D-914C-89B3-4E8EFEC55B0F}"/>
                  </a:ext>
                </a:extLst>
              </p:cNvPr>
              <p:cNvCxnSpPr/>
              <p:nvPr/>
            </p:nvCxnSpPr>
            <p:spPr>
              <a:xfrm flipV="1">
                <a:off x="1140213" y="4077522"/>
                <a:ext cx="0" cy="334315"/>
              </a:xfrm>
              <a:prstGeom prst="line">
                <a:avLst/>
              </a:prstGeom>
            </p:spPr>
            <p:style>
              <a:lnRef idx="2">
                <a:schemeClr val="accent1"/>
              </a:lnRef>
              <a:fillRef idx="0">
                <a:schemeClr val="accent1"/>
              </a:fillRef>
              <a:effectRef idx="1">
                <a:schemeClr val="accent1"/>
              </a:effectRef>
              <a:fontRef idx="minor">
                <a:schemeClr val="tx1"/>
              </a:fontRef>
            </p:style>
          </p:cxnSp>
          <p:cxnSp>
            <p:nvCxnSpPr>
              <p:cNvPr id="245" name="Straight Connector 212">
                <a:extLst>
                  <a:ext uri="{FF2B5EF4-FFF2-40B4-BE49-F238E27FC236}">
                    <a16:creationId xmlns:a16="http://schemas.microsoft.com/office/drawing/2014/main" id="{8CFB1502-E70C-C646-80B4-6EF7103AD236}"/>
                  </a:ext>
                </a:extLst>
              </p:cNvPr>
              <p:cNvCxnSpPr/>
              <p:nvPr/>
            </p:nvCxnSpPr>
            <p:spPr>
              <a:xfrm flipV="1">
                <a:off x="1614874" y="4077522"/>
                <a:ext cx="0" cy="334315"/>
              </a:xfrm>
              <a:prstGeom prst="line">
                <a:avLst/>
              </a:prstGeom>
            </p:spPr>
            <p:style>
              <a:lnRef idx="2">
                <a:schemeClr val="accent1"/>
              </a:lnRef>
              <a:fillRef idx="0">
                <a:schemeClr val="accent1"/>
              </a:fillRef>
              <a:effectRef idx="1">
                <a:schemeClr val="accent1"/>
              </a:effectRef>
              <a:fontRef idx="minor">
                <a:schemeClr val="tx1"/>
              </a:fontRef>
            </p:style>
          </p:cxnSp>
          <p:cxnSp>
            <p:nvCxnSpPr>
              <p:cNvPr id="246" name="Straight Connector 213">
                <a:extLst>
                  <a:ext uri="{FF2B5EF4-FFF2-40B4-BE49-F238E27FC236}">
                    <a16:creationId xmlns:a16="http://schemas.microsoft.com/office/drawing/2014/main" id="{E35A74A3-7CC3-C149-9254-AD1EB18AE7D8}"/>
                  </a:ext>
                </a:extLst>
              </p:cNvPr>
              <p:cNvCxnSpPr/>
              <p:nvPr/>
            </p:nvCxnSpPr>
            <p:spPr>
              <a:xfrm flipV="1">
                <a:off x="2050160" y="4077522"/>
                <a:ext cx="0" cy="334315"/>
              </a:xfrm>
              <a:prstGeom prst="line">
                <a:avLst/>
              </a:prstGeom>
            </p:spPr>
            <p:style>
              <a:lnRef idx="2">
                <a:schemeClr val="accent1"/>
              </a:lnRef>
              <a:fillRef idx="0">
                <a:schemeClr val="accent1"/>
              </a:fillRef>
              <a:effectRef idx="1">
                <a:schemeClr val="accent1"/>
              </a:effectRef>
              <a:fontRef idx="minor">
                <a:schemeClr val="tx1"/>
              </a:fontRef>
            </p:style>
          </p:cxnSp>
          <p:cxnSp>
            <p:nvCxnSpPr>
              <p:cNvPr id="247" name="Straight Connector 214">
                <a:extLst>
                  <a:ext uri="{FF2B5EF4-FFF2-40B4-BE49-F238E27FC236}">
                    <a16:creationId xmlns:a16="http://schemas.microsoft.com/office/drawing/2014/main" id="{FEAF7E4C-0504-9144-BF43-A519E670B30B}"/>
                  </a:ext>
                </a:extLst>
              </p:cNvPr>
              <p:cNvCxnSpPr/>
              <p:nvPr/>
            </p:nvCxnSpPr>
            <p:spPr>
              <a:xfrm flipV="1">
                <a:off x="1809549" y="4077522"/>
                <a:ext cx="0" cy="334315"/>
              </a:xfrm>
              <a:prstGeom prst="line">
                <a:avLst/>
              </a:prstGeom>
            </p:spPr>
            <p:style>
              <a:lnRef idx="2">
                <a:schemeClr val="accent1"/>
              </a:lnRef>
              <a:fillRef idx="0">
                <a:schemeClr val="accent1"/>
              </a:fillRef>
              <a:effectRef idx="1">
                <a:schemeClr val="accent1"/>
              </a:effectRef>
              <a:fontRef idx="minor">
                <a:schemeClr val="tx1"/>
              </a:fontRef>
            </p:style>
          </p:cxnSp>
          <p:cxnSp>
            <p:nvCxnSpPr>
              <p:cNvPr id="248" name="Straight Connector 215">
                <a:extLst>
                  <a:ext uri="{FF2B5EF4-FFF2-40B4-BE49-F238E27FC236}">
                    <a16:creationId xmlns:a16="http://schemas.microsoft.com/office/drawing/2014/main" id="{7DF5B4B0-4E1F-D44E-914F-45E3FF7DDE5D}"/>
                  </a:ext>
                </a:extLst>
              </p:cNvPr>
              <p:cNvCxnSpPr/>
              <p:nvPr/>
            </p:nvCxnSpPr>
            <p:spPr>
              <a:xfrm flipV="1">
                <a:off x="2284210" y="4077522"/>
                <a:ext cx="0" cy="334315"/>
              </a:xfrm>
              <a:prstGeom prst="line">
                <a:avLst/>
              </a:prstGeom>
            </p:spPr>
            <p:style>
              <a:lnRef idx="2">
                <a:schemeClr val="accent1"/>
              </a:lnRef>
              <a:fillRef idx="0">
                <a:schemeClr val="accent1"/>
              </a:fillRef>
              <a:effectRef idx="1">
                <a:schemeClr val="accent1"/>
              </a:effectRef>
              <a:fontRef idx="minor">
                <a:schemeClr val="tx1"/>
              </a:fontRef>
            </p:style>
          </p:cxnSp>
          <p:cxnSp>
            <p:nvCxnSpPr>
              <p:cNvPr id="249" name="Straight Connector 216">
                <a:extLst>
                  <a:ext uri="{FF2B5EF4-FFF2-40B4-BE49-F238E27FC236}">
                    <a16:creationId xmlns:a16="http://schemas.microsoft.com/office/drawing/2014/main" id="{6E5407FE-AF34-A444-A713-D54BD804E7D5}"/>
                  </a:ext>
                </a:extLst>
              </p:cNvPr>
              <p:cNvCxnSpPr/>
              <p:nvPr/>
            </p:nvCxnSpPr>
            <p:spPr>
              <a:xfrm flipV="1">
                <a:off x="2804805" y="4077522"/>
                <a:ext cx="0" cy="334315"/>
              </a:xfrm>
              <a:prstGeom prst="line">
                <a:avLst/>
              </a:prstGeom>
            </p:spPr>
            <p:style>
              <a:lnRef idx="2">
                <a:schemeClr val="accent1"/>
              </a:lnRef>
              <a:fillRef idx="0">
                <a:schemeClr val="accent1"/>
              </a:fillRef>
              <a:effectRef idx="1">
                <a:schemeClr val="accent1"/>
              </a:effectRef>
              <a:fontRef idx="minor">
                <a:schemeClr val="tx1"/>
              </a:fontRef>
            </p:style>
          </p:cxnSp>
          <p:cxnSp>
            <p:nvCxnSpPr>
              <p:cNvPr id="250" name="Straight Connector 217">
                <a:extLst>
                  <a:ext uri="{FF2B5EF4-FFF2-40B4-BE49-F238E27FC236}">
                    <a16:creationId xmlns:a16="http://schemas.microsoft.com/office/drawing/2014/main" id="{9CBE1C94-FE5D-CD48-983D-053697B561E9}"/>
                  </a:ext>
                </a:extLst>
              </p:cNvPr>
              <p:cNvCxnSpPr/>
              <p:nvPr/>
            </p:nvCxnSpPr>
            <p:spPr>
              <a:xfrm flipV="1">
                <a:off x="2564194" y="4077522"/>
                <a:ext cx="0" cy="334315"/>
              </a:xfrm>
              <a:prstGeom prst="line">
                <a:avLst/>
              </a:prstGeom>
            </p:spPr>
            <p:style>
              <a:lnRef idx="2">
                <a:schemeClr val="accent1"/>
              </a:lnRef>
              <a:fillRef idx="0">
                <a:schemeClr val="accent1"/>
              </a:fillRef>
              <a:effectRef idx="1">
                <a:schemeClr val="accent1"/>
              </a:effectRef>
              <a:fontRef idx="minor">
                <a:schemeClr val="tx1"/>
              </a:fontRef>
            </p:style>
          </p:cxnSp>
          <p:cxnSp>
            <p:nvCxnSpPr>
              <p:cNvPr id="251" name="Straight Connector 218">
                <a:extLst>
                  <a:ext uri="{FF2B5EF4-FFF2-40B4-BE49-F238E27FC236}">
                    <a16:creationId xmlns:a16="http://schemas.microsoft.com/office/drawing/2014/main" id="{30B3C68B-FB3C-B34E-A682-F255F0316826}"/>
                  </a:ext>
                </a:extLst>
              </p:cNvPr>
              <p:cNvCxnSpPr/>
              <p:nvPr/>
            </p:nvCxnSpPr>
            <p:spPr>
              <a:xfrm flipV="1">
                <a:off x="3036667" y="4077522"/>
                <a:ext cx="0" cy="334315"/>
              </a:xfrm>
              <a:prstGeom prst="line">
                <a:avLst/>
              </a:prstGeom>
            </p:spPr>
            <p:style>
              <a:lnRef idx="2">
                <a:schemeClr val="accent1"/>
              </a:lnRef>
              <a:fillRef idx="0">
                <a:schemeClr val="accent1"/>
              </a:fillRef>
              <a:effectRef idx="1">
                <a:schemeClr val="accent1"/>
              </a:effectRef>
              <a:fontRef idx="minor">
                <a:schemeClr val="tx1"/>
              </a:fontRef>
            </p:style>
          </p:cxnSp>
          <p:cxnSp>
            <p:nvCxnSpPr>
              <p:cNvPr id="252" name="Straight Connector 219">
                <a:extLst>
                  <a:ext uri="{FF2B5EF4-FFF2-40B4-BE49-F238E27FC236}">
                    <a16:creationId xmlns:a16="http://schemas.microsoft.com/office/drawing/2014/main" id="{81B4EF28-CA05-4948-A1A3-FAC55CB5FB96}"/>
                  </a:ext>
                </a:extLst>
              </p:cNvPr>
              <p:cNvCxnSpPr/>
              <p:nvPr/>
            </p:nvCxnSpPr>
            <p:spPr>
              <a:xfrm flipV="1">
                <a:off x="3478516" y="4077522"/>
                <a:ext cx="0" cy="347425"/>
              </a:xfrm>
              <a:prstGeom prst="line">
                <a:avLst/>
              </a:prstGeom>
            </p:spPr>
            <p:style>
              <a:lnRef idx="2">
                <a:schemeClr val="accent1"/>
              </a:lnRef>
              <a:fillRef idx="0">
                <a:schemeClr val="accent1"/>
              </a:fillRef>
              <a:effectRef idx="1">
                <a:schemeClr val="accent1"/>
              </a:effectRef>
              <a:fontRef idx="minor">
                <a:schemeClr val="tx1"/>
              </a:fontRef>
            </p:style>
          </p:cxnSp>
          <p:cxnSp>
            <p:nvCxnSpPr>
              <p:cNvPr id="253" name="Straight Connector 220">
                <a:extLst>
                  <a:ext uri="{FF2B5EF4-FFF2-40B4-BE49-F238E27FC236}">
                    <a16:creationId xmlns:a16="http://schemas.microsoft.com/office/drawing/2014/main" id="{17439478-6AC5-D648-9AA0-91B46DDB6556}"/>
                  </a:ext>
                </a:extLst>
              </p:cNvPr>
              <p:cNvCxnSpPr/>
              <p:nvPr/>
            </p:nvCxnSpPr>
            <p:spPr>
              <a:xfrm flipV="1">
                <a:off x="3237905" y="4077522"/>
                <a:ext cx="0" cy="347425"/>
              </a:xfrm>
              <a:prstGeom prst="line">
                <a:avLst/>
              </a:prstGeom>
            </p:spPr>
            <p:style>
              <a:lnRef idx="2">
                <a:schemeClr val="accent1"/>
              </a:lnRef>
              <a:fillRef idx="0">
                <a:schemeClr val="accent1"/>
              </a:fillRef>
              <a:effectRef idx="1">
                <a:schemeClr val="accent1"/>
              </a:effectRef>
              <a:fontRef idx="minor">
                <a:schemeClr val="tx1"/>
              </a:fontRef>
            </p:style>
          </p:cxnSp>
          <p:cxnSp>
            <p:nvCxnSpPr>
              <p:cNvPr id="254" name="Straight Connector 221">
                <a:extLst>
                  <a:ext uri="{FF2B5EF4-FFF2-40B4-BE49-F238E27FC236}">
                    <a16:creationId xmlns:a16="http://schemas.microsoft.com/office/drawing/2014/main" id="{313F8F8E-47DD-9840-9ED6-0DC34DEB7D42}"/>
                  </a:ext>
                </a:extLst>
              </p:cNvPr>
              <p:cNvCxnSpPr/>
              <p:nvPr/>
            </p:nvCxnSpPr>
            <p:spPr>
              <a:xfrm flipV="1">
                <a:off x="3710378" y="4077522"/>
                <a:ext cx="0" cy="347425"/>
              </a:xfrm>
              <a:prstGeom prst="line">
                <a:avLst/>
              </a:prstGeom>
            </p:spPr>
            <p:style>
              <a:lnRef idx="2">
                <a:schemeClr val="accent1"/>
              </a:lnRef>
              <a:fillRef idx="0">
                <a:schemeClr val="accent1"/>
              </a:fillRef>
              <a:effectRef idx="1">
                <a:schemeClr val="accent1"/>
              </a:effectRef>
              <a:fontRef idx="minor">
                <a:schemeClr val="tx1"/>
              </a:fontRef>
            </p:style>
          </p:cxnSp>
        </p:grpSp>
        <p:sp>
          <p:nvSpPr>
            <p:cNvPr id="225" name="Rectangle 224">
              <a:extLst>
                <a:ext uri="{FF2B5EF4-FFF2-40B4-BE49-F238E27FC236}">
                  <a16:creationId xmlns:a16="http://schemas.microsoft.com/office/drawing/2014/main" id="{27BBF339-1A86-D64F-BE9E-4C8889E65AB6}"/>
                </a:ext>
              </a:extLst>
            </p:cNvPr>
            <p:cNvSpPr/>
            <p:nvPr/>
          </p:nvSpPr>
          <p:spPr>
            <a:xfrm>
              <a:off x="3457140" y="5866763"/>
              <a:ext cx="231862" cy="179175"/>
            </a:xfrm>
            <a:prstGeom prst="rect">
              <a:avLst/>
            </a:prstGeom>
          </p:spPr>
          <p:style>
            <a:lnRef idx="2">
              <a:schemeClr val="dk1"/>
            </a:lnRef>
            <a:fillRef idx="1">
              <a:schemeClr val="lt1"/>
            </a:fillRef>
            <a:effectRef idx="0">
              <a:schemeClr val="dk1"/>
            </a:effectRef>
            <a:fontRef idx="minor">
              <a:schemeClr val="dk1"/>
            </a:fontRef>
          </p:style>
          <p:txBody>
            <a:bodyPr lIns="36000" tIns="0" anchor="ctr"/>
            <a:lstStyle/>
            <a:p>
              <a:pPr eaLnBrk="1" hangingPunct="1">
                <a:lnSpc>
                  <a:spcPct val="120000"/>
                </a:lnSpc>
                <a:defRPr/>
              </a:pPr>
              <a:r>
                <a:rPr lang="en-US" sz="1000"/>
                <a:t>1</a:t>
              </a:r>
              <a:endParaRPr lang="en-US" sz="800"/>
            </a:p>
          </p:txBody>
        </p:sp>
        <p:sp>
          <p:nvSpPr>
            <p:cNvPr id="226" name="Rectangle 225">
              <a:extLst>
                <a:ext uri="{FF2B5EF4-FFF2-40B4-BE49-F238E27FC236}">
                  <a16:creationId xmlns:a16="http://schemas.microsoft.com/office/drawing/2014/main" id="{BACED434-4EA3-964E-8D92-EDA0917B3BEE}"/>
                </a:ext>
              </a:extLst>
            </p:cNvPr>
            <p:cNvSpPr/>
            <p:nvPr/>
          </p:nvSpPr>
          <p:spPr>
            <a:xfrm>
              <a:off x="2709058" y="5864578"/>
              <a:ext cx="231862" cy="179175"/>
            </a:xfrm>
            <a:prstGeom prst="rect">
              <a:avLst/>
            </a:prstGeom>
            <a:solidFill>
              <a:srgbClr val="000000"/>
            </a:solidFill>
          </p:spPr>
          <p:style>
            <a:lnRef idx="2">
              <a:schemeClr val="dk1"/>
            </a:lnRef>
            <a:fillRef idx="1">
              <a:schemeClr val="lt1"/>
            </a:fillRef>
            <a:effectRef idx="0">
              <a:schemeClr val="dk1"/>
            </a:effectRef>
            <a:fontRef idx="minor">
              <a:schemeClr val="dk1"/>
            </a:fontRef>
          </p:style>
          <p:txBody>
            <a:bodyPr lIns="36000" tIns="0" rIns="36000" anchor="ctr"/>
            <a:lstStyle/>
            <a:p>
              <a:pPr algn="ctr" eaLnBrk="1" hangingPunct="1">
                <a:defRPr/>
              </a:pPr>
              <a:endParaRPr lang="en-US" sz="800" kern="0"/>
            </a:p>
          </p:txBody>
        </p:sp>
        <p:sp>
          <p:nvSpPr>
            <p:cNvPr id="227" name="Rectangle 226">
              <a:extLst>
                <a:ext uri="{FF2B5EF4-FFF2-40B4-BE49-F238E27FC236}">
                  <a16:creationId xmlns:a16="http://schemas.microsoft.com/office/drawing/2014/main" id="{5F9A8821-BB00-9445-A62C-544008210E64}"/>
                </a:ext>
              </a:extLst>
            </p:cNvPr>
            <p:cNvSpPr/>
            <p:nvPr/>
          </p:nvSpPr>
          <p:spPr>
            <a:xfrm>
              <a:off x="4362712" y="5868948"/>
              <a:ext cx="234050" cy="179175"/>
            </a:xfrm>
            <a:prstGeom prst="rect">
              <a:avLst/>
            </a:prstGeom>
          </p:spPr>
          <p:style>
            <a:lnRef idx="2">
              <a:schemeClr val="dk1"/>
            </a:lnRef>
            <a:fillRef idx="1">
              <a:schemeClr val="lt1"/>
            </a:fillRef>
            <a:effectRef idx="0">
              <a:schemeClr val="dk1"/>
            </a:effectRef>
            <a:fontRef idx="minor">
              <a:schemeClr val="dk1"/>
            </a:fontRef>
          </p:style>
          <p:txBody>
            <a:bodyPr lIns="36000" tIns="0" anchor="ctr"/>
            <a:lstStyle/>
            <a:p>
              <a:pPr eaLnBrk="1" hangingPunct="1">
                <a:lnSpc>
                  <a:spcPct val="120000"/>
                </a:lnSpc>
                <a:defRPr/>
              </a:pPr>
              <a:r>
                <a:rPr lang="en-US" sz="1000"/>
                <a:t>1</a:t>
              </a:r>
            </a:p>
          </p:txBody>
        </p:sp>
        <p:sp>
          <p:nvSpPr>
            <p:cNvPr id="228" name="Rectangle 227">
              <a:extLst>
                <a:ext uri="{FF2B5EF4-FFF2-40B4-BE49-F238E27FC236}">
                  <a16:creationId xmlns:a16="http://schemas.microsoft.com/office/drawing/2014/main" id="{F62C9339-E203-2D40-8A0E-A44A65548D6B}"/>
                </a:ext>
              </a:extLst>
            </p:cNvPr>
            <p:cNvSpPr/>
            <p:nvPr/>
          </p:nvSpPr>
          <p:spPr>
            <a:xfrm>
              <a:off x="5117357" y="5868948"/>
              <a:ext cx="231862" cy="176990"/>
            </a:xfrm>
            <a:prstGeom prst="rect">
              <a:avLst/>
            </a:prstGeom>
            <a:solidFill>
              <a:schemeClr val="tx1"/>
            </a:solidFill>
          </p:spPr>
          <p:style>
            <a:lnRef idx="2">
              <a:schemeClr val="dk1"/>
            </a:lnRef>
            <a:fillRef idx="1">
              <a:schemeClr val="lt1"/>
            </a:fillRef>
            <a:effectRef idx="0">
              <a:schemeClr val="dk1"/>
            </a:effectRef>
            <a:fontRef idx="minor">
              <a:schemeClr val="dk1"/>
            </a:fontRef>
          </p:style>
          <p:txBody>
            <a:bodyPr lIns="36000" tIns="0" rIns="36000" anchor="ctr"/>
            <a:lstStyle/>
            <a:p>
              <a:pPr algn="ctr" eaLnBrk="1" hangingPunct="1">
                <a:defRPr/>
              </a:pPr>
              <a:r>
                <a:rPr lang="en-US" sz="1000" kern="0"/>
                <a:t>.</a:t>
              </a:r>
            </a:p>
            <a:p>
              <a:pPr algn="ctr" eaLnBrk="1" hangingPunct="1">
                <a:defRPr/>
              </a:pPr>
              <a:endParaRPr lang="en-US" sz="800" kern="0"/>
            </a:p>
            <a:p>
              <a:pPr algn="ctr" eaLnBrk="1" hangingPunct="1">
                <a:defRPr/>
              </a:pPr>
              <a:endParaRPr lang="en-US" sz="800" kern="0"/>
            </a:p>
          </p:txBody>
        </p:sp>
        <p:sp>
          <p:nvSpPr>
            <p:cNvPr id="229" name="Rectangle 228">
              <a:extLst>
                <a:ext uri="{FF2B5EF4-FFF2-40B4-BE49-F238E27FC236}">
                  <a16:creationId xmlns:a16="http://schemas.microsoft.com/office/drawing/2014/main" id="{12F16E6E-A955-3541-A942-3C0865896079}"/>
                </a:ext>
              </a:extLst>
            </p:cNvPr>
            <p:cNvSpPr/>
            <p:nvPr/>
          </p:nvSpPr>
          <p:spPr>
            <a:xfrm>
              <a:off x="5548269" y="5868948"/>
              <a:ext cx="234050" cy="176990"/>
            </a:xfrm>
            <a:prstGeom prst="rect">
              <a:avLst/>
            </a:prstGeom>
            <a:solidFill>
              <a:schemeClr val="tx1"/>
            </a:solidFill>
          </p:spPr>
          <p:style>
            <a:lnRef idx="2">
              <a:schemeClr val="dk1"/>
            </a:lnRef>
            <a:fillRef idx="1">
              <a:schemeClr val="lt1"/>
            </a:fillRef>
            <a:effectRef idx="0">
              <a:schemeClr val="dk1"/>
            </a:effectRef>
            <a:fontRef idx="minor">
              <a:schemeClr val="dk1"/>
            </a:fontRef>
          </p:style>
          <p:txBody>
            <a:bodyPr lIns="36000" tIns="0" rIns="36000" anchor="ctr"/>
            <a:lstStyle/>
            <a:p>
              <a:pPr algn="ctr" eaLnBrk="1" hangingPunct="1">
                <a:defRPr/>
              </a:pPr>
              <a:endParaRPr lang="en-US" sz="800" kern="0"/>
            </a:p>
          </p:txBody>
        </p:sp>
        <p:sp>
          <p:nvSpPr>
            <p:cNvPr id="230" name="Rectangle 229">
              <a:extLst>
                <a:ext uri="{FF2B5EF4-FFF2-40B4-BE49-F238E27FC236}">
                  <a16:creationId xmlns:a16="http://schemas.microsoft.com/office/drawing/2014/main" id="{29B64A29-5FDC-B04C-A089-01A9D3F6E341}"/>
                </a:ext>
              </a:extLst>
            </p:cNvPr>
            <p:cNvSpPr/>
            <p:nvPr/>
          </p:nvSpPr>
          <p:spPr>
            <a:xfrm>
              <a:off x="2934358" y="5866763"/>
              <a:ext cx="518407" cy="179175"/>
            </a:xfrm>
            <a:prstGeom prst="rect">
              <a:avLst/>
            </a:prstGeom>
            <a:solidFill>
              <a:schemeClr val="tx1"/>
            </a:solidFill>
          </p:spPr>
          <p:style>
            <a:lnRef idx="2">
              <a:schemeClr val="dk1"/>
            </a:lnRef>
            <a:fillRef idx="1">
              <a:schemeClr val="lt1"/>
            </a:fillRef>
            <a:effectRef idx="0">
              <a:schemeClr val="dk1"/>
            </a:effectRef>
            <a:fontRef idx="minor">
              <a:schemeClr val="dk1"/>
            </a:fontRef>
          </p:style>
          <p:txBody>
            <a:bodyPr anchor="ctr"/>
            <a:lstStyle/>
            <a:p>
              <a:pPr algn="ctr" eaLnBrk="1" hangingPunct="1">
                <a:defRPr/>
              </a:pPr>
              <a:endParaRPr lang="en-US" sz="1000">
                <a:solidFill>
                  <a:schemeClr val="bg1"/>
                </a:solidFill>
              </a:endParaRPr>
            </a:p>
          </p:txBody>
        </p:sp>
        <p:sp>
          <p:nvSpPr>
            <p:cNvPr id="231" name="Rectangle 230">
              <a:extLst>
                <a:ext uri="{FF2B5EF4-FFF2-40B4-BE49-F238E27FC236}">
                  <a16:creationId xmlns:a16="http://schemas.microsoft.com/office/drawing/2014/main" id="{AEC1A9CC-2103-5E46-AF0A-8BAFBF5BE22F}"/>
                </a:ext>
              </a:extLst>
            </p:cNvPr>
            <p:cNvSpPr/>
            <p:nvPr/>
          </p:nvSpPr>
          <p:spPr>
            <a:xfrm>
              <a:off x="3689001" y="5866763"/>
              <a:ext cx="673711" cy="179175"/>
            </a:xfrm>
            <a:prstGeom prst="rect">
              <a:avLst/>
            </a:prstGeom>
            <a:solidFill>
              <a:schemeClr val="tx1"/>
            </a:solidFill>
          </p:spPr>
          <p:style>
            <a:lnRef idx="2">
              <a:schemeClr val="dk1"/>
            </a:lnRef>
            <a:fillRef idx="1">
              <a:schemeClr val="lt1"/>
            </a:fillRef>
            <a:effectRef idx="0">
              <a:schemeClr val="dk1"/>
            </a:effectRef>
            <a:fontRef idx="minor">
              <a:schemeClr val="dk1"/>
            </a:fontRef>
          </p:style>
          <p:txBody>
            <a:bodyPr anchor="ctr"/>
            <a:lstStyle/>
            <a:p>
              <a:pPr algn="ctr" eaLnBrk="1" hangingPunct="1">
                <a:defRPr/>
              </a:pPr>
              <a:endParaRPr lang="en-US" sz="1000">
                <a:solidFill>
                  <a:schemeClr val="bg1"/>
                </a:solidFill>
              </a:endParaRPr>
            </a:p>
          </p:txBody>
        </p:sp>
        <p:sp>
          <p:nvSpPr>
            <p:cNvPr id="232" name="Rectangle 231">
              <a:extLst>
                <a:ext uri="{FF2B5EF4-FFF2-40B4-BE49-F238E27FC236}">
                  <a16:creationId xmlns:a16="http://schemas.microsoft.com/office/drawing/2014/main" id="{2D126E86-0BCD-7741-A246-7BDE1C07823E}"/>
                </a:ext>
              </a:extLst>
            </p:cNvPr>
            <p:cNvSpPr/>
            <p:nvPr/>
          </p:nvSpPr>
          <p:spPr>
            <a:xfrm>
              <a:off x="4798000" y="5868948"/>
              <a:ext cx="319357" cy="179175"/>
            </a:xfrm>
            <a:prstGeom prst="rect">
              <a:avLst/>
            </a:prstGeom>
            <a:solidFill>
              <a:schemeClr val="tx1"/>
            </a:solidFill>
          </p:spPr>
          <p:style>
            <a:lnRef idx="2">
              <a:schemeClr val="dk1"/>
            </a:lnRef>
            <a:fillRef idx="1">
              <a:schemeClr val="lt1"/>
            </a:fillRef>
            <a:effectRef idx="0">
              <a:schemeClr val="dk1"/>
            </a:effectRef>
            <a:fontRef idx="minor">
              <a:schemeClr val="dk1"/>
            </a:fontRef>
          </p:style>
          <p:txBody>
            <a:bodyPr anchor="ctr"/>
            <a:lstStyle/>
            <a:p>
              <a:pPr algn="ctr" eaLnBrk="1" hangingPunct="1">
                <a:defRPr/>
              </a:pPr>
              <a:endParaRPr lang="en-US" sz="1000">
                <a:solidFill>
                  <a:schemeClr val="bg1"/>
                </a:solidFill>
              </a:endParaRPr>
            </a:p>
          </p:txBody>
        </p:sp>
        <p:sp>
          <p:nvSpPr>
            <p:cNvPr id="233" name="Rectangle 232">
              <a:extLst>
                <a:ext uri="{FF2B5EF4-FFF2-40B4-BE49-F238E27FC236}">
                  <a16:creationId xmlns:a16="http://schemas.microsoft.com/office/drawing/2014/main" id="{5E2E72D2-1F35-9744-BF3B-EAD2582D2A47}"/>
                </a:ext>
              </a:extLst>
            </p:cNvPr>
            <p:cNvSpPr/>
            <p:nvPr/>
          </p:nvSpPr>
          <p:spPr>
            <a:xfrm>
              <a:off x="5349218" y="5868948"/>
              <a:ext cx="199050" cy="179175"/>
            </a:xfrm>
            <a:prstGeom prst="rect">
              <a:avLst/>
            </a:prstGeom>
            <a:solidFill>
              <a:schemeClr val="tx1"/>
            </a:solidFill>
          </p:spPr>
          <p:style>
            <a:lnRef idx="2">
              <a:schemeClr val="dk1"/>
            </a:lnRef>
            <a:fillRef idx="1">
              <a:schemeClr val="lt1"/>
            </a:fillRef>
            <a:effectRef idx="0">
              <a:schemeClr val="dk1"/>
            </a:effectRef>
            <a:fontRef idx="minor">
              <a:schemeClr val="dk1"/>
            </a:fontRef>
          </p:style>
          <p:txBody>
            <a:bodyPr anchor="ctr"/>
            <a:lstStyle/>
            <a:p>
              <a:pPr algn="ctr" eaLnBrk="1" hangingPunct="1">
                <a:defRPr/>
              </a:pPr>
              <a:endParaRPr lang="en-US" sz="1000">
                <a:solidFill>
                  <a:schemeClr val="bg1"/>
                </a:solidFill>
              </a:endParaRPr>
            </a:p>
          </p:txBody>
        </p:sp>
        <p:sp>
          <p:nvSpPr>
            <p:cNvPr id="234" name="Rectangle 233">
              <a:extLst>
                <a:ext uri="{FF2B5EF4-FFF2-40B4-BE49-F238E27FC236}">
                  <a16:creationId xmlns:a16="http://schemas.microsoft.com/office/drawing/2014/main" id="{3A3C8E30-3318-0148-A6DE-656F613C302A}"/>
                </a:ext>
              </a:extLst>
            </p:cNvPr>
            <p:cNvSpPr/>
            <p:nvPr/>
          </p:nvSpPr>
          <p:spPr>
            <a:xfrm>
              <a:off x="5786693" y="5868948"/>
              <a:ext cx="325918" cy="176990"/>
            </a:xfrm>
            <a:prstGeom prst="rect">
              <a:avLst/>
            </a:prstGeom>
            <a:solidFill>
              <a:schemeClr val="tx1"/>
            </a:solidFill>
          </p:spPr>
          <p:style>
            <a:lnRef idx="2">
              <a:schemeClr val="dk1"/>
            </a:lnRef>
            <a:fillRef idx="1">
              <a:schemeClr val="lt1"/>
            </a:fillRef>
            <a:effectRef idx="0">
              <a:schemeClr val="dk1"/>
            </a:effectRef>
            <a:fontRef idx="minor">
              <a:schemeClr val="dk1"/>
            </a:fontRef>
          </p:style>
          <p:txBody>
            <a:bodyPr anchor="ctr"/>
            <a:lstStyle/>
            <a:p>
              <a:pPr algn="ctr" eaLnBrk="1" hangingPunct="1">
                <a:defRPr/>
              </a:pPr>
              <a:endParaRPr lang="en-US" sz="1000">
                <a:solidFill>
                  <a:schemeClr val="bg1"/>
                </a:solidFill>
              </a:endParaRPr>
            </a:p>
          </p:txBody>
        </p:sp>
        <p:sp>
          <p:nvSpPr>
            <p:cNvPr id="235" name="Rectangle 234">
              <a:extLst>
                <a:ext uri="{FF2B5EF4-FFF2-40B4-BE49-F238E27FC236}">
                  <a16:creationId xmlns:a16="http://schemas.microsoft.com/office/drawing/2014/main" id="{710CF2C1-A682-A744-9B6E-E6D4E102EDEF}"/>
                </a:ext>
              </a:extLst>
            </p:cNvPr>
            <p:cNvSpPr/>
            <p:nvPr/>
          </p:nvSpPr>
          <p:spPr>
            <a:xfrm>
              <a:off x="4596762" y="5868948"/>
              <a:ext cx="150928" cy="179175"/>
            </a:xfrm>
            <a:prstGeom prst="rect">
              <a:avLst/>
            </a:prstGeom>
            <a:solidFill>
              <a:schemeClr val="tx1"/>
            </a:solidFill>
          </p:spPr>
          <p:style>
            <a:lnRef idx="2">
              <a:schemeClr val="dk1"/>
            </a:lnRef>
            <a:fillRef idx="1">
              <a:schemeClr val="lt1"/>
            </a:fillRef>
            <a:effectRef idx="0">
              <a:schemeClr val="dk1"/>
            </a:effectRef>
            <a:fontRef idx="minor">
              <a:schemeClr val="dk1"/>
            </a:fontRef>
          </p:style>
          <p:txBody>
            <a:bodyPr anchor="ctr"/>
            <a:lstStyle/>
            <a:p>
              <a:pPr algn="ctr" eaLnBrk="1" hangingPunct="1">
                <a:defRPr/>
              </a:pPr>
              <a:endParaRPr lang="en-US" sz="1000">
                <a:solidFill>
                  <a:schemeClr val="bg1"/>
                </a:solidFill>
              </a:endParaRPr>
            </a:p>
          </p:txBody>
        </p:sp>
        <p:sp>
          <p:nvSpPr>
            <p:cNvPr id="236" name="Rectangle 235">
              <a:extLst>
                <a:ext uri="{FF2B5EF4-FFF2-40B4-BE49-F238E27FC236}">
                  <a16:creationId xmlns:a16="http://schemas.microsoft.com/office/drawing/2014/main" id="{3CB9B1DE-E332-4C4E-B43B-AD90080CC003}"/>
                </a:ext>
              </a:extLst>
            </p:cNvPr>
            <p:cNvSpPr/>
            <p:nvPr/>
          </p:nvSpPr>
          <p:spPr>
            <a:xfrm>
              <a:off x="2555942" y="5866763"/>
              <a:ext cx="153116" cy="179175"/>
            </a:xfrm>
            <a:prstGeom prst="rect">
              <a:avLst/>
            </a:prstGeom>
            <a:solidFill>
              <a:schemeClr val="tx1"/>
            </a:solidFill>
          </p:spPr>
          <p:style>
            <a:lnRef idx="2">
              <a:schemeClr val="dk1"/>
            </a:lnRef>
            <a:fillRef idx="1">
              <a:schemeClr val="lt1"/>
            </a:fillRef>
            <a:effectRef idx="0">
              <a:schemeClr val="dk1"/>
            </a:effectRef>
            <a:fontRef idx="minor">
              <a:schemeClr val="dk1"/>
            </a:fontRef>
          </p:style>
          <p:txBody>
            <a:bodyPr anchor="ctr"/>
            <a:lstStyle/>
            <a:p>
              <a:pPr algn="ctr" eaLnBrk="1" hangingPunct="1">
                <a:defRPr/>
              </a:pPr>
              <a:r>
                <a:rPr lang="en-US" sz="1100">
                  <a:solidFill>
                    <a:schemeClr val="bg1"/>
                  </a:solidFill>
                </a:rPr>
                <a:t>0</a:t>
              </a:r>
              <a:endParaRPr lang="en-US" sz="1000">
                <a:solidFill>
                  <a:schemeClr val="bg1"/>
                </a:solidFill>
              </a:endParaRPr>
            </a:p>
          </p:txBody>
        </p:sp>
        <p:cxnSp>
          <p:nvCxnSpPr>
            <p:cNvPr id="237" name="Straight Arrow Connector 204">
              <a:extLst>
                <a:ext uri="{FF2B5EF4-FFF2-40B4-BE49-F238E27FC236}">
                  <a16:creationId xmlns:a16="http://schemas.microsoft.com/office/drawing/2014/main" id="{48D91E63-85FB-734A-BB7D-8DCE04F17FCC}"/>
                </a:ext>
              </a:extLst>
            </p:cNvPr>
            <p:cNvCxnSpPr/>
            <p:nvPr/>
          </p:nvCxnSpPr>
          <p:spPr>
            <a:xfrm>
              <a:off x="2573441" y="4671532"/>
              <a:ext cx="774330" cy="86965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38" name="Straight Arrow Connector 205">
              <a:extLst>
                <a:ext uri="{FF2B5EF4-FFF2-40B4-BE49-F238E27FC236}">
                  <a16:creationId xmlns:a16="http://schemas.microsoft.com/office/drawing/2014/main" id="{6C00BA46-38E2-244B-87FF-388C2B9ABB48}"/>
                </a:ext>
              </a:extLst>
            </p:cNvPr>
            <p:cNvCxnSpPr/>
            <p:nvPr/>
          </p:nvCxnSpPr>
          <p:spPr>
            <a:xfrm flipH="1">
              <a:off x="5362343" y="4671532"/>
              <a:ext cx="785266" cy="86965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72421" name="TextBox 206">
              <a:extLst>
                <a:ext uri="{FF2B5EF4-FFF2-40B4-BE49-F238E27FC236}">
                  <a16:creationId xmlns:a16="http://schemas.microsoft.com/office/drawing/2014/main" id="{5E9956D7-FF08-B049-BFBB-AED5BBE3CFCA}"/>
                </a:ext>
              </a:extLst>
            </p:cNvPr>
            <p:cNvSpPr txBox="1">
              <a:spLocks noChangeArrowheads="1"/>
            </p:cNvSpPr>
            <p:nvPr/>
          </p:nvSpPr>
          <p:spPr bwMode="auto">
            <a:xfrm>
              <a:off x="3083870" y="4779777"/>
              <a:ext cx="2441266" cy="10178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algn="ctr" eaLnBrk="1" hangingPunct="1"/>
              <a:r>
                <a:rPr lang="en-US" altLang="en-US" sz="1400">
                  <a:latin typeface="Arial" panose="020B0604020202020204" pitchFamily="34" charset="0"/>
                </a:rPr>
                <a:t>Stable estimator of relevant loci</a:t>
              </a:r>
            </a:p>
            <a:p>
              <a:pPr algn="ctr" eaLnBrk="1" hangingPunct="1"/>
              <a:r>
                <a:rPr lang="en-US" altLang="en-US" sz="1400">
                  <a:latin typeface="Arial" panose="020B0604020202020204" pitchFamily="34" charset="0"/>
                </a:rPr>
                <a:t>(AND) </a:t>
              </a:r>
            </a:p>
          </p:txBody>
        </p:sp>
      </p:grpSp>
      <p:sp>
        <p:nvSpPr>
          <p:cNvPr id="272403" name="Rectangle 118">
            <a:extLst>
              <a:ext uri="{FF2B5EF4-FFF2-40B4-BE49-F238E27FC236}">
                <a16:creationId xmlns:a16="http://schemas.microsoft.com/office/drawing/2014/main" id="{798772CC-74E4-414D-B672-3C56F6ACDCEF}"/>
              </a:ext>
            </a:extLst>
          </p:cNvPr>
          <p:cNvSpPr>
            <a:spLocks noChangeArrowheads="1"/>
          </p:cNvSpPr>
          <p:nvPr/>
        </p:nvSpPr>
        <p:spPr bwMode="auto">
          <a:xfrm>
            <a:off x="12700" y="117475"/>
            <a:ext cx="63500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eaLnBrk="1" hangingPunct="1"/>
            <a:r>
              <a:rPr lang="en-US" altLang="en-US" sz="2000" b="1">
                <a:solidFill>
                  <a:srgbClr val="000000"/>
                </a:solidFill>
              </a:rPr>
              <a:t>Stability assessment</a:t>
            </a:r>
          </a:p>
          <a:p>
            <a:pPr eaLnBrk="1" hangingPunct="1"/>
            <a:endParaRPr lang="en-US" altLang="en-US" sz="2000" b="1">
              <a:solidFill>
                <a:srgbClr val="000000"/>
              </a:solidFill>
            </a:endParaRPr>
          </a:p>
        </p:txBody>
      </p:sp>
      <p:sp>
        <p:nvSpPr>
          <p:cNvPr id="272404" name="Espace réservé du numéro de diapositive 3">
            <a:extLst>
              <a:ext uri="{FF2B5EF4-FFF2-40B4-BE49-F238E27FC236}">
                <a16:creationId xmlns:a16="http://schemas.microsoft.com/office/drawing/2014/main" id="{0F28FADF-630D-B345-AFB9-4539624D4255}"/>
              </a:ext>
            </a:extLst>
          </p:cNvPr>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r>
              <a:rPr lang="fr-FR" altLang="en-US">
                <a:solidFill>
                  <a:schemeClr val="bg1"/>
                </a:solidFill>
                <a:latin typeface="Arial" panose="020B0604020202020204" pitchFamily="34" charset="0"/>
              </a:rPr>
              <a:t>- </a:t>
            </a:r>
            <a:fld id="{45D477FB-DD67-D94C-9771-FA76C6DF6C2D}" type="slidenum">
              <a:rPr lang="fr-FR" altLang="en-US">
                <a:solidFill>
                  <a:schemeClr val="bg1"/>
                </a:solidFill>
                <a:latin typeface="Arial" panose="020B0604020202020204" pitchFamily="34" charset="0"/>
              </a:rPr>
              <a:pPr/>
              <a:t>53</a:t>
            </a:fld>
            <a:endParaRPr lang="fr-FR" altLang="en-US">
              <a:solidFill>
                <a:schemeClr val="bg1"/>
              </a:solidFill>
              <a:latin typeface="Arial" panose="020B0604020202020204" pitchFamily="34" charset="0"/>
            </a:endParaRPr>
          </a:p>
        </p:txBody>
      </p:sp>
    </p:spTree>
    <p:extLst>
      <p:ext uri="{BB962C8B-B14F-4D97-AF65-F5344CB8AC3E}">
        <p14:creationId xmlns:p14="http://schemas.microsoft.com/office/powerpoint/2010/main" val="240398608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Table 9">
            <a:extLst>
              <a:ext uri="{FF2B5EF4-FFF2-40B4-BE49-F238E27FC236}">
                <a16:creationId xmlns:a16="http://schemas.microsoft.com/office/drawing/2014/main" id="{972C707D-870D-384E-AADE-12F731A0722E}"/>
              </a:ext>
            </a:extLst>
          </p:cNvPr>
          <p:cNvGraphicFramePr>
            <a:graphicFrameLocks noGrp="1" noChangeAspect="1"/>
          </p:cNvGraphicFramePr>
          <p:nvPr/>
        </p:nvGraphicFramePr>
        <p:xfrm>
          <a:off x="2459038" y="681038"/>
          <a:ext cx="3497262" cy="1828800"/>
        </p:xfrm>
        <a:graphic>
          <a:graphicData uri="http://schemas.openxmlformats.org/drawingml/2006/table">
            <a:tbl>
              <a:tblPr firstRow="1" bandRow="1">
                <a:tableStyleId>{5C22544A-7EE6-4342-B048-85BDC9FD1C3A}</a:tableStyleId>
              </a:tblPr>
              <a:tblGrid>
                <a:gridCol w="1520787">
                  <a:extLst>
                    <a:ext uri="{9D8B030D-6E8A-4147-A177-3AD203B41FA5}">
                      <a16:colId xmlns:a16="http://schemas.microsoft.com/office/drawing/2014/main" val="20000"/>
                    </a:ext>
                  </a:extLst>
                </a:gridCol>
                <a:gridCol w="832128">
                  <a:extLst>
                    <a:ext uri="{9D8B030D-6E8A-4147-A177-3AD203B41FA5}">
                      <a16:colId xmlns:a16="http://schemas.microsoft.com/office/drawing/2014/main" val="20001"/>
                    </a:ext>
                  </a:extLst>
                </a:gridCol>
                <a:gridCol w="1144347">
                  <a:extLst>
                    <a:ext uri="{9D8B030D-6E8A-4147-A177-3AD203B41FA5}">
                      <a16:colId xmlns:a16="http://schemas.microsoft.com/office/drawing/2014/main" val="20002"/>
                    </a:ext>
                  </a:extLst>
                </a:gridCol>
              </a:tblGrid>
              <a:tr h="304800">
                <a:tc>
                  <a:txBody>
                    <a:bodyPr/>
                    <a:lstStyle/>
                    <a:p>
                      <a:pPr algn="ctr">
                        <a:lnSpc>
                          <a:spcPct val="200000"/>
                        </a:lnSpc>
                        <a:spcAft>
                          <a:spcPts val="0"/>
                        </a:spcAft>
                      </a:pPr>
                      <a:r>
                        <a:rPr lang="en-GB" sz="1000" kern="0" spc="0">
                          <a:effectLst/>
                          <a:latin typeface="Times"/>
                          <a:ea typeface="Times New Roman"/>
                          <a:cs typeface="Times"/>
                        </a:rPr>
                        <a:t> </a:t>
                      </a:r>
                      <a:endParaRPr lang="en-GB" sz="1000" kern="0" spc="0">
                        <a:effectLst/>
                        <a:latin typeface="Times"/>
                        <a:ea typeface="ＭＳ 明朝"/>
                        <a:cs typeface="Times"/>
                      </a:endParaRPr>
                    </a:p>
                  </a:txBody>
                  <a:tcPr marL="84847" marR="84847" marT="0" marB="0"/>
                </a:tc>
                <a:tc>
                  <a:txBody>
                    <a:bodyPr/>
                    <a:lstStyle/>
                    <a:p>
                      <a:pPr algn="ctr">
                        <a:lnSpc>
                          <a:spcPct val="200000"/>
                        </a:lnSpc>
                        <a:spcAft>
                          <a:spcPts val="0"/>
                        </a:spcAft>
                      </a:pPr>
                      <a:r>
                        <a:rPr lang="en-GB" sz="1000" b="1" kern="0" spc="0">
                          <a:solidFill>
                            <a:srgbClr val="FFFFFF"/>
                          </a:solidFill>
                          <a:effectLst/>
                          <a:latin typeface="Times"/>
                          <a:ea typeface="Times New Roman"/>
                          <a:cs typeface="Times"/>
                        </a:rPr>
                        <a:t>Healthy</a:t>
                      </a:r>
                      <a:endParaRPr lang="en-GB" sz="1000" kern="0" spc="0">
                        <a:solidFill>
                          <a:srgbClr val="FFFFFF"/>
                        </a:solidFill>
                        <a:effectLst/>
                        <a:latin typeface="Times"/>
                        <a:ea typeface="ＭＳ 明朝"/>
                        <a:cs typeface="Times"/>
                      </a:endParaRPr>
                    </a:p>
                  </a:txBody>
                  <a:tcPr marL="84847" marR="84847" marT="0" marB="0"/>
                </a:tc>
                <a:tc>
                  <a:txBody>
                    <a:bodyPr/>
                    <a:lstStyle/>
                    <a:p>
                      <a:pPr algn="ctr">
                        <a:lnSpc>
                          <a:spcPct val="200000"/>
                        </a:lnSpc>
                        <a:spcAft>
                          <a:spcPts val="0"/>
                        </a:spcAft>
                      </a:pPr>
                      <a:r>
                        <a:rPr lang="en-GB" sz="1000" b="1" kern="0" spc="0">
                          <a:solidFill>
                            <a:schemeClr val="bg1"/>
                          </a:solidFill>
                          <a:effectLst/>
                          <a:latin typeface="Times"/>
                          <a:ea typeface="Times New Roman"/>
                          <a:cs typeface="Times"/>
                        </a:rPr>
                        <a:t>AD</a:t>
                      </a:r>
                      <a:endParaRPr lang="en-GB" sz="1000" kern="0" spc="0">
                        <a:solidFill>
                          <a:schemeClr val="bg1"/>
                        </a:solidFill>
                        <a:effectLst/>
                        <a:latin typeface="Times"/>
                        <a:ea typeface="ＭＳ 明朝"/>
                        <a:cs typeface="Times"/>
                      </a:endParaRPr>
                    </a:p>
                  </a:txBody>
                  <a:tcPr marL="84847" marR="84847" marT="0" marB="0"/>
                </a:tc>
                <a:extLst>
                  <a:ext uri="{0D108BD9-81ED-4DB2-BD59-A6C34878D82A}">
                    <a16:rowId xmlns:a16="http://schemas.microsoft.com/office/drawing/2014/main" val="10000"/>
                  </a:ext>
                </a:extLst>
              </a:tr>
              <a:tr h="304800">
                <a:tc>
                  <a:txBody>
                    <a:bodyPr/>
                    <a:lstStyle/>
                    <a:p>
                      <a:pPr algn="ctr">
                        <a:lnSpc>
                          <a:spcPct val="200000"/>
                        </a:lnSpc>
                        <a:spcAft>
                          <a:spcPts val="0"/>
                        </a:spcAft>
                      </a:pPr>
                      <a:r>
                        <a:rPr lang="en-GB" sz="1000" kern="0" spc="0">
                          <a:effectLst/>
                          <a:latin typeface="Times"/>
                          <a:ea typeface="Times New Roman"/>
                          <a:cs typeface="Times"/>
                        </a:rPr>
                        <a:t>N</a:t>
                      </a:r>
                      <a:endParaRPr lang="en-GB" sz="1000" kern="0" spc="0">
                        <a:effectLst/>
                        <a:latin typeface="Times"/>
                        <a:ea typeface="ＭＳ 明朝"/>
                        <a:cs typeface="Times"/>
                      </a:endParaRPr>
                    </a:p>
                  </a:txBody>
                  <a:tcPr marL="84847" marR="84847" marT="0" marB="0"/>
                </a:tc>
                <a:tc>
                  <a:txBody>
                    <a:bodyPr/>
                    <a:lstStyle/>
                    <a:p>
                      <a:pPr algn="ctr">
                        <a:lnSpc>
                          <a:spcPct val="200000"/>
                        </a:lnSpc>
                        <a:spcAft>
                          <a:spcPts val="0"/>
                        </a:spcAft>
                      </a:pPr>
                      <a:r>
                        <a:rPr lang="en-GB" sz="1000" kern="0" spc="0">
                          <a:effectLst/>
                          <a:latin typeface="Times"/>
                          <a:ea typeface="Times New Roman"/>
                          <a:cs typeface="Times"/>
                        </a:rPr>
                        <a:t>401</a:t>
                      </a:r>
                      <a:endParaRPr lang="en-GB" sz="1000" kern="0" spc="0">
                        <a:effectLst/>
                        <a:latin typeface="Times"/>
                        <a:ea typeface="ＭＳ 明朝"/>
                        <a:cs typeface="Times"/>
                      </a:endParaRPr>
                    </a:p>
                  </a:txBody>
                  <a:tcPr marL="84847" marR="84847" marT="0" marB="0"/>
                </a:tc>
                <a:tc>
                  <a:txBody>
                    <a:bodyPr/>
                    <a:lstStyle/>
                    <a:p>
                      <a:pPr algn="ctr">
                        <a:lnSpc>
                          <a:spcPct val="200000"/>
                        </a:lnSpc>
                        <a:spcAft>
                          <a:spcPts val="0"/>
                        </a:spcAft>
                      </a:pPr>
                      <a:r>
                        <a:rPr lang="en-GB" sz="1000" kern="0" spc="0">
                          <a:effectLst/>
                          <a:latin typeface="Times"/>
                          <a:ea typeface="Times New Roman"/>
                          <a:cs typeface="Times"/>
                        </a:rPr>
                        <a:t>238</a:t>
                      </a:r>
                      <a:endParaRPr lang="en-GB" sz="1000" kern="0" spc="0">
                        <a:effectLst/>
                        <a:latin typeface="Times"/>
                        <a:ea typeface="ＭＳ 明朝"/>
                        <a:cs typeface="Times"/>
                      </a:endParaRPr>
                    </a:p>
                  </a:txBody>
                  <a:tcPr marL="84847" marR="84847" marT="0" marB="0"/>
                </a:tc>
                <a:extLst>
                  <a:ext uri="{0D108BD9-81ED-4DB2-BD59-A6C34878D82A}">
                    <a16:rowId xmlns:a16="http://schemas.microsoft.com/office/drawing/2014/main" val="10001"/>
                  </a:ext>
                </a:extLst>
              </a:tr>
              <a:tr h="304800">
                <a:tc>
                  <a:txBody>
                    <a:bodyPr/>
                    <a:lstStyle/>
                    <a:p>
                      <a:pPr algn="ctr">
                        <a:lnSpc>
                          <a:spcPct val="200000"/>
                        </a:lnSpc>
                        <a:spcAft>
                          <a:spcPts val="0"/>
                        </a:spcAft>
                      </a:pPr>
                      <a:r>
                        <a:rPr lang="en-GB" sz="1000" kern="0" spc="0">
                          <a:effectLst/>
                          <a:latin typeface="Times"/>
                          <a:ea typeface="Times New Roman"/>
                          <a:cs typeface="Times"/>
                        </a:rPr>
                        <a:t>Age (years)</a:t>
                      </a:r>
                      <a:endParaRPr lang="en-GB" sz="1000" kern="0" spc="0">
                        <a:effectLst/>
                        <a:latin typeface="Times"/>
                        <a:ea typeface="ＭＳ 明朝"/>
                        <a:cs typeface="Times"/>
                      </a:endParaRPr>
                    </a:p>
                  </a:txBody>
                  <a:tcPr marL="84847" marR="84847" marT="0" marB="0"/>
                </a:tc>
                <a:tc>
                  <a:txBody>
                    <a:bodyPr/>
                    <a:lstStyle/>
                    <a:p>
                      <a:pPr algn="ctr">
                        <a:lnSpc>
                          <a:spcPct val="200000"/>
                        </a:lnSpc>
                        <a:spcAft>
                          <a:spcPts val="0"/>
                        </a:spcAft>
                      </a:pPr>
                      <a:r>
                        <a:rPr lang="en-GB" sz="1000" kern="0" spc="0">
                          <a:effectLst/>
                          <a:latin typeface="Times"/>
                          <a:ea typeface="Times New Roman"/>
                          <a:cs typeface="Times"/>
                        </a:rPr>
                        <a:t>74.45</a:t>
                      </a:r>
                      <a:endParaRPr lang="en-GB" sz="1000" kern="0" spc="0">
                        <a:effectLst/>
                        <a:latin typeface="Times"/>
                        <a:ea typeface="ＭＳ 明朝"/>
                        <a:cs typeface="Times"/>
                      </a:endParaRPr>
                    </a:p>
                  </a:txBody>
                  <a:tcPr marL="84847" marR="84847" marT="0" marB="0"/>
                </a:tc>
                <a:tc>
                  <a:txBody>
                    <a:bodyPr/>
                    <a:lstStyle/>
                    <a:p>
                      <a:pPr algn="ctr">
                        <a:lnSpc>
                          <a:spcPct val="200000"/>
                        </a:lnSpc>
                        <a:spcAft>
                          <a:spcPts val="0"/>
                        </a:spcAft>
                      </a:pPr>
                      <a:r>
                        <a:rPr lang="en-GB" sz="1000" kern="0" spc="0">
                          <a:effectLst/>
                          <a:latin typeface="Times"/>
                          <a:ea typeface="Times New Roman"/>
                          <a:cs typeface="Times"/>
                        </a:rPr>
                        <a:t>74.72</a:t>
                      </a:r>
                      <a:endParaRPr lang="en-GB" sz="1000" kern="0" spc="0">
                        <a:effectLst/>
                        <a:latin typeface="Times"/>
                        <a:ea typeface="ＭＳ 明朝"/>
                        <a:cs typeface="Times"/>
                      </a:endParaRPr>
                    </a:p>
                  </a:txBody>
                  <a:tcPr marL="84847" marR="84847" marT="0" marB="0"/>
                </a:tc>
                <a:extLst>
                  <a:ext uri="{0D108BD9-81ED-4DB2-BD59-A6C34878D82A}">
                    <a16:rowId xmlns:a16="http://schemas.microsoft.com/office/drawing/2014/main" val="10002"/>
                  </a:ext>
                </a:extLst>
              </a:tr>
              <a:tr h="304800">
                <a:tc>
                  <a:txBody>
                    <a:bodyPr/>
                    <a:lstStyle/>
                    <a:p>
                      <a:pPr algn="ctr">
                        <a:lnSpc>
                          <a:spcPct val="200000"/>
                        </a:lnSpc>
                        <a:spcAft>
                          <a:spcPts val="0"/>
                        </a:spcAft>
                      </a:pPr>
                      <a:r>
                        <a:rPr lang="en-GB" sz="1000" kern="0" spc="0">
                          <a:effectLst/>
                          <a:latin typeface="Times"/>
                          <a:ea typeface="Times New Roman"/>
                          <a:cs typeface="Times"/>
                        </a:rPr>
                        <a:t>Sex (% females)</a:t>
                      </a:r>
                      <a:endParaRPr lang="en-GB" sz="1000" kern="0" spc="0">
                        <a:effectLst/>
                        <a:latin typeface="Times"/>
                        <a:ea typeface="ＭＳ 明朝"/>
                        <a:cs typeface="Times"/>
                      </a:endParaRPr>
                    </a:p>
                  </a:txBody>
                  <a:tcPr marL="84847" marR="84847" marT="0" marB="0"/>
                </a:tc>
                <a:tc>
                  <a:txBody>
                    <a:bodyPr/>
                    <a:lstStyle/>
                    <a:p>
                      <a:pPr algn="ctr">
                        <a:lnSpc>
                          <a:spcPct val="200000"/>
                        </a:lnSpc>
                        <a:spcAft>
                          <a:spcPts val="0"/>
                        </a:spcAft>
                      </a:pPr>
                      <a:r>
                        <a:rPr lang="en-GB" sz="1000" kern="0" spc="0">
                          <a:effectLst/>
                          <a:latin typeface="Times"/>
                          <a:ea typeface="Times New Roman"/>
                          <a:cs typeface="Times"/>
                        </a:rPr>
                        <a:t>49</a:t>
                      </a:r>
                      <a:endParaRPr lang="en-GB" sz="1000" kern="0" spc="0">
                        <a:effectLst/>
                        <a:latin typeface="Times"/>
                        <a:ea typeface="ＭＳ 明朝"/>
                        <a:cs typeface="Times"/>
                      </a:endParaRPr>
                    </a:p>
                  </a:txBody>
                  <a:tcPr marL="84847" marR="84847" marT="0" marB="0"/>
                </a:tc>
                <a:tc>
                  <a:txBody>
                    <a:bodyPr/>
                    <a:lstStyle/>
                    <a:p>
                      <a:pPr algn="ctr">
                        <a:lnSpc>
                          <a:spcPct val="200000"/>
                        </a:lnSpc>
                        <a:spcAft>
                          <a:spcPts val="0"/>
                        </a:spcAft>
                      </a:pPr>
                      <a:r>
                        <a:rPr lang="en-GB" sz="1000" kern="0" spc="0">
                          <a:effectLst/>
                          <a:latin typeface="Times"/>
                          <a:ea typeface="Times New Roman"/>
                          <a:cs typeface="Times"/>
                        </a:rPr>
                        <a:t>45</a:t>
                      </a:r>
                      <a:endParaRPr lang="en-GB" sz="1000" kern="0" spc="0">
                        <a:effectLst/>
                        <a:latin typeface="Times"/>
                        <a:ea typeface="ＭＳ 明朝"/>
                        <a:cs typeface="Times"/>
                      </a:endParaRPr>
                    </a:p>
                  </a:txBody>
                  <a:tcPr marL="84847" marR="84847" marT="0" marB="0"/>
                </a:tc>
                <a:extLst>
                  <a:ext uri="{0D108BD9-81ED-4DB2-BD59-A6C34878D82A}">
                    <a16:rowId xmlns:a16="http://schemas.microsoft.com/office/drawing/2014/main" val="10003"/>
                  </a:ext>
                </a:extLst>
              </a:tr>
              <a:tr h="304800">
                <a:tc>
                  <a:txBody>
                    <a:bodyPr/>
                    <a:lstStyle/>
                    <a:p>
                      <a:pPr algn="ctr">
                        <a:lnSpc>
                          <a:spcPct val="200000"/>
                        </a:lnSpc>
                        <a:spcAft>
                          <a:spcPts val="0"/>
                        </a:spcAft>
                      </a:pPr>
                      <a:r>
                        <a:rPr lang="en-GB" sz="1000" kern="0" spc="0">
                          <a:effectLst/>
                          <a:latin typeface="Times"/>
                          <a:ea typeface="Times New Roman"/>
                          <a:cs typeface="Times"/>
                        </a:rPr>
                        <a:t>MMSE</a:t>
                      </a:r>
                      <a:endParaRPr lang="en-GB" sz="1000" kern="0" spc="0">
                        <a:effectLst/>
                        <a:latin typeface="Times"/>
                        <a:ea typeface="ＭＳ 明朝"/>
                        <a:cs typeface="Times"/>
                      </a:endParaRPr>
                    </a:p>
                  </a:txBody>
                  <a:tcPr marL="84847" marR="84847" marT="0" marB="0"/>
                </a:tc>
                <a:tc>
                  <a:txBody>
                    <a:bodyPr/>
                    <a:lstStyle/>
                    <a:p>
                      <a:pPr algn="ctr">
                        <a:lnSpc>
                          <a:spcPct val="200000"/>
                        </a:lnSpc>
                        <a:spcAft>
                          <a:spcPts val="0"/>
                        </a:spcAft>
                      </a:pPr>
                      <a:r>
                        <a:rPr lang="en-GB" sz="1000" kern="0" spc="0">
                          <a:effectLst/>
                          <a:latin typeface="Times"/>
                          <a:ea typeface="Times New Roman"/>
                          <a:cs typeface="Times"/>
                        </a:rPr>
                        <a:t>29.1</a:t>
                      </a:r>
                      <a:endParaRPr lang="en-GB" sz="1000" kern="0" spc="0">
                        <a:effectLst/>
                        <a:latin typeface="Times"/>
                        <a:ea typeface="ＭＳ 明朝"/>
                        <a:cs typeface="Times"/>
                      </a:endParaRPr>
                    </a:p>
                  </a:txBody>
                  <a:tcPr marL="84847" marR="84847" marT="0" marB="0"/>
                </a:tc>
                <a:tc>
                  <a:txBody>
                    <a:bodyPr/>
                    <a:lstStyle/>
                    <a:p>
                      <a:pPr algn="ctr">
                        <a:lnSpc>
                          <a:spcPct val="200000"/>
                        </a:lnSpc>
                        <a:spcAft>
                          <a:spcPts val="0"/>
                        </a:spcAft>
                      </a:pPr>
                      <a:r>
                        <a:rPr lang="en-GB" sz="1000" kern="0" spc="0">
                          <a:effectLst/>
                          <a:latin typeface="Times"/>
                          <a:ea typeface="Times New Roman"/>
                          <a:cs typeface="Times"/>
                        </a:rPr>
                        <a:t>23.2</a:t>
                      </a:r>
                      <a:endParaRPr lang="en-GB" sz="1000" kern="0" spc="0">
                        <a:effectLst/>
                        <a:latin typeface="Times"/>
                        <a:ea typeface="ＭＳ 明朝"/>
                        <a:cs typeface="Times"/>
                      </a:endParaRPr>
                    </a:p>
                  </a:txBody>
                  <a:tcPr marL="84847" marR="84847" marT="0" marB="0"/>
                </a:tc>
                <a:extLst>
                  <a:ext uri="{0D108BD9-81ED-4DB2-BD59-A6C34878D82A}">
                    <a16:rowId xmlns:a16="http://schemas.microsoft.com/office/drawing/2014/main" val="10004"/>
                  </a:ext>
                </a:extLst>
              </a:tr>
              <a:tr h="304800">
                <a:tc>
                  <a:txBody>
                    <a:bodyPr/>
                    <a:lstStyle/>
                    <a:p>
                      <a:pPr algn="ctr">
                        <a:lnSpc>
                          <a:spcPct val="200000"/>
                        </a:lnSpc>
                        <a:spcAft>
                          <a:spcPts val="0"/>
                        </a:spcAft>
                      </a:pPr>
                      <a:r>
                        <a:rPr lang="en-GB" sz="1000" kern="0" spc="0">
                          <a:effectLst/>
                          <a:latin typeface="Times"/>
                          <a:ea typeface="Times New Roman"/>
                          <a:cs typeface="Times"/>
                        </a:rPr>
                        <a:t>Apoe4</a:t>
                      </a:r>
                      <a:r>
                        <a:rPr lang="en-GB" sz="1000" kern="0" spc="0" baseline="0">
                          <a:effectLst/>
                          <a:latin typeface="Times"/>
                          <a:ea typeface="ＭＳ 明朝"/>
                          <a:cs typeface="Times"/>
                        </a:rPr>
                        <a:t> </a:t>
                      </a:r>
                      <a:r>
                        <a:rPr lang="en-GB" sz="1000" kern="0" spc="0">
                          <a:effectLst/>
                          <a:latin typeface="Times"/>
                          <a:ea typeface="Times New Roman"/>
                          <a:cs typeface="Times"/>
                        </a:rPr>
                        <a:t>(% 0/1/2)</a:t>
                      </a:r>
                      <a:endParaRPr lang="en-GB" sz="1000" kern="0" spc="0">
                        <a:effectLst/>
                        <a:latin typeface="Times"/>
                        <a:ea typeface="ＭＳ 明朝"/>
                        <a:cs typeface="Times"/>
                      </a:endParaRPr>
                    </a:p>
                  </a:txBody>
                  <a:tcPr marL="84847" marR="84847" marT="0" marB="0"/>
                </a:tc>
                <a:tc>
                  <a:txBody>
                    <a:bodyPr/>
                    <a:lstStyle/>
                    <a:p>
                      <a:pPr algn="ctr">
                        <a:lnSpc>
                          <a:spcPct val="200000"/>
                        </a:lnSpc>
                        <a:spcAft>
                          <a:spcPts val="0"/>
                        </a:spcAft>
                      </a:pPr>
                      <a:r>
                        <a:rPr lang="en-GB" sz="1000" kern="0" spc="0">
                          <a:effectLst/>
                          <a:latin typeface="Times"/>
                          <a:ea typeface="Times New Roman"/>
                          <a:cs typeface="Times"/>
                        </a:rPr>
                        <a:t>72/26/2</a:t>
                      </a:r>
                      <a:endParaRPr lang="en-GB" sz="1000" kern="0" spc="0">
                        <a:effectLst/>
                        <a:latin typeface="Times"/>
                        <a:ea typeface="ＭＳ 明朝"/>
                        <a:cs typeface="Times"/>
                      </a:endParaRPr>
                    </a:p>
                  </a:txBody>
                  <a:tcPr marL="84847" marR="84847" marT="0" marB="0"/>
                </a:tc>
                <a:tc>
                  <a:txBody>
                    <a:bodyPr/>
                    <a:lstStyle/>
                    <a:p>
                      <a:pPr algn="ctr">
                        <a:lnSpc>
                          <a:spcPct val="200000"/>
                        </a:lnSpc>
                        <a:spcAft>
                          <a:spcPts val="0"/>
                        </a:spcAft>
                      </a:pPr>
                      <a:r>
                        <a:rPr lang="en-GB" sz="1000" kern="0" spc="0">
                          <a:effectLst/>
                          <a:latin typeface="Times"/>
                          <a:ea typeface="Times New Roman"/>
                          <a:cs typeface="Times"/>
                        </a:rPr>
                        <a:t>31/48/21</a:t>
                      </a:r>
                      <a:endParaRPr lang="en-GB" sz="1000" kern="0" spc="0">
                        <a:effectLst/>
                        <a:latin typeface="Times"/>
                        <a:ea typeface="ＭＳ 明朝"/>
                        <a:cs typeface="Times"/>
                      </a:endParaRPr>
                    </a:p>
                  </a:txBody>
                  <a:tcPr marL="84847" marR="84847" marT="0" marB="0"/>
                </a:tc>
                <a:extLst>
                  <a:ext uri="{0D108BD9-81ED-4DB2-BD59-A6C34878D82A}">
                    <a16:rowId xmlns:a16="http://schemas.microsoft.com/office/drawing/2014/main" val="10005"/>
                  </a:ext>
                </a:extLst>
              </a:tr>
            </a:tbl>
          </a:graphicData>
        </a:graphic>
      </p:graphicFrame>
      <p:sp>
        <p:nvSpPr>
          <p:cNvPr id="4" name="Rectangle 3">
            <a:extLst>
              <a:ext uri="{FF2B5EF4-FFF2-40B4-BE49-F238E27FC236}">
                <a16:creationId xmlns:a16="http://schemas.microsoft.com/office/drawing/2014/main" id="{72D6A199-DF46-B547-84B1-C6B8C8C82075}"/>
              </a:ext>
            </a:extLst>
          </p:cNvPr>
          <p:cNvSpPr/>
          <p:nvPr/>
        </p:nvSpPr>
        <p:spPr>
          <a:xfrm>
            <a:off x="155575" y="2681288"/>
            <a:ext cx="8709025" cy="831850"/>
          </a:xfrm>
          <a:prstGeom prst="rect">
            <a:avLst/>
          </a:prstGeom>
        </p:spPr>
        <p:txBody>
          <a:bodyPr>
            <a:spAutoFit/>
          </a:bodyPr>
          <a:lstStyle/>
          <a:p>
            <a:pPr eaLnBrk="1" hangingPunct="1">
              <a:defRPr/>
            </a:pPr>
            <a:r>
              <a:rPr lang="en-US" sz="1600" b="1">
                <a:latin typeface="Calibri" charset="0"/>
                <a:ea typeface="ＭＳ Ｐゴシック" charset="0"/>
                <a:cs typeface="ＭＳ Ｐゴシック" charset="0"/>
              </a:rPr>
              <a:t>Phenotype features</a:t>
            </a:r>
            <a:endParaRPr lang="en-GB" sz="1600" b="1">
              <a:latin typeface="Calibri" charset="0"/>
              <a:ea typeface="ＭＳ Ｐゴシック" charset="0"/>
              <a:cs typeface="ＭＳ Ｐゴシック" charset="0"/>
            </a:endParaRPr>
          </a:p>
          <a:p>
            <a:pPr marL="285750" indent="-285750" eaLnBrk="1" hangingPunct="1">
              <a:buFont typeface="Arial"/>
              <a:buChar char="•"/>
              <a:defRPr/>
            </a:pPr>
            <a:r>
              <a:rPr lang="en-GB" sz="1600" err="1">
                <a:latin typeface="Calibri" charset="0"/>
                <a:ea typeface="ＭＳ Ｐゴシック" charset="0"/>
                <a:cs typeface="ＭＳ Ｐゴシック" charset="0"/>
              </a:rPr>
              <a:t>Freesurfer</a:t>
            </a:r>
            <a:r>
              <a:rPr lang="en-GB" sz="1600">
                <a:latin typeface="Calibri" charset="0"/>
                <a:ea typeface="ＭＳ Ｐゴシック" charset="0"/>
                <a:cs typeface="ＭＳ Ｐゴシック" charset="0"/>
              </a:rPr>
              <a:t> </a:t>
            </a:r>
            <a:r>
              <a:rPr lang="en-GB" sz="1600" b="1">
                <a:solidFill>
                  <a:srgbClr val="4F81BD"/>
                </a:solidFill>
                <a:latin typeface="Calibri" charset="0"/>
                <a:ea typeface="ＭＳ Ｐゴシック" charset="0"/>
                <a:cs typeface="ＭＳ Ｐゴシック" charset="0"/>
              </a:rPr>
              <a:t>brain</a:t>
            </a:r>
            <a:r>
              <a:rPr lang="en-GB" sz="1600">
                <a:solidFill>
                  <a:srgbClr val="4F81BD"/>
                </a:solidFill>
                <a:latin typeface="Calibri" charset="0"/>
                <a:ea typeface="ＭＳ Ｐゴシック" charset="0"/>
                <a:cs typeface="ＭＳ Ｐゴシック" charset="0"/>
              </a:rPr>
              <a:t> </a:t>
            </a:r>
            <a:r>
              <a:rPr lang="en-GB" sz="1600" b="1">
                <a:solidFill>
                  <a:srgbClr val="4F81BD"/>
                </a:solidFill>
                <a:latin typeface="Calibri" charset="0"/>
                <a:ea typeface="ＭＳ Ｐゴシック" charset="0"/>
                <a:cs typeface="ＭＳ Ｐゴシック" charset="0"/>
              </a:rPr>
              <a:t>cortical thickness</a:t>
            </a:r>
            <a:r>
              <a:rPr lang="en-GB" sz="1600">
                <a:solidFill>
                  <a:srgbClr val="4F81BD"/>
                </a:solidFill>
                <a:latin typeface="Calibri" charset="0"/>
                <a:ea typeface="ＭＳ Ｐゴシック" charset="0"/>
                <a:cs typeface="ＭＳ Ｐゴシック" charset="0"/>
              </a:rPr>
              <a:t> </a:t>
            </a:r>
            <a:r>
              <a:rPr lang="en-GB" sz="1600">
                <a:latin typeface="Calibri" charset="0"/>
                <a:ea typeface="ＭＳ Ｐゴシック" charset="0"/>
                <a:cs typeface="ＭＳ Ｐゴシック" charset="0"/>
              </a:rPr>
              <a:t>maps (327,684 mesh points) </a:t>
            </a:r>
          </a:p>
          <a:p>
            <a:pPr marL="285750" indent="-285750" eaLnBrk="1" hangingPunct="1">
              <a:buFont typeface="Arial"/>
              <a:buChar char="•"/>
              <a:defRPr/>
            </a:pPr>
            <a:r>
              <a:rPr lang="en-GB" sz="1600" b="1">
                <a:solidFill>
                  <a:srgbClr val="4F81BD"/>
                </a:solidFill>
                <a:latin typeface="Calibri" charset="0"/>
                <a:ea typeface="ＭＳ Ｐゴシック" charset="0"/>
                <a:cs typeface="ＭＳ Ｐゴシック" charset="0"/>
              </a:rPr>
              <a:t>Radial distance </a:t>
            </a:r>
            <a:r>
              <a:rPr lang="en-GB" sz="1600">
                <a:latin typeface="Calibri" charset="0"/>
                <a:ea typeface="ＭＳ Ｐゴシック" charset="0"/>
                <a:cs typeface="ＭＳ Ｐゴシック" charset="0"/>
              </a:rPr>
              <a:t>of hippocampi and amygdalae (27,120 mesh points)</a:t>
            </a:r>
            <a:r>
              <a:rPr lang="en-GB" sz="1400">
                <a:solidFill>
                  <a:prstClr val="black"/>
                </a:solidFill>
                <a:latin typeface="Calibri" charset="0"/>
                <a:ea typeface="ＭＳ Ｐゴシック" charset="0"/>
                <a:cs typeface="ＭＳ Ｐゴシック" charset="0"/>
              </a:rPr>
              <a:t> </a:t>
            </a:r>
            <a:r>
              <a:rPr lang="en-GB" sz="1400">
                <a:solidFill>
                  <a:srgbClr val="7F7F7F"/>
                </a:solidFill>
                <a:latin typeface="Calibri" charset="0"/>
                <a:ea typeface="ＭＳ Ｐゴシック" charset="0"/>
                <a:cs typeface="ＭＳ Ｐゴシック" charset="0"/>
              </a:rPr>
              <a:t>[</a:t>
            </a:r>
            <a:r>
              <a:rPr lang="en-GB" sz="1400" err="1">
                <a:solidFill>
                  <a:srgbClr val="7F7F7F"/>
                </a:solidFill>
                <a:latin typeface="Calibri" charset="0"/>
                <a:ea typeface="ＭＳ Ｐゴシック" charset="0"/>
                <a:cs typeface="ＭＳ Ｐゴシック" charset="0"/>
              </a:rPr>
              <a:t>Gutman</a:t>
            </a:r>
            <a:r>
              <a:rPr lang="en-GB" sz="1400">
                <a:solidFill>
                  <a:srgbClr val="7F7F7F"/>
                </a:solidFill>
                <a:latin typeface="Calibri" charset="0"/>
                <a:ea typeface="ＭＳ Ｐゴシック" charset="0"/>
                <a:cs typeface="ＭＳ Ｐゴシック" charset="0"/>
              </a:rPr>
              <a:t> et al, </a:t>
            </a:r>
            <a:r>
              <a:rPr lang="en-GB" sz="1400" err="1">
                <a:solidFill>
                  <a:srgbClr val="7F7F7F"/>
                </a:solidFill>
                <a:latin typeface="Calibri" charset="0"/>
                <a:ea typeface="ＭＳ Ｐゴシック" charset="0"/>
                <a:cs typeface="ＭＳ Ｐゴシック" charset="0"/>
              </a:rPr>
              <a:t>NeuroImage</a:t>
            </a:r>
            <a:r>
              <a:rPr lang="en-GB" sz="1400">
                <a:solidFill>
                  <a:srgbClr val="7F7F7F"/>
                </a:solidFill>
                <a:latin typeface="Calibri" charset="0"/>
                <a:ea typeface="ＭＳ Ｐゴシック" charset="0"/>
                <a:cs typeface="ＭＳ Ｐゴシック" charset="0"/>
              </a:rPr>
              <a:t> 2013]</a:t>
            </a:r>
            <a:r>
              <a:rPr lang="en-GB" sz="1600">
                <a:solidFill>
                  <a:prstClr val="black"/>
                </a:solidFill>
                <a:latin typeface="Calibri" charset="0"/>
                <a:ea typeface="ＭＳ Ｐゴシック" charset="0"/>
                <a:cs typeface="ＭＳ Ｐゴシック" charset="0"/>
              </a:rPr>
              <a:t> </a:t>
            </a:r>
            <a:endParaRPr lang="en-US" sz="1600">
              <a:latin typeface="Calibri" charset="0"/>
              <a:ea typeface="ＭＳ Ｐゴシック" charset="0"/>
              <a:cs typeface="ＭＳ Ｐゴシック" charset="0"/>
            </a:endParaRPr>
          </a:p>
        </p:txBody>
      </p:sp>
      <p:sp>
        <p:nvSpPr>
          <p:cNvPr id="12" name="Rectangle 11">
            <a:extLst>
              <a:ext uri="{FF2B5EF4-FFF2-40B4-BE49-F238E27FC236}">
                <a16:creationId xmlns:a16="http://schemas.microsoft.com/office/drawing/2014/main" id="{65D77422-8EDB-9942-94D4-20E591870BA2}"/>
              </a:ext>
            </a:extLst>
          </p:cNvPr>
          <p:cNvSpPr/>
          <p:nvPr/>
        </p:nvSpPr>
        <p:spPr>
          <a:xfrm>
            <a:off x="155575" y="3578225"/>
            <a:ext cx="9239250" cy="1262063"/>
          </a:xfrm>
          <a:prstGeom prst="rect">
            <a:avLst/>
          </a:prstGeom>
        </p:spPr>
        <p:txBody>
          <a:bodyPr>
            <a:spAutoFit/>
          </a:bodyPr>
          <a:lstStyle/>
          <a:p>
            <a:pPr eaLnBrk="1" hangingPunct="1">
              <a:defRPr/>
            </a:pPr>
            <a:r>
              <a:rPr lang="en-US" sz="1600" b="1">
                <a:latin typeface="Calibri" charset="0"/>
                <a:ea typeface="ＭＳ Ｐゴシック" charset="0"/>
                <a:cs typeface="ＭＳ Ｐゴシック" charset="0"/>
              </a:rPr>
              <a:t>Genotype features</a:t>
            </a:r>
            <a:endParaRPr lang="en-GB" sz="1600" b="1">
              <a:latin typeface="Calibri" charset="0"/>
              <a:ea typeface="ＭＳ Ｐゴシック" charset="0"/>
              <a:cs typeface="ＭＳ Ｐゴシック" charset="0"/>
            </a:endParaRPr>
          </a:p>
          <a:p>
            <a:pPr marL="285750" indent="-285750" eaLnBrk="1" hangingPunct="1">
              <a:buFont typeface="Arial"/>
              <a:buChar char="•"/>
              <a:defRPr/>
            </a:pPr>
            <a:r>
              <a:rPr lang="en-GB" sz="1600">
                <a:latin typeface="Calibri" charset="0"/>
                <a:ea typeface="ＭＳ Ｐゴシック" charset="0"/>
                <a:cs typeface="ＭＳ Ｐゴシック" charset="0"/>
              </a:rPr>
              <a:t>Individuals' minor allele counts for </a:t>
            </a:r>
            <a:r>
              <a:rPr lang="en-GB" sz="1600" b="1">
                <a:solidFill>
                  <a:srgbClr val="4F81BD"/>
                </a:solidFill>
                <a:latin typeface="Calibri" charset="0"/>
                <a:ea typeface="ＭＳ Ｐゴシック" charset="0"/>
                <a:cs typeface="ＭＳ Ｐゴシック" charset="0"/>
              </a:rPr>
              <a:t>1,167,126 SNPs </a:t>
            </a:r>
            <a:r>
              <a:rPr lang="en-GB" sz="1600">
                <a:latin typeface="Calibri" charset="0"/>
                <a:ea typeface="ＭＳ Ｐゴシック" charset="0"/>
                <a:cs typeface="ＭＳ Ｐゴシック" charset="0"/>
              </a:rPr>
              <a:t>in chromosomes 1 to 22 </a:t>
            </a:r>
          </a:p>
          <a:p>
            <a:pPr eaLnBrk="1" hangingPunct="1">
              <a:defRPr/>
            </a:pPr>
            <a:endParaRPr lang="en-GB" sz="1600">
              <a:latin typeface="Calibri" charset="0"/>
              <a:ea typeface="ＭＳ Ｐゴシック" charset="0"/>
              <a:cs typeface="ＭＳ Ｐゴシック" charset="0"/>
            </a:endParaRPr>
          </a:p>
          <a:p>
            <a:pPr eaLnBrk="1" hangingPunct="1">
              <a:defRPr/>
            </a:pPr>
            <a:r>
              <a:rPr lang="en-GB" sz="1400">
                <a:latin typeface="Calibri" charset="0"/>
                <a:ea typeface="ＭＳ Ｐゴシック" charset="0"/>
                <a:cs typeface="ＭＳ Ｐゴシック" charset="0"/>
              </a:rPr>
              <a:t>Standard quality control: MAF &lt; 0.01, Genotype Call Rate &lt;95% , Hardy-Weinberg Equilibrium &lt; 1x10</a:t>
            </a:r>
            <a:r>
              <a:rPr lang="en-GB" sz="1400" baseline="30000">
                <a:latin typeface="Calibri" charset="0"/>
                <a:ea typeface="ＭＳ Ｐゴシック" charset="0"/>
                <a:cs typeface="ＭＳ Ｐゴシック" charset="0"/>
              </a:rPr>
              <a:t>-6.</a:t>
            </a:r>
            <a:r>
              <a:rPr lang="en-GB" sz="1400">
                <a:latin typeface="Calibri" charset="0"/>
                <a:ea typeface="ＭＳ Ｐゴシック" charset="0"/>
                <a:cs typeface="ＭＳ Ｐゴシック" charset="0"/>
              </a:rPr>
              <a:t> </a:t>
            </a:r>
          </a:p>
          <a:p>
            <a:pPr eaLnBrk="1" hangingPunct="1">
              <a:defRPr/>
            </a:pPr>
            <a:r>
              <a:rPr lang="en-GB" sz="1400">
                <a:latin typeface="Calibri" charset="0"/>
                <a:ea typeface="ＭＳ Ｐゴシック" charset="0"/>
                <a:cs typeface="ＭＳ Ｐゴシック" charset="0"/>
              </a:rPr>
              <a:t>Imputation to </a:t>
            </a:r>
            <a:r>
              <a:rPr lang="en-GB" sz="1400" err="1">
                <a:latin typeface="Calibri" charset="0"/>
                <a:ea typeface="ＭＳ Ｐゴシック" charset="0"/>
                <a:cs typeface="ＭＳ Ｐゴシック" charset="0"/>
              </a:rPr>
              <a:t>HapMap</a:t>
            </a:r>
            <a:r>
              <a:rPr lang="en-GB" sz="1400">
                <a:latin typeface="Calibri" charset="0"/>
                <a:ea typeface="ＭＳ Ｐゴシック" charset="0"/>
                <a:cs typeface="ＭＳ Ｐゴシック" charset="0"/>
              </a:rPr>
              <a:t> III reference panel, quality controlled (MAF &gt; 0.01 and R-squared &gt; 0.3)</a:t>
            </a:r>
            <a:endParaRPr lang="en-US" sz="1400">
              <a:latin typeface="Calibri" charset="0"/>
              <a:ea typeface="ＭＳ Ｐゴシック" charset="0"/>
              <a:cs typeface="ＭＳ Ｐゴシック" charset="0"/>
            </a:endParaRPr>
          </a:p>
        </p:txBody>
      </p:sp>
      <p:pic>
        <p:nvPicPr>
          <p:cNvPr id="274465" name="Picture 1">
            <a:extLst>
              <a:ext uri="{FF2B5EF4-FFF2-40B4-BE49-F238E27FC236}">
                <a16:creationId xmlns:a16="http://schemas.microsoft.com/office/drawing/2014/main" id="{82546786-3BDD-814B-9AAC-5ED4EB0CFF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15063" y="647700"/>
            <a:ext cx="1216025" cy="811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4466" name="Rectangle 2">
            <a:extLst>
              <a:ext uri="{FF2B5EF4-FFF2-40B4-BE49-F238E27FC236}">
                <a16:creationId xmlns:a16="http://schemas.microsoft.com/office/drawing/2014/main" id="{0DD8C442-D5A1-544E-B28B-BCAE90DB6B86}"/>
              </a:ext>
            </a:extLst>
          </p:cNvPr>
          <p:cNvSpPr>
            <a:spLocks noChangeArrowheads="1"/>
          </p:cNvSpPr>
          <p:nvPr/>
        </p:nvSpPr>
        <p:spPr bwMode="auto">
          <a:xfrm>
            <a:off x="6153150" y="1401763"/>
            <a:ext cx="1604963"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eaLnBrk="1" hangingPunct="1"/>
            <a:r>
              <a:rPr lang="en-US" altLang="en-US" sz="1600"/>
              <a:t>adni.loni.usc.edu</a:t>
            </a:r>
          </a:p>
        </p:txBody>
      </p:sp>
      <p:pic>
        <p:nvPicPr>
          <p:cNvPr id="274467" name="Picture 6">
            <a:extLst>
              <a:ext uri="{FF2B5EF4-FFF2-40B4-BE49-F238E27FC236}">
                <a16:creationId xmlns:a16="http://schemas.microsoft.com/office/drawing/2014/main" id="{745E07AE-9FCF-2B43-978C-123DDA3C320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91313" y="2247900"/>
            <a:ext cx="2384425" cy="912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4468" name="Rectangle 7">
            <a:extLst>
              <a:ext uri="{FF2B5EF4-FFF2-40B4-BE49-F238E27FC236}">
                <a16:creationId xmlns:a16="http://schemas.microsoft.com/office/drawing/2014/main" id="{56BFD18F-5D85-A44F-B781-F272908BBBB2}"/>
              </a:ext>
            </a:extLst>
          </p:cNvPr>
          <p:cNvSpPr>
            <a:spLocks noChangeArrowheads="1"/>
          </p:cNvSpPr>
          <p:nvPr/>
        </p:nvSpPr>
        <p:spPr bwMode="auto">
          <a:xfrm>
            <a:off x="1295400" y="150813"/>
            <a:ext cx="634841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algn="ctr" eaLnBrk="1" hangingPunct="1"/>
            <a:r>
              <a:rPr lang="en-US" altLang="en-US" sz="2400" b="1"/>
              <a:t>Study cohort</a:t>
            </a:r>
          </a:p>
        </p:txBody>
      </p:sp>
      <p:sp>
        <p:nvSpPr>
          <p:cNvPr id="274469" name="Espace réservé du numéro de diapositive 5">
            <a:extLst>
              <a:ext uri="{FF2B5EF4-FFF2-40B4-BE49-F238E27FC236}">
                <a16:creationId xmlns:a16="http://schemas.microsoft.com/office/drawing/2014/main" id="{F320672E-AB22-2B40-8F8B-00DCF948D606}"/>
              </a:ext>
            </a:extLst>
          </p:cNvPr>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r>
              <a:rPr lang="fr-FR" altLang="en-US">
                <a:solidFill>
                  <a:schemeClr val="bg1"/>
                </a:solidFill>
                <a:latin typeface="Arial" panose="020B0604020202020204" pitchFamily="34" charset="0"/>
              </a:rPr>
              <a:t>- </a:t>
            </a:r>
            <a:fld id="{5583B1D6-5245-4747-99D2-294F69D0F9D3}" type="slidenum">
              <a:rPr lang="fr-FR" altLang="en-US">
                <a:solidFill>
                  <a:schemeClr val="bg1"/>
                </a:solidFill>
                <a:latin typeface="Arial" panose="020B0604020202020204" pitchFamily="34" charset="0"/>
              </a:rPr>
              <a:pPr/>
              <a:t>54</a:t>
            </a:fld>
            <a:endParaRPr lang="fr-FR" altLang="en-US">
              <a:solidFill>
                <a:schemeClr val="bg1"/>
              </a:solidFill>
              <a:latin typeface="Arial" panose="020B0604020202020204" pitchFamily="34" charset="0"/>
            </a:endParaRPr>
          </a:p>
        </p:txBody>
      </p:sp>
      <p:pic>
        <p:nvPicPr>
          <p:cNvPr id="274470" name="Image 10">
            <a:extLst>
              <a:ext uri="{FF2B5EF4-FFF2-40B4-BE49-F238E27FC236}">
                <a16:creationId xmlns:a16="http://schemas.microsoft.com/office/drawing/2014/main" id="{239DE3FA-6DDF-1F42-A5DD-B1DDFCA9A3D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575" y="681038"/>
            <a:ext cx="2195513" cy="81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4471" name="Image 12">
            <a:extLst>
              <a:ext uri="{FF2B5EF4-FFF2-40B4-BE49-F238E27FC236}">
                <a16:creationId xmlns:a16="http://schemas.microsoft.com/office/drawing/2014/main" id="{553AD74A-F9E8-704F-A958-1A25852828B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2100" y="1401763"/>
            <a:ext cx="676275" cy="844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4472" name="Image 13">
            <a:extLst>
              <a:ext uri="{FF2B5EF4-FFF2-40B4-BE49-F238E27FC236}">
                <a16:creationId xmlns:a16="http://schemas.microsoft.com/office/drawing/2014/main" id="{76B48A8C-7D2C-D24C-B233-FEDE36E4A8B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76338" y="1419225"/>
            <a:ext cx="830262" cy="828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ZoneTexte 14">
            <a:extLst>
              <a:ext uri="{FF2B5EF4-FFF2-40B4-BE49-F238E27FC236}">
                <a16:creationId xmlns:a16="http://schemas.microsoft.com/office/drawing/2014/main" id="{FBDCD640-4651-0E4C-AAAC-3E7A83838744}"/>
              </a:ext>
            </a:extLst>
          </p:cNvPr>
          <p:cNvSpPr txBox="1"/>
          <p:nvPr/>
        </p:nvSpPr>
        <p:spPr>
          <a:xfrm>
            <a:off x="217488" y="2211388"/>
            <a:ext cx="2355850" cy="254000"/>
          </a:xfrm>
          <a:prstGeom prst="rect">
            <a:avLst/>
          </a:prstGeom>
          <a:noFill/>
        </p:spPr>
        <p:txBody>
          <a:bodyPr>
            <a:spAutoFit/>
          </a:bodyPr>
          <a:lstStyle/>
          <a:p>
            <a:pPr eaLnBrk="1" hangingPunct="1">
              <a:defRPr/>
            </a:pPr>
            <a:r>
              <a:rPr lang="en-US" sz="1050">
                <a:latin typeface="Calibri" charset="0"/>
                <a:ea typeface="ＭＳ Ｐゴシック" charset="0"/>
                <a:cs typeface="ＭＳ Ｐゴシック" charset="0"/>
              </a:rPr>
              <a:t>B. </a:t>
            </a:r>
            <a:r>
              <a:rPr lang="en-US" sz="1050" err="1">
                <a:latin typeface="Calibri" charset="0"/>
                <a:ea typeface="ＭＳ Ｐゴシック" charset="0"/>
                <a:cs typeface="ＭＳ Ｐゴシック" charset="0"/>
              </a:rPr>
              <a:t>Gutman</a:t>
            </a:r>
            <a:r>
              <a:rPr lang="en-US" sz="1050">
                <a:latin typeface="Calibri" charset="0"/>
                <a:ea typeface="ＭＳ Ｐゴシック" charset="0"/>
                <a:cs typeface="ＭＳ Ｐゴシック" charset="0"/>
              </a:rPr>
              <a:t>       Paul M. Thompson</a:t>
            </a:r>
          </a:p>
        </p:txBody>
      </p:sp>
      <p:sp>
        <p:nvSpPr>
          <p:cNvPr id="274474" name="Rectangle 13">
            <a:extLst>
              <a:ext uri="{FF2B5EF4-FFF2-40B4-BE49-F238E27FC236}">
                <a16:creationId xmlns:a16="http://schemas.microsoft.com/office/drawing/2014/main" id="{BEE0DC2C-197A-C243-81C0-1A8F86BC6F6F}"/>
              </a:ext>
            </a:extLst>
          </p:cNvPr>
          <p:cNvSpPr>
            <a:spLocks noChangeArrowheads="1"/>
          </p:cNvSpPr>
          <p:nvPr/>
        </p:nvSpPr>
        <p:spPr bwMode="auto">
          <a:xfrm>
            <a:off x="1665288" y="4816475"/>
            <a:ext cx="618331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algn="ctr"/>
            <a:r>
              <a:rPr lang="en-US" altLang="en-US" sz="1400">
                <a:solidFill>
                  <a:schemeClr val="bg1"/>
                </a:solidFill>
              </a:rPr>
              <a:t>Lorenzi, Altmann, Gutman, Wray, Arber, et al, PNAS, 115 (12), 2018</a:t>
            </a:r>
            <a:endParaRPr lang="fr-FR" altLang="en-US" sz="1400">
              <a:solidFill>
                <a:schemeClr val="bg1"/>
              </a:solidFill>
            </a:endParaRPr>
          </a:p>
        </p:txBody>
      </p:sp>
    </p:spTree>
    <p:extLst>
      <p:ext uri="{BB962C8B-B14F-4D97-AF65-F5344CB8AC3E}">
        <p14:creationId xmlns:p14="http://schemas.microsoft.com/office/powerpoint/2010/main" val="68735615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numéro de diapositive 5"/>
          <p:cNvSpPr>
            <a:spLocks noGrp="1"/>
          </p:cNvSpPr>
          <p:nvPr>
            <p:ph type="sldNum" sz="quarter" idx="12"/>
          </p:nvPr>
        </p:nvSpPr>
        <p:spPr/>
        <p:txBody>
          <a:bodyPr/>
          <a:lstStyle/>
          <a:p>
            <a:pPr defTabSz="457189">
              <a:defRPr/>
            </a:pPr>
            <a:r>
              <a:rPr lang="fr-FR">
                <a:solidFill>
                  <a:srgbClr val="FFFFFF"/>
                </a:solidFill>
              </a:rPr>
              <a:t>- </a:t>
            </a:r>
            <a:fld id="{8D68F26B-E493-43B4-A0D1-A7C7B876D25B}" type="slidenum">
              <a:rPr lang="fr-FR">
                <a:solidFill>
                  <a:srgbClr val="FFFFFF"/>
                </a:solidFill>
              </a:rPr>
              <a:pPr defTabSz="457189">
                <a:defRPr/>
              </a:pPr>
              <a:t>55</a:t>
            </a:fld>
            <a:endParaRPr lang="fr-FR">
              <a:solidFill>
                <a:srgbClr val="FFFFFF"/>
              </a:solidFill>
            </a:endParaRPr>
          </a:p>
        </p:txBody>
      </p:sp>
      <p:pic>
        <p:nvPicPr>
          <p:cNvPr id="10" name="Image 9"/>
          <p:cNvPicPr>
            <a:picLocks noChangeAspect="1"/>
          </p:cNvPicPr>
          <p:nvPr/>
        </p:nvPicPr>
        <p:blipFill>
          <a:blip r:embed="rId9"/>
          <a:stretch>
            <a:fillRect/>
          </a:stretch>
        </p:blipFill>
        <p:spPr>
          <a:xfrm>
            <a:off x="5102661" y="892533"/>
            <a:ext cx="3907350" cy="3907350"/>
          </a:xfrm>
          <a:prstGeom prst="rect">
            <a:avLst/>
          </a:prstGeom>
        </p:spPr>
      </p:pic>
      <p:pic>
        <p:nvPicPr>
          <p:cNvPr id="9" name="movie1CortR_7sec_low.mo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10"/>
          <a:stretch>
            <a:fillRect/>
          </a:stretch>
        </p:blipFill>
        <p:spPr>
          <a:xfrm>
            <a:off x="2109008" y="1214426"/>
            <a:ext cx="1992051" cy="1120529"/>
          </a:xfrm>
          <a:prstGeom prst="rect">
            <a:avLst/>
          </a:prstGeom>
        </p:spPr>
      </p:pic>
      <p:pic>
        <p:nvPicPr>
          <p:cNvPr id="11" name="movie1CortL_7sec_low.mov">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11"/>
          <a:stretch>
            <a:fillRect/>
          </a:stretch>
        </p:blipFill>
        <p:spPr>
          <a:xfrm>
            <a:off x="167612" y="1214426"/>
            <a:ext cx="1992051" cy="1120529"/>
          </a:xfrm>
          <a:prstGeom prst="rect">
            <a:avLst/>
          </a:prstGeom>
        </p:spPr>
      </p:pic>
      <p:pic>
        <p:nvPicPr>
          <p:cNvPr id="12" name="movie1SubCort_low.mov">
            <a:hlinkClick r:id="" action="ppaction://media"/>
          </p:cNvPr>
          <p:cNvPicPr>
            <a:picLocks noChangeAspect="1"/>
          </p:cNvPicPr>
          <p:nvPr>
            <a:videoFile r:link="rId6"/>
            <p:extLst>
              <p:ext uri="{DAA4B4D4-6D71-4841-9C94-3DE7FCFB9230}">
                <p14:media xmlns:p14="http://schemas.microsoft.com/office/powerpoint/2010/main" r:embed="rId5"/>
              </p:ext>
            </p:extLst>
          </p:nvPr>
        </p:nvPicPr>
        <p:blipFill>
          <a:blip r:embed="rId12"/>
          <a:stretch>
            <a:fillRect/>
          </a:stretch>
        </p:blipFill>
        <p:spPr>
          <a:xfrm>
            <a:off x="1173184" y="2334955"/>
            <a:ext cx="1972958" cy="1356409"/>
          </a:xfrm>
          <a:prstGeom prst="rect">
            <a:avLst/>
          </a:prstGeom>
        </p:spPr>
      </p:pic>
      <p:sp>
        <p:nvSpPr>
          <p:cNvPr id="3" name="Double flèche horizontale 2"/>
          <p:cNvSpPr/>
          <p:nvPr/>
        </p:nvSpPr>
        <p:spPr>
          <a:xfrm>
            <a:off x="3450498" y="2688958"/>
            <a:ext cx="1421239" cy="296162"/>
          </a:xfrm>
          <a:prstGeom prst="lef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a:solidFill>
                <a:srgbClr val="FFFFFF"/>
              </a:solidFill>
              <a:latin typeface="Arial"/>
              <a:ea typeface="ＭＳ Ｐゴシック"/>
              <a:cs typeface="Arial"/>
            </a:endParaRPr>
          </a:p>
        </p:txBody>
      </p:sp>
      <p:sp>
        <p:nvSpPr>
          <p:cNvPr id="5" name="ZoneTexte 4"/>
          <p:cNvSpPr txBox="1"/>
          <p:nvPr/>
        </p:nvSpPr>
        <p:spPr>
          <a:xfrm>
            <a:off x="3540855" y="2910850"/>
            <a:ext cx="1266736" cy="738664"/>
          </a:xfrm>
          <a:prstGeom prst="rect">
            <a:avLst/>
          </a:prstGeom>
          <a:noFill/>
        </p:spPr>
        <p:txBody>
          <a:bodyPr wrap="square" rtlCol="0">
            <a:spAutoFit/>
          </a:bodyPr>
          <a:lstStyle/>
          <a:p>
            <a:pPr algn="ctr" defTabSz="457189"/>
            <a:r>
              <a:rPr lang="en-US" sz="1400" b="1">
                <a:solidFill>
                  <a:srgbClr val="000000"/>
                </a:solidFill>
                <a:latin typeface="Calibri" charset="0"/>
                <a:ea typeface="ＭＳ Ｐゴシック" charset="0"/>
              </a:rPr>
              <a:t>Partial least squares </a:t>
            </a:r>
          </a:p>
          <a:p>
            <a:pPr algn="ctr" defTabSz="457189"/>
            <a:r>
              <a:rPr lang="en-US" sz="1400" b="1">
                <a:solidFill>
                  <a:srgbClr val="000000"/>
                </a:solidFill>
                <a:latin typeface="Calibri" charset="0"/>
                <a:ea typeface="ＭＳ Ｐゴシック" charset="0"/>
              </a:rPr>
              <a:t>association</a:t>
            </a:r>
          </a:p>
        </p:txBody>
      </p:sp>
      <p:sp>
        <p:nvSpPr>
          <p:cNvPr id="15" name="Rectangle 14"/>
          <p:cNvSpPr/>
          <p:nvPr/>
        </p:nvSpPr>
        <p:spPr>
          <a:xfrm>
            <a:off x="916297" y="101313"/>
            <a:ext cx="7307456" cy="461665"/>
          </a:xfrm>
          <a:prstGeom prst="rect">
            <a:avLst/>
          </a:prstGeom>
        </p:spPr>
        <p:txBody>
          <a:bodyPr wrap="square">
            <a:spAutoFit/>
          </a:bodyPr>
          <a:lstStyle/>
          <a:p>
            <a:pPr algn="ctr" defTabSz="457189"/>
            <a:r>
              <a:rPr lang="en-US" sz="2400" b="1">
                <a:solidFill>
                  <a:srgbClr val="000000"/>
                </a:solidFill>
                <a:latin typeface="Calibri" charset="0"/>
                <a:ea typeface="ＭＳ Ｐゴシック" charset="0"/>
              </a:rPr>
              <a:t>Application to multivariate Imaging-genetics</a:t>
            </a:r>
          </a:p>
        </p:txBody>
      </p:sp>
      <p:sp>
        <p:nvSpPr>
          <p:cNvPr id="13" name="Rectangle 12"/>
          <p:cNvSpPr/>
          <p:nvPr/>
        </p:nvSpPr>
        <p:spPr>
          <a:xfrm>
            <a:off x="1716549" y="4804947"/>
            <a:ext cx="6182086" cy="307777"/>
          </a:xfrm>
          <a:prstGeom prst="rect">
            <a:avLst/>
          </a:prstGeom>
        </p:spPr>
        <p:txBody>
          <a:bodyPr wrap="square">
            <a:spAutoFit/>
          </a:bodyPr>
          <a:lstStyle/>
          <a:p>
            <a:pPr algn="ctr" defTabSz="457189"/>
            <a:r>
              <a:rPr lang="en-US" sz="1400" b="1" err="1">
                <a:solidFill>
                  <a:srgbClr val="FFFFFF"/>
                </a:solidFill>
                <a:latin typeface="Calibri" charset="0"/>
                <a:ea typeface="ＭＳ Ｐゴシック" charset="0"/>
              </a:rPr>
              <a:t>Lorenzi</a:t>
            </a:r>
            <a:r>
              <a:rPr lang="en-US" sz="1400" b="1">
                <a:solidFill>
                  <a:srgbClr val="FFFFFF"/>
                </a:solidFill>
                <a:latin typeface="Calibri" charset="0"/>
                <a:ea typeface="ＭＳ Ｐゴシック" charset="0"/>
              </a:rPr>
              <a:t>, </a:t>
            </a:r>
            <a:r>
              <a:rPr lang="en-US" sz="1400" b="1" err="1">
                <a:solidFill>
                  <a:srgbClr val="FFFFFF"/>
                </a:solidFill>
                <a:latin typeface="Calibri" charset="0"/>
                <a:ea typeface="ＭＳ Ｐゴシック" charset="0"/>
              </a:rPr>
              <a:t>Altmann</a:t>
            </a:r>
            <a:r>
              <a:rPr lang="en-US" sz="1400" b="1">
                <a:solidFill>
                  <a:srgbClr val="FFFFFF"/>
                </a:solidFill>
                <a:latin typeface="Calibri" charset="0"/>
                <a:ea typeface="ＭＳ Ｐゴシック" charset="0"/>
              </a:rPr>
              <a:t>, </a:t>
            </a:r>
            <a:r>
              <a:rPr lang="en-US" sz="1400" b="1" err="1">
                <a:solidFill>
                  <a:srgbClr val="FFFFFF"/>
                </a:solidFill>
                <a:latin typeface="Calibri" charset="0"/>
                <a:ea typeface="ＭＳ Ｐゴシック" charset="0"/>
              </a:rPr>
              <a:t>Gutman</a:t>
            </a:r>
            <a:r>
              <a:rPr lang="en-US" sz="1400" b="1">
                <a:solidFill>
                  <a:srgbClr val="FFFFFF"/>
                </a:solidFill>
                <a:latin typeface="Calibri" charset="0"/>
                <a:ea typeface="ＭＳ Ｐゴシック" charset="0"/>
              </a:rPr>
              <a:t>, Wray, Arber, et al; PNAS, 115 (12), 2018</a:t>
            </a:r>
            <a:endParaRPr lang="fr-FR" sz="1400" b="1">
              <a:solidFill>
                <a:srgbClr val="FFFFFF"/>
              </a:solidFill>
              <a:latin typeface="Calibri" charset="0"/>
              <a:ea typeface="ＭＳ Ｐゴシック" charset="0"/>
            </a:endParaRPr>
          </a:p>
        </p:txBody>
      </p:sp>
      <p:sp>
        <p:nvSpPr>
          <p:cNvPr id="4" name="ZoneTexte 3"/>
          <p:cNvSpPr txBox="1"/>
          <p:nvPr/>
        </p:nvSpPr>
        <p:spPr>
          <a:xfrm>
            <a:off x="106775" y="3799840"/>
            <a:ext cx="3474720" cy="923330"/>
          </a:xfrm>
          <a:prstGeom prst="rect">
            <a:avLst/>
          </a:prstGeom>
          <a:noFill/>
        </p:spPr>
        <p:txBody>
          <a:bodyPr wrap="square" rtlCol="0">
            <a:spAutoFit/>
          </a:bodyPr>
          <a:lstStyle/>
          <a:p>
            <a:pPr defTabSz="457189"/>
            <a:r>
              <a:rPr lang="en-US" b="1">
                <a:solidFill>
                  <a:srgbClr val="000000"/>
                </a:solidFill>
                <a:latin typeface="Calibri" charset="0"/>
                <a:ea typeface="ＭＳ Ｐゴシック" charset="0"/>
              </a:rPr>
              <a:t>639 individuals</a:t>
            </a:r>
          </a:p>
          <a:p>
            <a:pPr defTabSz="457189"/>
            <a:r>
              <a:rPr lang="en-US">
                <a:solidFill>
                  <a:srgbClr val="000000"/>
                </a:solidFill>
                <a:latin typeface="Calibri" charset="0"/>
                <a:ea typeface="ＭＳ Ｐゴシック" charset="0"/>
              </a:rPr>
              <a:t>401 healthy</a:t>
            </a:r>
          </a:p>
          <a:p>
            <a:pPr defTabSz="457189"/>
            <a:r>
              <a:rPr lang="en-US">
                <a:solidFill>
                  <a:srgbClr val="000000"/>
                </a:solidFill>
                <a:latin typeface="Calibri" charset="0"/>
                <a:ea typeface="ＭＳ Ｐゴシック" charset="0"/>
              </a:rPr>
              <a:t>238 Alzheimer’s</a:t>
            </a:r>
          </a:p>
        </p:txBody>
      </p:sp>
      <p:sp>
        <p:nvSpPr>
          <p:cNvPr id="2" name="ZoneTexte 1"/>
          <p:cNvSpPr txBox="1"/>
          <p:nvPr/>
        </p:nvSpPr>
        <p:spPr>
          <a:xfrm>
            <a:off x="247541" y="809566"/>
            <a:ext cx="4324999" cy="369332"/>
          </a:xfrm>
          <a:prstGeom prst="rect">
            <a:avLst/>
          </a:prstGeom>
          <a:noFill/>
        </p:spPr>
        <p:txBody>
          <a:bodyPr wrap="square" rtlCol="0">
            <a:spAutoFit/>
          </a:bodyPr>
          <a:lstStyle/>
          <a:p>
            <a:pPr defTabSz="457189"/>
            <a:r>
              <a:rPr lang="en-US">
                <a:solidFill>
                  <a:srgbClr val="000000"/>
                </a:solidFill>
                <a:latin typeface="Calibri" charset="0"/>
                <a:ea typeface="ＭＳ Ｐゴシック" charset="0"/>
              </a:rPr>
              <a:t>Atrophy profile from brain imaging</a:t>
            </a:r>
          </a:p>
        </p:txBody>
      </p:sp>
      <p:sp>
        <p:nvSpPr>
          <p:cNvPr id="16" name="ZoneTexte 15"/>
          <p:cNvSpPr txBox="1"/>
          <p:nvPr/>
        </p:nvSpPr>
        <p:spPr>
          <a:xfrm>
            <a:off x="4825354" y="546663"/>
            <a:ext cx="4324999" cy="369332"/>
          </a:xfrm>
          <a:prstGeom prst="rect">
            <a:avLst/>
          </a:prstGeom>
          <a:noFill/>
        </p:spPr>
        <p:txBody>
          <a:bodyPr wrap="square" rtlCol="0">
            <a:spAutoFit/>
          </a:bodyPr>
          <a:lstStyle/>
          <a:p>
            <a:pPr algn="ctr" defTabSz="457189"/>
            <a:r>
              <a:rPr lang="en-US">
                <a:solidFill>
                  <a:srgbClr val="000000"/>
                </a:solidFill>
                <a:latin typeface="Calibri" charset="0"/>
                <a:ea typeface="ＭＳ Ｐゴシック" charset="0"/>
              </a:rPr>
              <a:t>Genome </a:t>
            </a:r>
          </a:p>
        </p:txBody>
      </p:sp>
      <p:pic>
        <p:nvPicPr>
          <p:cNvPr id="17" name="Image 1">
            <a:extLst>
              <a:ext uri="{FF2B5EF4-FFF2-40B4-BE49-F238E27FC236}">
                <a16:creationId xmlns:a16="http://schemas.microsoft.com/office/drawing/2014/main" id="{4DDCC9FD-8294-904E-8A7A-8C3BAB4D2C70}"/>
              </a:ext>
            </a:extLst>
          </p:cNvPr>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5475186" y="644754"/>
            <a:ext cx="1581150" cy="2387203"/>
          </a:xfrm>
          <a:prstGeom prst="rect">
            <a:avLst/>
          </a:prstGeom>
          <a:noFill/>
          <a:ln w="57150">
            <a:solidFill>
              <a:schemeClr val="bg2"/>
            </a:solidFill>
            <a:miter lim="800000"/>
            <a:headEnd/>
            <a:tailEnd/>
          </a:ln>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2824784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7007" fill="hold"/>
                                        <p:tgtEl>
                                          <p:spTgt spid="11"/>
                                        </p:tgtEl>
                                      </p:cBhvr>
                                    </p:cmd>
                                  </p:childTnLst>
                                </p:cTn>
                              </p:par>
                              <p:par>
                                <p:cTn id="7" presetID="1" presetClass="mediacall" presetSubtype="0" fill="hold" nodeType="withEffect">
                                  <p:stCondLst>
                                    <p:cond delay="0"/>
                                  </p:stCondLst>
                                  <p:childTnLst>
                                    <p:cmd type="call" cmd="playFrom(0.0)">
                                      <p:cBhvr>
                                        <p:cTn id="8" dur="7040" fill="hold"/>
                                        <p:tgtEl>
                                          <p:spTgt spid="9"/>
                                        </p:tgtEl>
                                      </p:cBhvr>
                                    </p:cmd>
                                  </p:childTnLst>
                                </p:cTn>
                              </p:par>
                              <p:par>
                                <p:cTn id="9" presetID="1" presetClass="mediacall" presetSubtype="0" fill="hold" nodeType="withEffect">
                                  <p:stCondLst>
                                    <p:cond delay="0"/>
                                  </p:stCondLst>
                                  <p:childTnLst>
                                    <p:cmd type="call" cmd="playFrom(0.0)">
                                      <p:cBhvr>
                                        <p:cTn id="10" dur="7037" fill="hold"/>
                                        <p:tgtEl>
                                          <p:spTgt spid="12"/>
                                        </p:tgtEl>
                                      </p:cBhvr>
                                    </p:cmd>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6" restart="whenNotActive" fill="hold" evtFilter="cancelBubble" nodeType="interactiveSeq">
                <p:stCondLst>
                  <p:cond evt="onClick" delay="0">
                    <p:tgtEl>
                      <p:spTgt spid="9"/>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9"/>
                                        </p:tgtEl>
                                      </p:cBhvr>
                                    </p:cmd>
                                  </p:childTnLst>
                                </p:cTn>
                              </p:par>
                            </p:childTnLst>
                          </p:cTn>
                        </p:par>
                      </p:childTnLst>
                    </p:cTn>
                  </p:par>
                </p:childTnLst>
              </p:cTn>
              <p:nextCondLst>
                <p:cond evt="onClick" delay="0">
                  <p:tgtEl>
                    <p:spTgt spid="9"/>
                  </p:tgtEl>
                </p:cond>
              </p:nextCondLst>
            </p:seq>
            <p:seq concurrent="1" nextAc="seek">
              <p:cTn id="21" restart="whenNotActive" fill="hold" evtFilter="cancelBubble" nodeType="interactiveSeq">
                <p:stCondLst>
                  <p:cond evt="onClick" delay="0">
                    <p:tgtEl>
                      <p:spTgt spid="11"/>
                    </p:tgtEl>
                  </p:cond>
                </p:stCondLst>
                <p:endSync evt="end" delay="0">
                  <p:rtn val="all"/>
                </p:endSync>
                <p:childTnLst>
                  <p:par>
                    <p:cTn id="22" fill="hold">
                      <p:stCondLst>
                        <p:cond delay="0"/>
                      </p:stCondLst>
                      <p:childTnLst>
                        <p:par>
                          <p:cTn id="23" fill="hold">
                            <p:stCondLst>
                              <p:cond delay="0"/>
                            </p:stCondLst>
                            <p:childTnLst>
                              <p:par>
                                <p:cTn id="24" presetID="2" presetClass="mediacall" presetSubtype="0" fill="hold" nodeType="clickEffect">
                                  <p:stCondLst>
                                    <p:cond delay="0"/>
                                  </p:stCondLst>
                                  <p:childTnLst>
                                    <p:cmd type="call" cmd="togglePause">
                                      <p:cBhvr>
                                        <p:cTn id="25" dur="1" fill="hold"/>
                                        <p:tgtEl>
                                          <p:spTgt spid="11"/>
                                        </p:tgtEl>
                                      </p:cBhvr>
                                    </p:cmd>
                                  </p:childTnLst>
                                </p:cTn>
                              </p:par>
                            </p:childTnLst>
                          </p:cTn>
                        </p:par>
                      </p:childTnLst>
                    </p:cTn>
                  </p:par>
                </p:childTnLst>
              </p:cTn>
              <p:nextCondLst>
                <p:cond evt="onClick" delay="0">
                  <p:tgtEl>
                    <p:spTgt spid="11"/>
                  </p:tgtEl>
                </p:cond>
              </p:nextCondLst>
            </p:seq>
            <p:seq concurrent="1" nextAc="seek">
              <p:cTn id="26" restart="whenNotActive" fill="hold" evtFilter="cancelBubble" nodeType="interactiveSeq">
                <p:stCondLst>
                  <p:cond evt="onClick" delay="0">
                    <p:tgtEl>
                      <p:spTgt spid="12"/>
                    </p:tgtEl>
                  </p:cond>
                </p:stCondLst>
                <p:endSync evt="end" delay="0">
                  <p:rtn val="all"/>
                </p:endSync>
                <p:childTnLst>
                  <p:par>
                    <p:cTn id="27" fill="hold">
                      <p:stCondLst>
                        <p:cond delay="0"/>
                      </p:stCondLst>
                      <p:childTnLst>
                        <p:par>
                          <p:cTn id="28" fill="hold">
                            <p:stCondLst>
                              <p:cond delay="0"/>
                            </p:stCondLst>
                            <p:childTnLst>
                              <p:par>
                                <p:cTn id="29" presetID="2" presetClass="mediacall" presetSubtype="0" fill="hold" nodeType="clickEffect">
                                  <p:stCondLst>
                                    <p:cond delay="0"/>
                                  </p:stCondLst>
                                  <p:childTnLst>
                                    <p:cmd type="call" cmd="togglePause">
                                      <p:cBhvr>
                                        <p:cTn id="30" dur="1" fill="hold"/>
                                        <p:tgtEl>
                                          <p:spTgt spid="12"/>
                                        </p:tgtEl>
                                      </p:cBhvr>
                                    </p:cmd>
                                  </p:childTnLst>
                                </p:cTn>
                              </p:par>
                            </p:childTnLst>
                          </p:cTn>
                        </p:par>
                      </p:childTnLst>
                    </p:cTn>
                  </p:par>
                </p:childTnLst>
              </p:cTn>
              <p:nextCondLst>
                <p:cond evt="onClick" delay="0">
                  <p:tgtEl>
                    <p:spTgt spid="12"/>
                  </p:tgtEl>
                </p:cond>
              </p:nextCondLst>
            </p:seq>
            <p:video>
              <p:cMediaNode vol="80000">
                <p:cTn id="31" repeatCount="indefinite" fill="remove" display="0">
                  <p:stCondLst>
                    <p:cond delay="indefinite"/>
                  </p:stCondLst>
                </p:cTn>
                <p:tgtEl>
                  <p:spTgt spid="9"/>
                </p:tgtEl>
              </p:cMediaNode>
            </p:video>
            <p:video>
              <p:cMediaNode vol="80000">
                <p:cTn id="32" repeatCount="indefinite" fill="remove" display="0">
                  <p:stCondLst>
                    <p:cond delay="indefinite"/>
                  </p:stCondLst>
                </p:cTn>
                <p:tgtEl>
                  <p:spTgt spid="11"/>
                </p:tgtEl>
              </p:cMediaNode>
            </p:video>
            <p:video>
              <p:cMediaNode vol="80000">
                <p:cTn id="33" repeatCount="indefinite" fill="remove" display="0">
                  <p:stCondLst>
                    <p:cond delay="indefinite"/>
                  </p:stCondLst>
                </p:cTn>
                <p:tgtEl>
                  <p:spTgt spid="12"/>
                </p:tgtEl>
              </p:cMediaNode>
            </p:video>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7505" name="Picture 78">
            <a:extLst>
              <a:ext uri="{FF2B5EF4-FFF2-40B4-BE49-F238E27FC236}">
                <a16:creationId xmlns:a16="http://schemas.microsoft.com/office/drawing/2014/main" id="{0E2D33C4-D625-774D-B345-DA061DA5FB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6088" y="749300"/>
            <a:ext cx="2825750" cy="25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7506" name="TextBox 79">
            <a:extLst>
              <a:ext uri="{FF2B5EF4-FFF2-40B4-BE49-F238E27FC236}">
                <a16:creationId xmlns:a16="http://schemas.microsoft.com/office/drawing/2014/main" id="{8E13C824-167B-E043-8FA9-D07B6BA560D2}"/>
              </a:ext>
            </a:extLst>
          </p:cNvPr>
          <p:cNvSpPr txBox="1">
            <a:spLocks noChangeArrowheads="1"/>
          </p:cNvSpPr>
          <p:nvPr/>
        </p:nvSpPr>
        <p:spPr bwMode="auto">
          <a:xfrm>
            <a:off x="147638" y="774700"/>
            <a:ext cx="265588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eaLnBrk="1" hangingPunct="1"/>
            <a:r>
              <a:rPr lang="en-US" altLang="en-US" b="1">
                <a:latin typeface="Arial" panose="020B0604020202020204" pitchFamily="34" charset="0"/>
              </a:rPr>
              <a:t>PLS statistical result</a:t>
            </a:r>
          </a:p>
        </p:txBody>
      </p:sp>
      <p:sp>
        <p:nvSpPr>
          <p:cNvPr id="277507" name="TextBox 80">
            <a:extLst>
              <a:ext uri="{FF2B5EF4-FFF2-40B4-BE49-F238E27FC236}">
                <a16:creationId xmlns:a16="http://schemas.microsoft.com/office/drawing/2014/main" id="{CB5A033F-1F40-7141-B6B4-17D7E98D4862}"/>
              </a:ext>
            </a:extLst>
          </p:cNvPr>
          <p:cNvSpPr txBox="1">
            <a:spLocks noChangeArrowheads="1"/>
          </p:cNvSpPr>
          <p:nvPr/>
        </p:nvSpPr>
        <p:spPr bwMode="auto">
          <a:xfrm>
            <a:off x="1438275" y="1106488"/>
            <a:ext cx="1819275"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eaLnBrk="1" hangingPunct="1"/>
            <a:r>
              <a:rPr lang="en-US" altLang="en-US" sz="1200">
                <a:latin typeface="Arial" panose="020B0604020202020204" pitchFamily="34" charset="0"/>
              </a:rPr>
              <a:t>chromosome N</a:t>
            </a:r>
          </a:p>
        </p:txBody>
      </p:sp>
      <p:cxnSp>
        <p:nvCxnSpPr>
          <p:cNvPr id="82" name="Straight Arrow Connector 81">
            <a:extLst>
              <a:ext uri="{FF2B5EF4-FFF2-40B4-BE49-F238E27FC236}">
                <a16:creationId xmlns:a16="http://schemas.microsoft.com/office/drawing/2014/main" id="{DEF2569F-031A-414C-87B6-1A7D49F509B9}"/>
              </a:ext>
            </a:extLst>
          </p:cNvPr>
          <p:cNvCxnSpPr/>
          <p:nvPr/>
        </p:nvCxnSpPr>
        <p:spPr>
          <a:xfrm flipV="1">
            <a:off x="566738" y="1954213"/>
            <a:ext cx="1406525" cy="6731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83" name="Straight Connector 82">
            <a:extLst>
              <a:ext uri="{FF2B5EF4-FFF2-40B4-BE49-F238E27FC236}">
                <a16:creationId xmlns:a16="http://schemas.microsoft.com/office/drawing/2014/main" id="{C786277B-E1D5-CC44-A129-BA6B2AF054AE}"/>
              </a:ext>
            </a:extLst>
          </p:cNvPr>
          <p:cNvCxnSpPr/>
          <p:nvPr/>
        </p:nvCxnSpPr>
        <p:spPr>
          <a:xfrm>
            <a:off x="1973263" y="2736850"/>
            <a:ext cx="198437" cy="0"/>
          </a:xfrm>
          <a:prstGeom prst="line">
            <a:avLst/>
          </a:prstGeom>
          <a:ln>
            <a:solidFill>
              <a:srgbClr val="FF0000"/>
            </a:solidFill>
            <a:headEnd type="oval"/>
            <a:tailEnd type="oval"/>
          </a:ln>
        </p:spPr>
        <p:style>
          <a:lnRef idx="2">
            <a:schemeClr val="accent1"/>
          </a:lnRef>
          <a:fillRef idx="0">
            <a:schemeClr val="accent1"/>
          </a:fillRef>
          <a:effectRef idx="1">
            <a:schemeClr val="accent1"/>
          </a:effectRef>
          <a:fontRef idx="minor">
            <a:schemeClr val="tx1"/>
          </a:fontRef>
        </p:style>
      </p:cxnSp>
      <p:sp>
        <p:nvSpPr>
          <p:cNvPr id="84" name="Bent-Up Arrow 83">
            <a:extLst>
              <a:ext uri="{FF2B5EF4-FFF2-40B4-BE49-F238E27FC236}">
                <a16:creationId xmlns:a16="http://schemas.microsoft.com/office/drawing/2014/main" id="{B1E52784-FB06-DA47-81E3-E16BE772BBBB}"/>
              </a:ext>
            </a:extLst>
          </p:cNvPr>
          <p:cNvSpPr/>
          <p:nvPr/>
        </p:nvSpPr>
        <p:spPr>
          <a:xfrm rot="5400000">
            <a:off x="2517775" y="2578100"/>
            <a:ext cx="422275" cy="1355725"/>
          </a:xfrm>
          <a:prstGeom prst="bentUpArrow">
            <a:avLst/>
          </a:prstGeom>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sp>
        <p:nvSpPr>
          <p:cNvPr id="277511" name="TextBox 85">
            <a:extLst>
              <a:ext uri="{FF2B5EF4-FFF2-40B4-BE49-F238E27FC236}">
                <a16:creationId xmlns:a16="http://schemas.microsoft.com/office/drawing/2014/main" id="{9D1833DD-42BA-E543-BBE8-62EAC088DF3B}"/>
              </a:ext>
            </a:extLst>
          </p:cNvPr>
          <p:cNvSpPr txBox="1">
            <a:spLocks noChangeArrowheads="1"/>
          </p:cNvSpPr>
          <p:nvPr/>
        </p:nvSpPr>
        <p:spPr bwMode="auto">
          <a:xfrm>
            <a:off x="-395288" y="2627313"/>
            <a:ext cx="1924051"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algn="ctr" eaLnBrk="1" hangingPunct="1"/>
            <a:r>
              <a:rPr lang="en-US" altLang="en-US" sz="1600">
                <a:latin typeface="Arial" panose="020B0604020202020204" pitchFamily="34" charset="0"/>
              </a:rPr>
              <a:t>p relevant </a:t>
            </a:r>
          </a:p>
          <a:p>
            <a:pPr algn="ctr" eaLnBrk="1" hangingPunct="1"/>
            <a:r>
              <a:rPr lang="en-US" altLang="en-US" sz="1600">
                <a:latin typeface="Arial" panose="020B0604020202020204" pitchFamily="34" charset="0"/>
              </a:rPr>
              <a:t>locus</a:t>
            </a:r>
          </a:p>
        </p:txBody>
      </p:sp>
      <p:sp>
        <p:nvSpPr>
          <p:cNvPr id="277512" name="TextBox 86">
            <a:extLst>
              <a:ext uri="{FF2B5EF4-FFF2-40B4-BE49-F238E27FC236}">
                <a16:creationId xmlns:a16="http://schemas.microsoft.com/office/drawing/2014/main" id="{3B29C5DD-5528-4A43-946B-BA9CC81872DC}"/>
              </a:ext>
            </a:extLst>
          </p:cNvPr>
          <p:cNvSpPr txBox="1">
            <a:spLocks noChangeArrowheads="1"/>
          </p:cNvSpPr>
          <p:nvPr/>
        </p:nvSpPr>
        <p:spPr bwMode="auto">
          <a:xfrm>
            <a:off x="1430338" y="2693988"/>
            <a:ext cx="257651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eaLnBrk="1" hangingPunct="1"/>
            <a:r>
              <a:rPr lang="en-US" altLang="en-US" sz="1400" b="1">
                <a:solidFill>
                  <a:srgbClr val="4F81BD"/>
                </a:solidFill>
                <a:latin typeface="Arial" panose="020B0604020202020204" pitchFamily="34" charset="0"/>
              </a:rPr>
              <a:t>proximal areas </a:t>
            </a:r>
            <a:r>
              <a:rPr lang="en-US" altLang="en-US" sz="1400">
                <a:latin typeface="Arial" panose="020B0604020202020204" pitchFamily="34" charset="0"/>
              </a:rPr>
              <a:t>(+/- 5kbp) </a:t>
            </a:r>
          </a:p>
        </p:txBody>
      </p:sp>
      <p:sp>
        <p:nvSpPr>
          <p:cNvPr id="277513" name="TextBox 12">
            <a:extLst>
              <a:ext uri="{FF2B5EF4-FFF2-40B4-BE49-F238E27FC236}">
                <a16:creationId xmlns:a16="http://schemas.microsoft.com/office/drawing/2014/main" id="{B8ED861E-0E81-0E40-A3BE-BE713B2B2886}"/>
              </a:ext>
            </a:extLst>
          </p:cNvPr>
          <p:cNvSpPr txBox="1">
            <a:spLocks noChangeArrowheads="1"/>
          </p:cNvSpPr>
          <p:nvPr/>
        </p:nvSpPr>
        <p:spPr bwMode="auto">
          <a:xfrm>
            <a:off x="1173163" y="3452813"/>
            <a:ext cx="269875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algn="ctr" eaLnBrk="1" hangingPunct="1"/>
            <a:r>
              <a:rPr lang="en-US" altLang="en-US">
                <a:latin typeface="Arial" panose="020B0604020202020204" pitchFamily="34" charset="0"/>
              </a:rPr>
              <a:t>Analysis</a:t>
            </a:r>
          </a:p>
          <a:p>
            <a:pPr algn="ctr" eaLnBrk="1" hangingPunct="1"/>
            <a:r>
              <a:rPr lang="en-US" altLang="en-US">
                <a:latin typeface="Arial" panose="020B0604020202020204" pitchFamily="34" charset="0"/>
              </a:rPr>
              <a:t>of genomic areas</a:t>
            </a:r>
          </a:p>
        </p:txBody>
      </p:sp>
      <p:sp>
        <p:nvSpPr>
          <p:cNvPr id="277514" name="Espace réservé du numéro de diapositive 2">
            <a:extLst>
              <a:ext uri="{FF2B5EF4-FFF2-40B4-BE49-F238E27FC236}">
                <a16:creationId xmlns:a16="http://schemas.microsoft.com/office/drawing/2014/main" id="{F6AFCA30-DD4F-9547-844D-78D0BA744005}"/>
              </a:ext>
            </a:extLst>
          </p:cNvPr>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r>
              <a:rPr lang="fr-FR" altLang="en-US">
                <a:solidFill>
                  <a:schemeClr val="bg1"/>
                </a:solidFill>
                <a:latin typeface="Arial" panose="020B0604020202020204" pitchFamily="34" charset="0"/>
              </a:rPr>
              <a:t>- </a:t>
            </a:r>
            <a:fld id="{3CC7390A-378E-B049-B149-4CD926EFF6DA}" type="slidenum">
              <a:rPr lang="fr-FR" altLang="en-US">
                <a:solidFill>
                  <a:schemeClr val="bg1"/>
                </a:solidFill>
                <a:latin typeface="Arial" panose="020B0604020202020204" pitchFamily="34" charset="0"/>
              </a:rPr>
              <a:pPr/>
              <a:t>56</a:t>
            </a:fld>
            <a:endParaRPr lang="fr-FR" altLang="en-US">
              <a:solidFill>
                <a:schemeClr val="bg1"/>
              </a:solidFill>
              <a:latin typeface="Arial" panose="020B0604020202020204" pitchFamily="34" charset="0"/>
            </a:endParaRPr>
          </a:p>
        </p:txBody>
      </p:sp>
      <p:sp>
        <p:nvSpPr>
          <p:cNvPr id="277515" name="Rectangle 13">
            <a:extLst>
              <a:ext uri="{FF2B5EF4-FFF2-40B4-BE49-F238E27FC236}">
                <a16:creationId xmlns:a16="http://schemas.microsoft.com/office/drawing/2014/main" id="{C03E17F2-7FDE-4D48-B7B1-B76C2287FBD0}"/>
              </a:ext>
            </a:extLst>
          </p:cNvPr>
          <p:cNvSpPr>
            <a:spLocks noChangeArrowheads="1"/>
          </p:cNvSpPr>
          <p:nvPr/>
        </p:nvSpPr>
        <p:spPr bwMode="auto">
          <a:xfrm>
            <a:off x="1565275" y="127000"/>
            <a:ext cx="63500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algn="ctr" eaLnBrk="1" hangingPunct="1"/>
            <a:r>
              <a:rPr lang="en-US" altLang="en-US" b="1"/>
              <a:t>Investigating biological mechanisms </a:t>
            </a:r>
          </a:p>
          <a:p>
            <a:pPr algn="ctr" eaLnBrk="1" hangingPunct="1"/>
            <a:r>
              <a:rPr lang="en-US" altLang="en-US" b="1"/>
              <a:t>through Meta-analysis</a:t>
            </a:r>
          </a:p>
        </p:txBody>
      </p:sp>
      <p:sp>
        <p:nvSpPr>
          <p:cNvPr id="277516" name="Rectangle 12">
            <a:extLst>
              <a:ext uri="{FF2B5EF4-FFF2-40B4-BE49-F238E27FC236}">
                <a16:creationId xmlns:a16="http://schemas.microsoft.com/office/drawing/2014/main" id="{E4DD8C0A-907B-F946-9027-96F59E544565}"/>
              </a:ext>
            </a:extLst>
          </p:cNvPr>
          <p:cNvSpPr>
            <a:spLocks noChangeArrowheads="1"/>
          </p:cNvSpPr>
          <p:nvPr/>
        </p:nvSpPr>
        <p:spPr bwMode="auto">
          <a:xfrm>
            <a:off x="1665288" y="4816475"/>
            <a:ext cx="618331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algn="ctr"/>
            <a:r>
              <a:rPr lang="en-US" altLang="en-US" sz="1400">
                <a:solidFill>
                  <a:schemeClr val="bg1"/>
                </a:solidFill>
              </a:rPr>
              <a:t>Lorenzi, Altmann, Gutman, Wray, Arber, et al, PNAS, 115 (12), 2018</a:t>
            </a:r>
            <a:endParaRPr lang="fr-FR" altLang="en-US" sz="1400">
              <a:solidFill>
                <a:schemeClr val="bg1"/>
              </a:solidFill>
            </a:endParaRPr>
          </a:p>
        </p:txBody>
      </p:sp>
    </p:spTree>
    <p:extLst>
      <p:ext uri="{BB962C8B-B14F-4D97-AF65-F5344CB8AC3E}">
        <p14:creationId xmlns:p14="http://schemas.microsoft.com/office/powerpoint/2010/main" val="143377787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9553" name="Picture 3">
            <a:extLst>
              <a:ext uri="{FF2B5EF4-FFF2-40B4-BE49-F238E27FC236}">
                <a16:creationId xmlns:a16="http://schemas.microsoft.com/office/drawing/2014/main" id="{FC29DA81-2591-704B-9F9B-DF6D9A317A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6088" y="749300"/>
            <a:ext cx="2825750" cy="25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9554" name="TextBox 12">
            <a:extLst>
              <a:ext uri="{FF2B5EF4-FFF2-40B4-BE49-F238E27FC236}">
                <a16:creationId xmlns:a16="http://schemas.microsoft.com/office/drawing/2014/main" id="{F60CF943-A293-2F44-AF68-4C2553E536D8}"/>
              </a:ext>
            </a:extLst>
          </p:cNvPr>
          <p:cNvSpPr txBox="1">
            <a:spLocks noChangeArrowheads="1"/>
          </p:cNvSpPr>
          <p:nvPr/>
        </p:nvSpPr>
        <p:spPr bwMode="auto">
          <a:xfrm>
            <a:off x="147638" y="774700"/>
            <a:ext cx="265588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eaLnBrk="1" hangingPunct="1"/>
            <a:r>
              <a:rPr lang="en-US" altLang="en-US" b="1">
                <a:latin typeface="Arial" panose="020B0604020202020204" pitchFamily="34" charset="0"/>
              </a:rPr>
              <a:t>PLS statistical result</a:t>
            </a:r>
          </a:p>
        </p:txBody>
      </p:sp>
      <p:sp>
        <p:nvSpPr>
          <p:cNvPr id="279555" name="TextBox 13">
            <a:extLst>
              <a:ext uri="{FF2B5EF4-FFF2-40B4-BE49-F238E27FC236}">
                <a16:creationId xmlns:a16="http://schemas.microsoft.com/office/drawing/2014/main" id="{2E541B87-445A-0642-95CC-DC2B9A7526A8}"/>
              </a:ext>
            </a:extLst>
          </p:cNvPr>
          <p:cNvSpPr txBox="1">
            <a:spLocks noChangeArrowheads="1"/>
          </p:cNvSpPr>
          <p:nvPr/>
        </p:nvSpPr>
        <p:spPr bwMode="auto">
          <a:xfrm>
            <a:off x="1438275" y="1106488"/>
            <a:ext cx="1819275"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eaLnBrk="1" hangingPunct="1"/>
            <a:r>
              <a:rPr lang="en-US" altLang="en-US" sz="1200">
                <a:latin typeface="Arial" panose="020B0604020202020204" pitchFamily="34" charset="0"/>
              </a:rPr>
              <a:t>chromosome N</a:t>
            </a:r>
          </a:p>
        </p:txBody>
      </p:sp>
      <p:cxnSp>
        <p:nvCxnSpPr>
          <p:cNvPr id="16" name="Straight Arrow Connector 15">
            <a:extLst>
              <a:ext uri="{FF2B5EF4-FFF2-40B4-BE49-F238E27FC236}">
                <a16:creationId xmlns:a16="http://schemas.microsoft.com/office/drawing/2014/main" id="{F04E172C-0F80-A347-98E7-65A36D49A2A3}"/>
              </a:ext>
            </a:extLst>
          </p:cNvPr>
          <p:cNvCxnSpPr>
            <a:stCxn id="279557" idx="0"/>
          </p:cNvCxnSpPr>
          <p:nvPr/>
        </p:nvCxnSpPr>
        <p:spPr>
          <a:xfrm flipV="1">
            <a:off x="566738" y="1954213"/>
            <a:ext cx="1406525" cy="6731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79557" name="TextBox 19">
            <a:extLst>
              <a:ext uri="{FF2B5EF4-FFF2-40B4-BE49-F238E27FC236}">
                <a16:creationId xmlns:a16="http://schemas.microsoft.com/office/drawing/2014/main" id="{06B48972-F72D-0248-B46C-133064A660B1}"/>
              </a:ext>
            </a:extLst>
          </p:cNvPr>
          <p:cNvSpPr txBox="1">
            <a:spLocks noChangeArrowheads="1"/>
          </p:cNvSpPr>
          <p:nvPr/>
        </p:nvSpPr>
        <p:spPr bwMode="auto">
          <a:xfrm>
            <a:off x="-395288" y="2627313"/>
            <a:ext cx="1924051"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algn="ctr" eaLnBrk="1" hangingPunct="1"/>
            <a:r>
              <a:rPr lang="en-US" altLang="en-US" sz="1600">
                <a:latin typeface="Arial" panose="020B0604020202020204" pitchFamily="34" charset="0"/>
              </a:rPr>
              <a:t>p relevant </a:t>
            </a:r>
          </a:p>
          <a:p>
            <a:pPr algn="ctr" eaLnBrk="1" hangingPunct="1"/>
            <a:r>
              <a:rPr lang="en-US" altLang="en-US" sz="1600">
                <a:latin typeface="Arial" panose="020B0604020202020204" pitchFamily="34" charset="0"/>
              </a:rPr>
              <a:t>locus</a:t>
            </a:r>
          </a:p>
        </p:txBody>
      </p:sp>
      <p:cxnSp>
        <p:nvCxnSpPr>
          <p:cNvPr id="24" name="Straight Connector 23">
            <a:extLst>
              <a:ext uri="{FF2B5EF4-FFF2-40B4-BE49-F238E27FC236}">
                <a16:creationId xmlns:a16="http://schemas.microsoft.com/office/drawing/2014/main" id="{A54D985A-C99F-CD47-9106-A03249B0DDA0}"/>
              </a:ext>
            </a:extLst>
          </p:cNvPr>
          <p:cNvCxnSpPr/>
          <p:nvPr/>
        </p:nvCxnSpPr>
        <p:spPr>
          <a:xfrm>
            <a:off x="1973263" y="2736850"/>
            <a:ext cx="198437" cy="0"/>
          </a:xfrm>
          <a:prstGeom prst="line">
            <a:avLst/>
          </a:prstGeom>
          <a:ln>
            <a:solidFill>
              <a:srgbClr val="FF0000"/>
            </a:solidFill>
            <a:headEnd type="oval"/>
            <a:tailEnd type="oval"/>
          </a:ln>
        </p:spPr>
        <p:style>
          <a:lnRef idx="2">
            <a:schemeClr val="accent1"/>
          </a:lnRef>
          <a:fillRef idx="0">
            <a:schemeClr val="accent1"/>
          </a:fillRef>
          <a:effectRef idx="1">
            <a:schemeClr val="accent1"/>
          </a:effectRef>
          <a:fontRef idx="minor">
            <a:schemeClr val="tx1"/>
          </a:fontRef>
        </p:style>
      </p:cxnSp>
      <p:sp>
        <p:nvSpPr>
          <p:cNvPr id="28" name="Bent-Up Arrow 27">
            <a:extLst>
              <a:ext uri="{FF2B5EF4-FFF2-40B4-BE49-F238E27FC236}">
                <a16:creationId xmlns:a16="http://schemas.microsoft.com/office/drawing/2014/main" id="{BA1CC4F5-CC7C-7249-9EBE-56FCD3D8EF27}"/>
              </a:ext>
            </a:extLst>
          </p:cNvPr>
          <p:cNvSpPr/>
          <p:nvPr/>
        </p:nvSpPr>
        <p:spPr>
          <a:xfrm rot="5400000">
            <a:off x="2517775" y="2578100"/>
            <a:ext cx="422275" cy="1355725"/>
          </a:xfrm>
          <a:prstGeom prst="bentUpArrow">
            <a:avLst/>
          </a:prstGeom>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sp>
        <p:nvSpPr>
          <p:cNvPr id="279560" name="TextBox 28">
            <a:extLst>
              <a:ext uri="{FF2B5EF4-FFF2-40B4-BE49-F238E27FC236}">
                <a16:creationId xmlns:a16="http://schemas.microsoft.com/office/drawing/2014/main" id="{A25A0728-C196-F14B-BF61-AC363895027E}"/>
              </a:ext>
            </a:extLst>
          </p:cNvPr>
          <p:cNvSpPr txBox="1">
            <a:spLocks noChangeArrowheads="1"/>
          </p:cNvSpPr>
          <p:nvPr/>
        </p:nvSpPr>
        <p:spPr bwMode="auto">
          <a:xfrm>
            <a:off x="1173163" y="3452813"/>
            <a:ext cx="269875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algn="ctr" eaLnBrk="1" hangingPunct="1"/>
            <a:r>
              <a:rPr lang="en-US" altLang="en-US">
                <a:latin typeface="Arial" panose="020B0604020202020204" pitchFamily="34" charset="0"/>
              </a:rPr>
              <a:t>Analysis</a:t>
            </a:r>
          </a:p>
          <a:p>
            <a:pPr algn="ctr" eaLnBrk="1" hangingPunct="1"/>
            <a:r>
              <a:rPr lang="en-US" altLang="en-US">
                <a:latin typeface="Arial" panose="020B0604020202020204" pitchFamily="34" charset="0"/>
              </a:rPr>
              <a:t>of genomic areas</a:t>
            </a:r>
          </a:p>
        </p:txBody>
      </p:sp>
      <p:sp>
        <p:nvSpPr>
          <p:cNvPr id="2" name="TextBox 1">
            <a:extLst>
              <a:ext uri="{FF2B5EF4-FFF2-40B4-BE49-F238E27FC236}">
                <a16:creationId xmlns:a16="http://schemas.microsoft.com/office/drawing/2014/main" id="{160A2C10-DADE-3644-BCBB-CFE9D6742C72}"/>
              </a:ext>
            </a:extLst>
          </p:cNvPr>
          <p:cNvSpPr txBox="1"/>
          <p:nvPr/>
        </p:nvSpPr>
        <p:spPr>
          <a:xfrm>
            <a:off x="3871913" y="1303338"/>
            <a:ext cx="5588000" cy="646112"/>
          </a:xfrm>
          <a:prstGeom prst="rect">
            <a:avLst/>
          </a:prstGeom>
          <a:noFill/>
        </p:spPr>
        <p:txBody>
          <a:bodyPr>
            <a:spAutoFit/>
          </a:bodyPr>
          <a:lstStyle/>
          <a:p>
            <a:pPr eaLnBrk="1" hangingPunct="1">
              <a:defRPr/>
            </a:pPr>
            <a:r>
              <a:rPr lang="en-US">
                <a:latin typeface="Calibri" charset="0"/>
                <a:ea typeface="ＭＳ Ｐゴシック" charset="-128"/>
              </a:rPr>
              <a:t>Querying gene annotation databases </a:t>
            </a:r>
          </a:p>
          <a:p>
            <a:pPr marL="285750" indent="-285750" eaLnBrk="1" hangingPunct="1">
              <a:buFont typeface="Arial"/>
              <a:buChar char="•"/>
              <a:defRPr/>
            </a:pPr>
            <a:endParaRPr lang="en-US">
              <a:latin typeface="Calibri" charset="0"/>
              <a:ea typeface="ＭＳ Ｐゴシック" charset="-128"/>
            </a:endParaRPr>
          </a:p>
        </p:txBody>
      </p:sp>
      <p:pic>
        <p:nvPicPr>
          <p:cNvPr id="279562" name="Picture 5">
            <a:extLst>
              <a:ext uri="{FF2B5EF4-FFF2-40B4-BE49-F238E27FC236}">
                <a16:creationId xmlns:a16="http://schemas.microsoft.com/office/drawing/2014/main" id="{93E2C4BD-5773-1B42-AC1F-E5032B21E8B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59300" y="2565400"/>
            <a:ext cx="12700" cy="12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9563" name="Picture 7">
            <a:extLst>
              <a:ext uri="{FF2B5EF4-FFF2-40B4-BE49-F238E27FC236}">
                <a16:creationId xmlns:a16="http://schemas.microsoft.com/office/drawing/2014/main" id="{DF2E006C-32CD-FA41-96B6-567E346BC0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59300" y="2565400"/>
            <a:ext cx="12700" cy="12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9564" name="Picture 9">
            <a:extLst>
              <a:ext uri="{FF2B5EF4-FFF2-40B4-BE49-F238E27FC236}">
                <a16:creationId xmlns:a16="http://schemas.microsoft.com/office/drawing/2014/main" id="{66487632-B3E7-5244-89BF-69CC1E446FC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59300" y="2565400"/>
            <a:ext cx="12700" cy="12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9565" name="Picture 10">
            <a:extLst>
              <a:ext uri="{FF2B5EF4-FFF2-40B4-BE49-F238E27FC236}">
                <a16:creationId xmlns:a16="http://schemas.microsoft.com/office/drawing/2014/main" id="{47755F09-9068-4C4B-9CC9-37966832A61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59300" y="2565400"/>
            <a:ext cx="12700" cy="12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9566" name="Picture 11">
            <a:extLst>
              <a:ext uri="{FF2B5EF4-FFF2-40B4-BE49-F238E27FC236}">
                <a16:creationId xmlns:a16="http://schemas.microsoft.com/office/drawing/2014/main" id="{4C2152DE-A51A-2645-B42F-95C4F0807C6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59300" y="2565400"/>
            <a:ext cx="12700" cy="12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9567" name="Picture 16">
            <a:extLst>
              <a:ext uri="{FF2B5EF4-FFF2-40B4-BE49-F238E27FC236}">
                <a16:creationId xmlns:a16="http://schemas.microsoft.com/office/drawing/2014/main" id="{C37F5E0B-791D-1941-B1CE-21F916CC2B3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59300" y="2565400"/>
            <a:ext cx="12700" cy="12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9568" name="Picture 17">
            <a:extLst>
              <a:ext uri="{FF2B5EF4-FFF2-40B4-BE49-F238E27FC236}">
                <a16:creationId xmlns:a16="http://schemas.microsoft.com/office/drawing/2014/main" id="{88C7165A-00B0-964E-AE82-2F26C5A6377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99150" y="3617913"/>
            <a:ext cx="1333500" cy="596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9569" name="Espace réservé du numéro de diapositive 6">
            <a:extLst>
              <a:ext uri="{FF2B5EF4-FFF2-40B4-BE49-F238E27FC236}">
                <a16:creationId xmlns:a16="http://schemas.microsoft.com/office/drawing/2014/main" id="{358FCF88-2C51-134A-9D30-11B3D7C0B4D5}"/>
              </a:ext>
            </a:extLst>
          </p:cNvPr>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r>
              <a:rPr lang="fr-FR" altLang="en-US">
                <a:solidFill>
                  <a:schemeClr val="bg1"/>
                </a:solidFill>
                <a:latin typeface="Arial" panose="020B0604020202020204" pitchFamily="34" charset="0"/>
              </a:rPr>
              <a:t>- </a:t>
            </a:r>
            <a:fld id="{560137FF-9357-AB41-BA64-7EFD43B7DB75}" type="slidenum">
              <a:rPr lang="fr-FR" altLang="en-US">
                <a:solidFill>
                  <a:schemeClr val="bg1"/>
                </a:solidFill>
                <a:latin typeface="Arial" panose="020B0604020202020204" pitchFamily="34" charset="0"/>
              </a:rPr>
              <a:pPr/>
              <a:t>57</a:t>
            </a:fld>
            <a:endParaRPr lang="fr-FR" altLang="en-US">
              <a:solidFill>
                <a:schemeClr val="bg1"/>
              </a:solidFill>
              <a:latin typeface="Arial" panose="020B0604020202020204" pitchFamily="34" charset="0"/>
            </a:endParaRPr>
          </a:p>
        </p:txBody>
      </p:sp>
      <p:sp>
        <p:nvSpPr>
          <p:cNvPr id="279570" name="Rectangle 25">
            <a:extLst>
              <a:ext uri="{FF2B5EF4-FFF2-40B4-BE49-F238E27FC236}">
                <a16:creationId xmlns:a16="http://schemas.microsoft.com/office/drawing/2014/main" id="{08FCC8D2-4C6C-4B4B-9BE1-7F77A3C04C22}"/>
              </a:ext>
            </a:extLst>
          </p:cNvPr>
          <p:cNvSpPr>
            <a:spLocks noChangeArrowheads="1"/>
          </p:cNvSpPr>
          <p:nvPr/>
        </p:nvSpPr>
        <p:spPr bwMode="auto">
          <a:xfrm>
            <a:off x="1565275" y="127000"/>
            <a:ext cx="63500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algn="ctr" eaLnBrk="1" hangingPunct="1"/>
            <a:r>
              <a:rPr lang="en-US" altLang="en-US" b="1"/>
              <a:t>Investigating biological mechanisms </a:t>
            </a:r>
          </a:p>
          <a:p>
            <a:pPr algn="ctr" eaLnBrk="1" hangingPunct="1"/>
            <a:r>
              <a:rPr lang="en-US" altLang="en-US" b="1"/>
              <a:t>through Meta-analysis</a:t>
            </a:r>
          </a:p>
        </p:txBody>
      </p:sp>
      <p:pic>
        <p:nvPicPr>
          <p:cNvPr id="279571" name="Image 8">
            <a:extLst>
              <a:ext uri="{FF2B5EF4-FFF2-40B4-BE49-F238E27FC236}">
                <a16:creationId xmlns:a16="http://schemas.microsoft.com/office/drawing/2014/main" id="{849F3E3F-CDEB-434A-BDD3-1DFFB9DB431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73513" y="1855788"/>
            <a:ext cx="4867275" cy="159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14">
            <a:extLst>
              <a:ext uri="{FF2B5EF4-FFF2-40B4-BE49-F238E27FC236}">
                <a16:creationId xmlns:a16="http://schemas.microsoft.com/office/drawing/2014/main" id="{8F453838-C3B7-8B4C-AE5A-B45FD8FD9121}"/>
              </a:ext>
            </a:extLst>
          </p:cNvPr>
          <p:cNvSpPr/>
          <p:nvPr/>
        </p:nvSpPr>
        <p:spPr>
          <a:xfrm>
            <a:off x="4138613" y="4398963"/>
            <a:ext cx="4857750" cy="276225"/>
          </a:xfrm>
          <a:prstGeom prst="rect">
            <a:avLst/>
          </a:prstGeom>
        </p:spPr>
        <p:txBody>
          <a:bodyPr wrap="none">
            <a:spAutoFit/>
          </a:bodyPr>
          <a:lstStyle/>
          <a:p>
            <a:pPr eaLnBrk="1" hangingPunct="1">
              <a:defRPr/>
            </a:pPr>
            <a:r>
              <a:rPr lang="fr-FR" sz="1200">
                <a:solidFill>
                  <a:schemeClr val="bg1">
                    <a:lumMod val="65000"/>
                  </a:schemeClr>
                </a:solidFill>
                <a:latin typeface="Calibri" charset="0"/>
                <a:ea typeface="ＭＳ Ｐゴシック" charset="-128"/>
              </a:rPr>
              <a:t>McLaren et al. The </a:t>
            </a:r>
            <a:r>
              <a:rPr lang="fr-FR" sz="1200" err="1">
                <a:solidFill>
                  <a:schemeClr val="bg1">
                    <a:lumMod val="65000"/>
                  </a:schemeClr>
                </a:solidFill>
                <a:latin typeface="Calibri" charset="0"/>
                <a:ea typeface="ＭＳ Ｐゴシック" charset="-128"/>
              </a:rPr>
              <a:t>Ensembl</a:t>
            </a:r>
            <a:r>
              <a:rPr lang="fr-FR" sz="1200">
                <a:solidFill>
                  <a:schemeClr val="bg1">
                    <a:lumMod val="65000"/>
                  </a:schemeClr>
                </a:solidFill>
                <a:latin typeface="Calibri" charset="0"/>
                <a:ea typeface="ＭＳ Ｐゴシック" charset="-128"/>
              </a:rPr>
              <a:t> Variant </a:t>
            </a:r>
            <a:r>
              <a:rPr lang="fr-FR" sz="1200" err="1">
                <a:solidFill>
                  <a:schemeClr val="bg1">
                    <a:lumMod val="65000"/>
                  </a:schemeClr>
                </a:solidFill>
                <a:latin typeface="Calibri" charset="0"/>
                <a:ea typeface="ＭＳ Ｐゴシック" charset="-128"/>
              </a:rPr>
              <a:t>Effect</a:t>
            </a:r>
            <a:r>
              <a:rPr lang="fr-FR" sz="1200">
                <a:solidFill>
                  <a:schemeClr val="bg1">
                    <a:lumMod val="65000"/>
                  </a:schemeClr>
                </a:solidFill>
                <a:latin typeface="Calibri" charset="0"/>
                <a:ea typeface="ＭＳ Ｐゴシック" charset="-128"/>
              </a:rPr>
              <a:t> </a:t>
            </a:r>
            <a:r>
              <a:rPr lang="fr-FR" sz="1200" err="1">
                <a:solidFill>
                  <a:schemeClr val="bg1">
                    <a:lumMod val="65000"/>
                  </a:schemeClr>
                </a:solidFill>
                <a:latin typeface="Calibri" charset="0"/>
                <a:ea typeface="ＭＳ Ｐゴシック" charset="-128"/>
              </a:rPr>
              <a:t>Predictor</a:t>
            </a:r>
            <a:r>
              <a:rPr lang="fr-FR" sz="1200">
                <a:solidFill>
                  <a:schemeClr val="bg1">
                    <a:lumMod val="65000"/>
                  </a:schemeClr>
                </a:solidFill>
                <a:latin typeface="Calibri" charset="0"/>
                <a:ea typeface="ＭＳ Ｐゴシック" charset="-128"/>
              </a:rPr>
              <a:t>.</a:t>
            </a:r>
            <a:r>
              <a:rPr lang="en-GB" sz="1200">
                <a:solidFill>
                  <a:schemeClr val="bg1">
                    <a:lumMod val="65000"/>
                  </a:schemeClr>
                </a:solidFill>
                <a:latin typeface="Calibri" charset="0"/>
                <a:ea typeface="ＭＳ Ｐゴシック" charset="-128"/>
              </a:rPr>
              <a:t> Genome Biology, 2016</a:t>
            </a:r>
            <a:endParaRPr lang="en-US" sz="1200">
              <a:solidFill>
                <a:schemeClr val="bg1">
                  <a:lumMod val="65000"/>
                </a:schemeClr>
              </a:solidFill>
              <a:latin typeface="Calibri" charset="0"/>
              <a:ea typeface="ＭＳ Ｐゴシック" charset="-128"/>
            </a:endParaRPr>
          </a:p>
        </p:txBody>
      </p:sp>
      <p:sp>
        <p:nvSpPr>
          <p:cNvPr id="279573" name="TextBox 86">
            <a:extLst>
              <a:ext uri="{FF2B5EF4-FFF2-40B4-BE49-F238E27FC236}">
                <a16:creationId xmlns:a16="http://schemas.microsoft.com/office/drawing/2014/main" id="{5F2233F8-9062-8C43-9363-EEAD221132C1}"/>
              </a:ext>
            </a:extLst>
          </p:cNvPr>
          <p:cNvSpPr txBox="1">
            <a:spLocks noChangeArrowheads="1"/>
          </p:cNvSpPr>
          <p:nvPr/>
        </p:nvSpPr>
        <p:spPr bwMode="auto">
          <a:xfrm>
            <a:off x="1430338" y="2693988"/>
            <a:ext cx="257651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eaLnBrk="1" hangingPunct="1"/>
            <a:r>
              <a:rPr lang="en-US" altLang="en-US" sz="1400" b="1">
                <a:solidFill>
                  <a:srgbClr val="4F81BD"/>
                </a:solidFill>
                <a:latin typeface="Arial" panose="020B0604020202020204" pitchFamily="34" charset="0"/>
              </a:rPr>
              <a:t>proximal areas </a:t>
            </a:r>
            <a:r>
              <a:rPr lang="en-US" altLang="en-US" sz="1400">
                <a:latin typeface="Arial" panose="020B0604020202020204" pitchFamily="34" charset="0"/>
              </a:rPr>
              <a:t>(+/- 5kbp) </a:t>
            </a:r>
          </a:p>
        </p:txBody>
      </p:sp>
      <p:sp>
        <p:nvSpPr>
          <p:cNvPr id="279574" name="Rectangle 22">
            <a:extLst>
              <a:ext uri="{FF2B5EF4-FFF2-40B4-BE49-F238E27FC236}">
                <a16:creationId xmlns:a16="http://schemas.microsoft.com/office/drawing/2014/main" id="{01D68C23-5076-4448-BBCD-5B6D6207BF9A}"/>
              </a:ext>
            </a:extLst>
          </p:cNvPr>
          <p:cNvSpPr>
            <a:spLocks noChangeArrowheads="1"/>
          </p:cNvSpPr>
          <p:nvPr/>
        </p:nvSpPr>
        <p:spPr bwMode="auto">
          <a:xfrm>
            <a:off x="1665288" y="4816475"/>
            <a:ext cx="618331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algn="ctr"/>
            <a:r>
              <a:rPr lang="en-US" altLang="en-US" sz="1400">
                <a:solidFill>
                  <a:schemeClr val="bg1"/>
                </a:solidFill>
              </a:rPr>
              <a:t>Lorenzi, Altmann, Gutman, Wray, Arber, et al, PNAS, 115 (12), 2018</a:t>
            </a:r>
            <a:endParaRPr lang="fr-FR" altLang="en-US" sz="1400">
              <a:solidFill>
                <a:schemeClr val="bg1"/>
              </a:solidFill>
            </a:endParaRPr>
          </a:p>
        </p:txBody>
      </p:sp>
    </p:spTree>
    <p:extLst>
      <p:ext uri="{BB962C8B-B14F-4D97-AF65-F5344CB8AC3E}">
        <p14:creationId xmlns:p14="http://schemas.microsoft.com/office/powerpoint/2010/main" val="393871260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p:cNvSpPr txBox="1"/>
          <p:nvPr/>
        </p:nvSpPr>
        <p:spPr>
          <a:xfrm>
            <a:off x="339494" y="1429130"/>
            <a:ext cx="8273307" cy="1754326"/>
          </a:xfrm>
          <a:prstGeom prst="rect">
            <a:avLst/>
          </a:prstGeom>
          <a:noFill/>
        </p:spPr>
        <p:txBody>
          <a:bodyPr wrap="square" rtlCol="0">
            <a:spAutoFit/>
          </a:bodyPr>
          <a:lstStyle/>
          <a:p>
            <a:pPr defTabSz="457189"/>
            <a:r>
              <a:rPr lang="en-US" b="1" dirty="0">
                <a:solidFill>
                  <a:schemeClr val="accent5">
                    <a:lumMod val="60000"/>
                    <a:lumOff val="40000"/>
                  </a:schemeClr>
                </a:solidFill>
                <a:cs typeface="Calibri" panose="020F0502020204030204" pitchFamily="34" charset="0"/>
              </a:rPr>
              <a:t>1. </a:t>
            </a:r>
            <a:r>
              <a:rPr lang="en-US" b="1" i="1" dirty="0">
                <a:solidFill>
                  <a:schemeClr val="accent5">
                    <a:lumMod val="60000"/>
                    <a:lumOff val="40000"/>
                  </a:schemeClr>
                </a:solidFill>
                <a:cs typeface="Calibri" panose="020F0502020204030204" pitchFamily="34" charset="0"/>
              </a:rPr>
              <a:t>Multi-variate</a:t>
            </a:r>
            <a:r>
              <a:rPr lang="en-US" b="1" dirty="0">
                <a:solidFill>
                  <a:schemeClr val="accent5">
                    <a:lumMod val="60000"/>
                    <a:lumOff val="40000"/>
                  </a:schemeClr>
                </a:solidFill>
                <a:cs typeface="Calibri" panose="020F0502020204030204" pitchFamily="34" charset="0"/>
              </a:rPr>
              <a:t> modeling</a:t>
            </a:r>
          </a:p>
          <a:p>
            <a:pPr marL="685800" lvl="1" indent="-342900" defTabSz="457189">
              <a:buFontTx/>
              <a:buChar char="-"/>
            </a:pPr>
            <a:endParaRPr lang="en-US" dirty="0">
              <a:solidFill>
                <a:srgbClr val="000000"/>
              </a:solidFill>
              <a:ea typeface="ＭＳ Ｐゴシック"/>
              <a:cs typeface="Calibri" panose="020F0502020204030204" pitchFamily="34" charset="0"/>
            </a:endParaRPr>
          </a:p>
          <a:p>
            <a:pPr defTabSz="457189"/>
            <a:r>
              <a:rPr lang="en-US" b="1" dirty="0">
                <a:solidFill>
                  <a:srgbClr val="000000"/>
                </a:solidFill>
                <a:cs typeface="Calibri" panose="020F0502020204030204" pitchFamily="34" charset="0"/>
              </a:rPr>
              <a:t>2. Novel scalable approaches to </a:t>
            </a:r>
            <a:r>
              <a:rPr lang="en-US" b="1" i="1" dirty="0">
                <a:solidFill>
                  <a:srgbClr val="000000"/>
                </a:solidFill>
                <a:cs typeface="Calibri" panose="020F0502020204030204" pitchFamily="34" charset="0"/>
              </a:rPr>
              <a:t>multi-view</a:t>
            </a:r>
            <a:r>
              <a:rPr lang="en-US" b="1" dirty="0">
                <a:solidFill>
                  <a:srgbClr val="000000"/>
                </a:solidFill>
                <a:cs typeface="Calibri" panose="020F0502020204030204" pitchFamily="34" charset="0"/>
              </a:rPr>
              <a:t> data</a:t>
            </a:r>
          </a:p>
          <a:p>
            <a:pPr defTabSz="457189"/>
            <a:endParaRPr lang="en-US" dirty="0">
              <a:solidFill>
                <a:srgbClr val="000000"/>
              </a:solidFill>
              <a:ea typeface="ＭＳ Ｐゴシック"/>
              <a:cs typeface="Calibri" panose="020F0502020204030204" pitchFamily="34" charset="0"/>
            </a:endParaRPr>
          </a:p>
          <a:p>
            <a:pPr marL="600075" lvl="1" indent="-257175">
              <a:buFontTx/>
              <a:buChar char="-"/>
            </a:pPr>
            <a:endParaRPr lang="en-GB" b="1" kern="900" dirty="0">
              <a:solidFill>
                <a:srgbClr val="000000"/>
              </a:solidFill>
              <a:ea typeface="ＭＳ Ｐゴシック" charset="0"/>
              <a:cs typeface="Calibri" panose="020F0502020204030204" pitchFamily="34" charset="0"/>
            </a:endParaRPr>
          </a:p>
          <a:p>
            <a:endParaRPr lang="en-US" b="1" kern="900" dirty="0">
              <a:solidFill>
                <a:srgbClr val="000000"/>
              </a:solidFill>
              <a:ea typeface="ＭＳ Ｐゴシック" charset="0"/>
              <a:cs typeface="Calibri" panose="020F0502020204030204" pitchFamily="34" charset="0"/>
            </a:endParaRPr>
          </a:p>
        </p:txBody>
      </p:sp>
      <p:sp>
        <p:nvSpPr>
          <p:cNvPr id="5" name="Espace réservé du numéro de diapositive 4"/>
          <p:cNvSpPr>
            <a:spLocks noGrp="1"/>
          </p:cNvSpPr>
          <p:nvPr>
            <p:ph type="sldNum" sz="quarter" idx="12"/>
          </p:nvPr>
        </p:nvSpPr>
        <p:spPr/>
        <p:txBody>
          <a:bodyPr/>
          <a:lstStyle/>
          <a:p>
            <a:pPr defTabSz="457189">
              <a:defRPr/>
            </a:pPr>
            <a:r>
              <a:rPr lang="fr-FR">
                <a:solidFill>
                  <a:srgbClr val="FFFFFF"/>
                </a:solidFill>
              </a:rPr>
              <a:t>- </a:t>
            </a:r>
            <a:fld id="{8D68F26B-E493-43B4-A0D1-A7C7B876D25B}" type="slidenum">
              <a:rPr lang="fr-FR">
                <a:solidFill>
                  <a:srgbClr val="FFFFFF"/>
                </a:solidFill>
              </a:rPr>
              <a:pPr defTabSz="457189">
                <a:defRPr/>
              </a:pPr>
              <a:t>58</a:t>
            </a:fld>
            <a:endParaRPr lang="fr-FR">
              <a:solidFill>
                <a:srgbClr val="FFFFFF"/>
              </a:solidFill>
            </a:endParaRPr>
          </a:p>
        </p:txBody>
      </p:sp>
      <p:sp>
        <p:nvSpPr>
          <p:cNvPr id="69" name="Rectangle 68"/>
          <p:cNvSpPr/>
          <p:nvPr/>
        </p:nvSpPr>
        <p:spPr>
          <a:xfrm>
            <a:off x="1301247" y="222693"/>
            <a:ext cx="6349804" cy="461665"/>
          </a:xfrm>
          <a:prstGeom prst="rect">
            <a:avLst/>
          </a:prstGeom>
        </p:spPr>
        <p:txBody>
          <a:bodyPr wrap="square">
            <a:spAutoFit/>
          </a:bodyPr>
          <a:lstStyle/>
          <a:p>
            <a:pPr algn="ctr" defTabSz="457189">
              <a:defRPr/>
            </a:pPr>
            <a:r>
              <a:rPr lang="en-US" sz="2400" b="1" kern="900">
                <a:solidFill>
                  <a:srgbClr val="000000"/>
                </a:solidFill>
                <a:ea typeface="ＭＳ Ｐゴシック" charset="0"/>
                <a:cs typeface="Calibri" panose="020F0502020204030204" pitchFamily="34" charset="0"/>
              </a:rPr>
              <a:t>Latent variable models</a:t>
            </a:r>
          </a:p>
        </p:txBody>
      </p:sp>
    </p:spTree>
    <p:extLst>
      <p:ext uri="{BB962C8B-B14F-4D97-AF65-F5344CB8AC3E}">
        <p14:creationId xmlns:p14="http://schemas.microsoft.com/office/powerpoint/2010/main" val="255094977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3473" name="Picture 39">
            <a:extLst>
              <a:ext uri="{FF2B5EF4-FFF2-40B4-BE49-F238E27FC236}">
                <a16:creationId xmlns:a16="http://schemas.microsoft.com/office/drawing/2014/main" id="{3802865A-0776-1341-AA7A-64549F69FEA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75388" y="2814638"/>
            <a:ext cx="2693987"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3474" name="Slide Number Placeholder 1">
            <a:extLst>
              <a:ext uri="{FF2B5EF4-FFF2-40B4-BE49-F238E27FC236}">
                <a16:creationId xmlns:a16="http://schemas.microsoft.com/office/drawing/2014/main" id="{64F1EBD6-D837-D244-8967-DC332C8DABF4}"/>
              </a:ext>
            </a:extLst>
          </p:cNvPr>
          <p:cNvSpPr>
            <a:spLocks noGrp="1" noChangeArrowheads="1"/>
          </p:cNvSpPr>
          <p:nvPr>
            <p:ph type="sldNum" sz="quarter" idx="12"/>
          </p:nvPr>
        </p:nvSpPr>
        <p:spPr>
          <a:xfrm>
            <a:off x="8618538" y="4754563"/>
            <a:ext cx="525462" cy="2047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r>
              <a:rPr lang="fr-FR" altLang="en-US">
                <a:solidFill>
                  <a:schemeClr val="bg1"/>
                </a:solidFill>
                <a:latin typeface="Arial" panose="020B0604020202020204" pitchFamily="34" charset="0"/>
              </a:rPr>
              <a:t>- </a:t>
            </a:r>
            <a:fld id="{A1A77E62-7F83-814B-92A3-3ADFA7094057}" type="slidenum">
              <a:rPr lang="fr-FR" altLang="en-US">
                <a:solidFill>
                  <a:schemeClr val="bg1"/>
                </a:solidFill>
                <a:latin typeface="Arial" panose="020B0604020202020204" pitchFamily="34" charset="0"/>
              </a:rPr>
              <a:pPr/>
              <a:t>59</a:t>
            </a:fld>
            <a:endParaRPr lang="fr-FR" altLang="en-US">
              <a:solidFill>
                <a:schemeClr val="bg1"/>
              </a:solidFill>
              <a:latin typeface="Arial" panose="020B0604020202020204" pitchFamily="34" charset="0"/>
            </a:endParaRPr>
          </a:p>
        </p:txBody>
      </p:sp>
      <p:sp>
        <p:nvSpPr>
          <p:cNvPr id="233475" name="Rectangle 79">
            <a:extLst>
              <a:ext uri="{FF2B5EF4-FFF2-40B4-BE49-F238E27FC236}">
                <a16:creationId xmlns:a16="http://schemas.microsoft.com/office/drawing/2014/main" id="{72F49731-0560-D94E-BC7B-722539579996}"/>
              </a:ext>
            </a:extLst>
          </p:cNvPr>
          <p:cNvSpPr>
            <a:spLocks noChangeArrowheads="1"/>
          </p:cNvSpPr>
          <p:nvPr/>
        </p:nvSpPr>
        <p:spPr bwMode="auto">
          <a:xfrm>
            <a:off x="973138" y="19050"/>
            <a:ext cx="69691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algn="ctr" eaLnBrk="1" hangingPunct="1"/>
            <a:r>
              <a:rPr lang="en-US" altLang="en-US" sz="2400" b="1"/>
              <a:t>Latent variable models via Variational Autoencoders</a:t>
            </a:r>
          </a:p>
        </p:txBody>
      </p:sp>
      <p:pic>
        <p:nvPicPr>
          <p:cNvPr id="233476" name="Picture 38">
            <a:extLst>
              <a:ext uri="{FF2B5EF4-FFF2-40B4-BE49-F238E27FC236}">
                <a16:creationId xmlns:a16="http://schemas.microsoft.com/office/drawing/2014/main" id="{1498315B-7019-D945-9157-DC6C915D06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1650" y="1052513"/>
            <a:ext cx="2032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Arrow Connector 4">
            <a:extLst>
              <a:ext uri="{FF2B5EF4-FFF2-40B4-BE49-F238E27FC236}">
                <a16:creationId xmlns:a16="http://schemas.microsoft.com/office/drawing/2014/main" id="{47BE4D58-702C-3A44-9451-01F2F1F05605}"/>
              </a:ext>
            </a:extLst>
          </p:cNvPr>
          <p:cNvCxnSpPr>
            <a:cxnSpLocks/>
          </p:cNvCxnSpPr>
          <p:nvPr/>
        </p:nvCxnSpPr>
        <p:spPr>
          <a:xfrm>
            <a:off x="3379788" y="1122363"/>
            <a:ext cx="1798637"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233478" name="Picture 18">
            <a:extLst>
              <a:ext uri="{FF2B5EF4-FFF2-40B4-BE49-F238E27FC236}">
                <a16:creationId xmlns:a16="http://schemas.microsoft.com/office/drawing/2014/main" id="{1AD4F856-533D-8D4B-941D-A8C278F04DE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83150" y="1539875"/>
            <a:ext cx="12065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3479" name="Picture 19">
            <a:extLst>
              <a:ext uri="{FF2B5EF4-FFF2-40B4-BE49-F238E27FC236}">
                <a16:creationId xmlns:a16="http://schemas.microsoft.com/office/drawing/2014/main" id="{66E841E0-DD2F-4241-96FB-4BF2171A7EA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38400" y="1543050"/>
            <a:ext cx="120650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3480" name="Picture 21">
            <a:extLst>
              <a:ext uri="{FF2B5EF4-FFF2-40B4-BE49-F238E27FC236}">
                <a16:creationId xmlns:a16="http://schemas.microsoft.com/office/drawing/2014/main" id="{CBED2EE2-C359-1648-8E6B-2AC11A7CABD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4688" y="2341563"/>
            <a:ext cx="3849687" cy="83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3481" name="TextBox 24">
            <a:extLst>
              <a:ext uri="{FF2B5EF4-FFF2-40B4-BE49-F238E27FC236}">
                <a16:creationId xmlns:a16="http://schemas.microsoft.com/office/drawing/2014/main" id="{E5248EC5-245C-E043-A8BF-2894A7D37913}"/>
              </a:ext>
            </a:extLst>
          </p:cNvPr>
          <p:cNvSpPr txBox="1">
            <a:spLocks noChangeArrowheads="1"/>
          </p:cNvSpPr>
          <p:nvPr/>
        </p:nvSpPr>
        <p:spPr bwMode="auto">
          <a:xfrm>
            <a:off x="6269038" y="1539875"/>
            <a:ext cx="179546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eaLnBrk="1" hangingPunct="1"/>
            <a:r>
              <a:rPr lang="en-US" altLang="en-US"/>
              <a:t>Likelihood</a:t>
            </a:r>
          </a:p>
        </p:txBody>
      </p:sp>
      <p:sp>
        <p:nvSpPr>
          <p:cNvPr id="233482" name="TextBox 27">
            <a:extLst>
              <a:ext uri="{FF2B5EF4-FFF2-40B4-BE49-F238E27FC236}">
                <a16:creationId xmlns:a16="http://schemas.microsoft.com/office/drawing/2014/main" id="{F9D98F3B-E562-D744-9941-8937545C70FE}"/>
              </a:ext>
            </a:extLst>
          </p:cNvPr>
          <p:cNvSpPr txBox="1">
            <a:spLocks noChangeArrowheads="1"/>
          </p:cNvSpPr>
          <p:nvPr/>
        </p:nvSpPr>
        <p:spPr bwMode="auto">
          <a:xfrm>
            <a:off x="1200150" y="1639888"/>
            <a:ext cx="179546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eaLnBrk="1" hangingPunct="1"/>
            <a:r>
              <a:rPr lang="en-US" altLang="en-US"/>
              <a:t>Posterior</a:t>
            </a:r>
          </a:p>
        </p:txBody>
      </p:sp>
      <p:sp>
        <p:nvSpPr>
          <p:cNvPr id="233483" name="TextBox 28">
            <a:extLst>
              <a:ext uri="{FF2B5EF4-FFF2-40B4-BE49-F238E27FC236}">
                <a16:creationId xmlns:a16="http://schemas.microsoft.com/office/drawing/2014/main" id="{F6DF9400-DD04-8448-9B7F-FE75EF9DC0B8}"/>
              </a:ext>
            </a:extLst>
          </p:cNvPr>
          <p:cNvSpPr txBox="1">
            <a:spLocks noChangeArrowheads="1"/>
          </p:cNvSpPr>
          <p:nvPr/>
        </p:nvSpPr>
        <p:spPr bwMode="auto">
          <a:xfrm>
            <a:off x="1579563" y="3281363"/>
            <a:ext cx="237966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eaLnBrk="1" hangingPunct="1"/>
            <a:r>
              <a:rPr lang="en-US" altLang="en-US" b="1">
                <a:solidFill>
                  <a:schemeClr val="bg2"/>
                </a:solidFill>
              </a:rPr>
              <a:t>Difficult to compute</a:t>
            </a:r>
          </a:p>
        </p:txBody>
      </p:sp>
      <p:grpSp>
        <p:nvGrpSpPr>
          <p:cNvPr id="233484" name="Group 29">
            <a:extLst>
              <a:ext uri="{FF2B5EF4-FFF2-40B4-BE49-F238E27FC236}">
                <a16:creationId xmlns:a16="http://schemas.microsoft.com/office/drawing/2014/main" id="{6BDBB9FA-860A-0B45-A196-905CA2975EFC}"/>
              </a:ext>
            </a:extLst>
          </p:cNvPr>
          <p:cNvGrpSpPr>
            <a:grpSpLocks/>
          </p:cNvGrpSpPr>
          <p:nvPr/>
        </p:nvGrpSpPr>
        <p:grpSpPr bwMode="auto">
          <a:xfrm>
            <a:off x="195263" y="4157663"/>
            <a:ext cx="6080125" cy="369887"/>
            <a:chOff x="194955" y="4158195"/>
            <a:chExt cx="6080994" cy="369332"/>
          </a:xfrm>
        </p:grpSpPr>
        <p:pic>
          <p:nvPicPr>
            <p:cNvPr id="233487" name="Picture 20">
              <a:extLst>
                <a:ext uri="{FF2B5EF4-FFF2-40B4-BE49-F238E27FC236}">
                  <a16:creationId xmlns:a16="http://schemas.microsoft.com/office/drawing/2014/main" id="{281984DE-32A0-DB40-8A3A-99596B79CC7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70289" y="4159703"/>
              <a:ext cx="905660" cy="364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3488" name="TextBox 25">
              <a:extLst>
                <a:ext uri="{FF2B5EF4-FFF2-40B4-BE49-F238E27FC236}">
                  <a16:creationId xmlns:a16="http://schemas.microsoft.com/office/drawing/2014/main" id="{C6C4CB75-27E6-084D-B393-4DE74AF6846D}"/>
                </a:ext>
              </a:extLst>
            </p:cNvPr>
            <p:cNvSpPr txBox="1">
              <a:spLocks noChangeArrowheads="1"/>
            </p:cNvSpPr>
            <p:nvPr/>
          </p:nvSpPr>
          <p:spPr bwMode="auto">
            <a:xfrm>
              <a:off x="194955" y="4158195"/>
              <a:ext cx="589477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eaLnBrk="1" hangingPunct="1"/>
              <a:r>
                <a:rPr lang="en-US" altLang="en-US" b="1"/>
                <a:t>Idea</a:t>
              </a:r>
              <a:r>
                <a:rPr lang="en-US" altLang="en-US"/>
                <a:t>: find a “close enough” and simple approximation</a:t>
              </a:r>
            </a:p>
          </p:txBody>
        </p:sp>
      </p:grpSp>
      <p:pic>
        <p:nvPicPr>
          <p:cNvPr id="233485" name="Picture 30">
            <a:extLst>
              <a:ext uri="{FF2B5EF4-FFF2-40B4-BE49-F238E27FC236}">
                <a16:creationId xmlns:a16="http://schemas.microsoft.com/office/drawing/2014/main" id="{DA4AFE50-DC0D-4B4F-B467-74FDC921748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14950" y="1014413"/>
            <a:ext cx="2794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3486" name="Rectangle 1">
            <a:extLst>
              <a:ext uri="{FF2B5EF4-FFF2-40B4-BE49-F238E27FC236}">
                <a16:creationId xmlns:a16="http://schemas.microsoft.com/office/drawing/2014/main" id="{8CED99B8-37F9-7048-860B-97320D39A6C6}"/>
              </a:ext>
            </a:extLst>
          </p:cNvPr>
          <p:cNvSpPr>
            <a:spLocks noChangeArrowheads="1"/>
          </p:cNvSpPr>
          <p:nvPr/>
        </p:nvSpPr>
        <p:spPr bwMode="auto">
          <a:xfrm>
            <a:off x="2508250" y="406400"/>
            <a:ext cx="58928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r>
              <a:rPr lang="en-GB" altLang="en-US" sz="1400" i="1">
                <a:latin typeface="Helvetica" pitchFamily="2" charset="0"/>
              </a:rPr>
              <a:t>Kingma &amp;Welling, 2014; Rezende et al. 2014</a:t>
            </a:r>
          </a:p>
        </p:txBody>
      </p:sp>
    </p:spTree>
    <p:extLst>
      <p:ext uri="{BB962C8B-B14F-4D97-AF65-F5344CB8AC3E}">
        <p14:creationId xmlns:p14="http://schemas.microsoft.com/office/powerpoint/2010/main" val="13137879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1" name="Espace réservé du numéro de diapositive 1">
            <a:extLst>
              <a:ext uri="{FF2B5EF4-FFF2-40B4-BE49-F238E27FC236}">
                <a16:creationId xmlns:a16="http://schemas.microsoft.com/office/drawing/2014/main" id="{82F70F36-0D6C-7F49-9CA4-E98C29643B77}"/>
              </a:ext>
            </a:extLst>
          </p:cNvPr>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r>
              <a:rPr lang="fr-FR" altLang="en-US">
                <a:solidFill>
                  <a:schemeClr val="bg1"/>
                </a:solidFill>
                <a:latin typeface="Arial" panose="020B0604020202020204" pitchFamily="34" charset="0"/>
              </a:rPr>
              <a:t>- </a:t>
            </a:r>
            <a:fld id="{4C51610B-9C85-3043-9112-28CB22223118}" type="slidenum">
              <a:rPr lang="fr-FR" altLang="en-US">
                <a:solidFill>
                  <a:schemeClr val="bg1"/>
                </a:solidFill>
                <a:latin typeface="Arial" panose="020B0604020202020204" pitchFamily="34" charset="0"/>
              </a:rPr>
              <a:pPr/>
              <a:t>6</a:t>
            </a:fld>
            <a:endParaRPr lang="fr-FR" altLang="en-US">
              <a:solidFill>
                <a:schemeClr val="bg1"/>
              </a:solidFill>
              <a:latin typeface="Arial" panose="020B0604020202020204" pitchFamily="34" charset="0"/>
            </a:endParaRPr>
          </a:p>
        </p:txBody>
      </p:sp>
      <p:pic>
        <p:nvPicPr>
          <p:cNvPr id="168962" name="Image 2">
            <a:extLst>
              <a:ext uri="{FF2B5EF4-FFF2-40B4-BE49-F238E27FC236}">
                <a16:creationId xmlns:a16="http://schemas.microsoft.com/office/drawing/2014/main" id="{0A4DF430-AE58-6744-8D18-895F80631D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90825" y="368300"/>
            <a:ext cx="1006475" cy="414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8963" name="Image 3">
            <a:extLst>
              <a:ext uri="{FF2B5EF4-FFF2-40B4-BE49-F238E27FC236}">
                <a16:creationId xmlns:a16="http://schemas.microsoft.com/office/drawing/2014/main" id="{B4062177-2EC7-4D4C-8325-9170C7EF0D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87775" y="368300"/>
            <a:ext cx="1006475" cy="414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8964" name="Image 4">
            <a:extLst>
              <a:ext uri="{FF2B5EF4-FFF2-40B4-BE49-F238E27FC236}">
                <a16:creationId xmlns:a16="http://schemas.microsoft.com/office/drawing/2014/main" id="{FD76789E-DB13-D847-B318-61A5F7C7CD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84725" y="368300"/>
            <a:ext cx="1006475" cy="414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8965" name="Image 6">
            <a:extLst>
              <a:ext uri="{FF2B5EF4-FFF2-40B4-BE49-F238E27FC236}">
                <a16:creationId xmlns:a16="http://schemas.microsoft.com/office/drawing/2014/main" id="{C2A6C357-EFA9-2841-BB2A-7E07252C01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8888" y="368300"/>
            <a:ext cx="1006475" cy="414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8966" name="Image 7">
            <a:extLst>
              <a:ext uri="{FF2B5EF4-FFF2-40B4-BE49-F238E27FC236}">
                <a16:creationId xmlns:a16="http://schemas.microsoft.com/office/drawing/2014/main" id="{B6D13BDF-8DE5-AB47-A65F-97A0A91B9E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45363" y="368300"/>
            <a:ext cx="1006475" cy="414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8967" name="ZoneTexte 8">
            <a:extLst>
              <a:ext uri="{FF2B5EF4-FFF2-40B4-BE49-F238E27FC236}">
                <a16:creationId xmlns:a16="http://schemas.microsoft.com/office/drawing/2014/main" id="{52ABC4B9-A63D-5F45-A29A-06210CCBA62E}"/>
              </a:ext>
            </a:extLst>
          </p:cNvPr>
          <p:cNvSpPr txBox="1">
            <a:spLocks noChangeArrowheads="1"/>
          </p:cNvSpPr>
          <p:nvPr/>
        </p:nvSpPr>
        <p:spPr bwMode="auto">
          <a:xfrm>
            <a:off x="8420100" y="361950"/>
            <a:ext cx="190023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eaLnBrk="1" hangingPunct="1"/>
            <a:r>
              <a:rPr lang="mr-IN" altLang="en-US"/>
              <a:t>…</a:t>
            </a:r>
            <a:endParaRPr lang="en-US" altLang="en-US"/>
          </a:p>
        </p:txBody>
      </p:sp>
      <p:pic>
        <p:nvPicPr>
          <p:cNvPr id="168968" name="Image 9">
            <a:extLst>
              <a:ext uri="{FF2B5EF4-FFF2-40B4-BE49-F238E27FC236}">
                <a16:creationId xmlns:a16="http://schemas.microsoft.com/office/drawing/2014/main" id="{B9706777-BA3D-4049-9356-0ED59B38CD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75" y="1708150"/>
            <a:ext cx="1531938" cy="151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8969" name="ZoneTexte 10">
            <a:extLst>
              <a:ext uri="{FF2B5EF4-FFF2-40B4-BE49-F238E27FC236}">
                <a16:creationId xmlns:a16="http://schemas.microsoft.com/office/drawing/2014/main" id="{F0A06160-F8A5-6D4C-B19B-C948FFCED477}"/>
              </a:ext>
            </a:extLst>
          </p:cNvPr>
          <p:cNvSpPr txBox="1">
            <a:spLocks noChangeArrowheads="1"/>
          </p:cNvSpPr>
          <p:nvPr/>
        </p:nvSpPr>
        <p:spPr bwMode="auto">
          <a:xfrm>
            <a:off x="5892800" y="361950"/>
            <a:ext cx="190023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eaLnBrk="1" hangingPunct="1"/>
            <a:r>
              <a:rPr lang="mr-IN" altLang="en-US"/>
              <a:t>…</a:t>
            </a:r>
            <a:endParaRPr lang="en-US" altLang="en-US"/>
          </a:p>
        </p:txBody>
      </p:sp>
    </p:spTree>
    <p:extLst>
      <p:ext uri="{BB962C8B-B14F-4D97-AF65-F5344CB8AC3E}">
        <p14:creationId xmlns:p14="http://schemas.microsoft.com/office/powerpoint/2010/main" val="240994170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7" name="Slide Number Placeholder 1">
            <a:extLst>
              <a:ext uri="{FF2B5EF4-FFF2-40B4-BE49-F238E27FC236}">
                <a16:creationId xmlns:a16="http://schemas.microsoft.com/office/drawing/2014/main" id="{F3837B96-F14D-AE46-9100-58E92FCE3546}"/>
              </a:ext>
            </a:extLst>
          </p:cNvPr>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r>
              <a:rPr lang="fr-FR" altLang="en-US">
                <a:solidFill>
                  <a:schemeClr val="bg1"/>
                </a:solidFill>
                <a:latin typeface="Arial" panose="020B0604020202020204" pitchFamily="34" charset="0"/>
              </a:rPr>
              <a:t>- </a:t>
            </a:r>
            <a:fld id="{1B41B576-7005-3C42-B175-1D4553E8C0AF}" type="slidenum">
              <a:rPr lang="fr-FR" altLang="en-US">
                <a:solidFill>
                  <a:schemeClr val="bg1"/>
                </a:solidFill>
                <a:latin typeface="Arial" panose="020B0604020202020204" pitchFamily="34" charset="0"/>
              </a:rPr>
              <a:pPr/>
              <a:t>60</a:t>
            </a:fld>
            <a:endParaRPr lang="fr-FR" altLang="en-US">
              <a:solidFill>
                <a:schemeClr val="bg1"/>
              </a:solidFill>
              <a:latin typeface="Arial" panose="020B0604020202020204" pitchFamily="34" charset="0"/>
            </a:endParaRPr>
          </a:p>
        </p:txBody>
      </p:sp>
      <p:pic>
        <p:nvPicPr>
          <p:cNvPr id="234498" name="Picture 3">
            <a:extLst>
              <a:ext uri="{FF2B5EF4-FFF2-40B4-BE49-F238E27FC236}">
                <a16:creationId xmlns:a16="http://schemas.microsoft.com/office/drawing/2014/main" id="{ABAE98E2-1107-4640-8402-97918A4DD7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1650" y="1052513"/>
            <a:ext cx="2032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Arrow Connector 4">
            <a:extLst>
              <a:ext uri="{FF2B5EF4-FFF2-40B4-BE49-F238E27FC236}">
                <a16:creationId xmlns:a16="http://schemas.microsoft.com/office/drawing/2014/main" id="{CA105C19-AB38-3346-B300-71EF2E3BA9A7}"/>
              </a:ext>
            </a:extLst>
          </p:cNvPr>
          <p:cNvCxnSpPr>
            <a:cxnSpLocks/>
          </p:cNvCxnSpPr>
          <p:nvPr/>
        </p:nvCxnSpPr>
        <p:spPr>
          <a:xfrm>
            <a:off x="3379788" y="1122363"/>
            <a:ext cx="1798637"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234500" name="Picture 6">
            <a:extLst>
              <a:ext uri="{FF2B5EF4-FFF2-40B4-BE49-F238E27FC236}">
                <a16:creationId xmlns:a16="http://schemas.microsoft.com/office/drawing/2014/main" id="{D17522CA-91DE-FF47-A744-7474C62B015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14950" y="1014413"/>
            <a:ext cx="2794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34501" name="Group 18">
            <a:extLst>
              <a:ext uri="{FF2B5EF4-FFF2-40B4-BE49-F238E27FC236}">
                <a16:creationId xmlns:a16="http://schemas.microsoft.com/office/drawing/2014/main" id="{B7A57E1B-26A3-234A-9050-1763197C9CD7}"/>
              </a:ext>
            </a:extLst>
          </p:cNvPr>
          <p:cNvGrpSpPr>
            <a:grpSpLocks/>
          </p:cNvGrpSpPr>
          <p:nvPr/>
        </p:nvGrpSpPr>
        <p:grpSpPr bwMode="auto">
          <a:xfrm>
            <a:off x="652463" y="1628775"/>
            <a:ext cx="7707312" cy="584200"/>
            <a:chOff x="651815" y="2092038"/>
            <a:chExt cx="7708415" cy="584775"/>
          </a:xfrm>
        </p:grpSpPr>
        <p:pic>
          <p:nvPicPr>
            <p:cNvPr id="234505" name="Picture 7">
              <a:extLst>
                <a:ext uri="{FF2B5EF4-FFF2-40B4-BE49-F238E27FC236}">
                  <a16:creationId xmlns:a16="http://schemas.microsoft.com/office/drawing/2014/main" id="{AFA14333-9A3C-6F45-8C77-68015C39270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1815" y="2225215"/>
              <a:ext cx="2593035" cy="31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4506" name="Picture 9">
              <a:extLst>
                <a:ext uri="{FF2B5EF4-FFF2-40B4-BE49-F238E27FC236}">
                  <a16:creationId xmlns:a16="http://schemas.microsoft.com/office/drawing/2014/main" id="{51E1F3C3-1E84-6C4B-BB10-37967AA56D6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41824" y="2236646"/>
              <a:ext cx="4418406" cy="31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4507" name="TextBox 11">
              <a:extLst>
                <a:ext uri="{FF2B5EF4-FFF2-40B4-BE49-F238E27FC236}">
                  <a16:creationId xmlns:a16="http://schemas.microsoft.com/office/drawing/2014/main" id="{4D91F55B-B3BB-9A4F-9ADF-8788EFF7FCBC}"/>
                </a:ext>
              </a:extLst>
            </p:cNvPr>
            <p:cNvSpPr txBox="1">
              <a:spLocks noChangeArrowheads="1"/>
            </p:cNvSpPr>
            <p:nvPr/>
          </p:nvSpPr>
          <p:spPr bwMode="auto">
            <a:xfrm>
              <a:off x="3244850" y="2092038"/>
              <a:ext cx="81179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algn="ctr" eaLnBrk="1" hangingPunct="1"/>
              <a:r>
                <a:rPr lang="en-US" altLang="en-US" sz="3200"/>
                <a:t>=</a:t>
              </a:r>
            </a:p>
          </p:txBody>
        </p:sp>
      </p:grpSp>
      <p:sp>
        <p:nvSpPr>
          <p:cNvPr id="18" name="TextBox 17">
            <a:extLst>
              <a:ext uri="{FF2B5EF4-FFF2-40B4-BE49-F238E27FC236}">
                <a16:creationId xmlns:a16="http://schemas.microsoft.com/office/drawing/2014/main" id="{5E88F25E-A02C-4A44-AB02-604501E342E3}"/>
              </a:ext>
            </a:extLst>
          </p:cNvPr>
          <p:cNvSpPr txBox="1"/>
          <p:nvPr/>
        </p:nvSpPr>
        <p:spPr>
          <a:xfrm>
            <a:off x="4213225" y="4587875"/>
            <a:ext cx="4738688" cy="277813"/>
          </a:xfrm>
          <a:prstGeom prst="rect">
            <a:avLst/>
          </a:prstGeom>
          <a:noFill/>
          <a:ln>
            <a:noFill/>
          </a:ln>
        </p:spPr>
        <p:txBody>
          <a:bodyPr wrap="none" lIns="90000" tIns="45000" rIns="90000" bIns="45000" compatLnSpc="0">
            <a:spAutoFit/>
          </a:bodyPr>
          <a:lstStyle/>
          <a:p>
            <a:pPr eaLnBrk="1">
              <a:spcBef>
                <a:spcPts val="0"/>
              </a:spcBef>
              <a:spcAft>
                <a:spcPts val="0"/>
              </a:spcAft>
              <a:defRPr/>
            </a:pPr>
            <a:r>
              <a:rPr lang="en-US" sz="1200" i="1">
                <a:ea typeface="Source Han Sans CN Regular" pitchFamily="2"/>
                <a:cs typeface="Calibri" panose="020F0502020204030204" pitchFamily="34" charset="0"/>
              </a:rPr>
              <a:t>C. M. Bishop, Pattern Recognition and Machine Learning, Ch.10, Ed. 2006</a:t>
            </a:r>
          </a:p>
        </p:txBody>
      </p:sp>
      <p:sp>
        <p:nvSpPr>
          <p:cNvPr id="234503" name="Rectangle 79">
            <a:extLst>
              <a:ext uri="{FF2B5EF4-FFF2-40B4-BE49-F238E27FC236}">
                <a16:creationId xmlns:a16="http://schemas.microsoft.com/office/drawing/2014/main" id="{206F618A-D653-8340-8F72-B6E3DE234825}"/>
              </a:ext>
            </a:extLst>
          </p:cNvPr>
          <p:cNvSpPr>
            <a:spLocks noChangeArrowheads="1"/>
          </p:cNvSpPr>
          <p:nvPr/>
        </p:nvSpPr>
        <p:spPr bwMode="auto">
          <a:xfrm>
            <a:off x="973138" y="19050"/>
            <a:ext cx="69691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algn="ctr" eaLnBrk="1" hangingPunct="1"/>
            <a:r>
              <a:rPr lang="en-US" altLang="en-US" sz="2400" b="1"/>
              <a:t>Latent variable models via Variational Autoencoders</a:t>
            </a:r>
          </a:p>
        </p:txBody>
      </p:sp>
      <p:sp>
        <p:nvSpPr>
          <p:cNvPr id="234504" name="Rectangle 12">
            <a:extLst>
              <a:ext uri="{FF2B5EF4-FFF2-40B4-BE49-F238E27FC236}">
                <a16:creationId xmlns:a16="http://schemas.microsoft.com/office/drawing/2014/main" id="{A7D5B834-6288-BB4B-83C4-5CB7C0854783}"/>
              </a:ext>
            </a:extLst>
          </p:cNvPr>
          <p:cNvSpPr>
            <a:spLocks noChangeArrowheads="1"/>
          </p:cNvSpPr>
          <p:nvPr/>
        </p:nvSpPr>
        <p:spPr bwMode="auto">
          <a:xfrm>
            <a:off x="2508250" y="406400"/>
            <a:ext cx="58928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r>
              <a:rPr lang="en-GB" altLang="en-US" sz="1400" i="1">
                <a:latin typeface="Helvetica" pitchFamily="2" charset="0"/>
              </a:rPr>
              <a:t>Kingma &amp;Welling, 2014; Rezende et al. 2014</a:t>
            </a:r>
          </a:p>
        </p:txBody>
      </p:sp>
    </p:spTree>
    <p:extLst>
      <p:ext uri="{BB962C8B-B14F-4D97-AF65-F5344CB8AC3E}">
        <p14:creationId xmlns:p14="http://schemas.microsoft.com/office/powerpoint/2010/main" val="112586055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545" name="Slide Number Placeholder 1">
            <a:extLst>
              <a:ext uri="{FF2B5EF4-FFF2-40B4-BE49-F238E27FC236}">
                <a16:creationId xmlns:a16="http://schemas.microsoft.com/office/drawing/2014/main" id="{65392B82-E1C3-1B40-B47D-F52C3C0DF548}"/>
              </a:ext>
            </a:extLst>
          </p:cNvPr>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r>
              <a:rPr lang="fr-FR" altLang="en-US">
                <a:solidFill>
                  <a:schemeClr val="bg1"/>
                </a:solidFill>
                <a:latin typeface="Arial" panose="020B0604020202020204" pitchFamily="34" charset="0"/>
              </a:rPr>
              <a:t>- </a:t>
            </a:r>
            <a:fld id="{7665AD76-66D8-BA4C-B150-FB05B90F18C5}" type="slidenum">
              <a:rPr lang="fr-FR" altLang="en-US">
                <a:solidFill>
                  <a:schemeClr val="bg1"/>
                </a:solidFill>
                <a:latin typeface="Arial" panose="020B0604020202020204" pitchFamily="34" charset="0"/>
              </a:rPr>
              <a:pPr/>
              <a:t>61</a:t>
            </a:fld>
            <a:endParaRPr lang="fr-FR" altLang="en-US">
              <a:solidFill>
                <a:schemeClr val="bg1"/>
              </a:solidFill>
              <a:latin typeface="Arial" panose="020B0604020202020204" pitchFamily="34" charset="0"/>
            </a:endParaRPr>
          </a:p>
        </p:txBody>
      </p:sp>
      <p:pic>
        <p:nvPicPr>
          <p:cNvPr id="236546" name="Picture 3">
            <a:extLst>
              <a:ext uri="{FF2B5EF4-FFF2-40B4-BE49-F238E27FC236}">
                <a16:creationId xmlns:a16="http://schemas.microsoft.com/office/drawing/2014/main" id="{B360099E-D198-8C41-85E6-2627035A98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1650" y="1052513"/>
            <a:ext cx="2032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Arrow Connector 4">
            <a:extLst>
              <a:ext uri="{FF2B5EF4-FFF2-40B4-BE49-F238E27FC236}">
                <a16:creationId xmlns:a16="http://schemas.microsoft.com/office/drawing/2014/main" id="{339BB368-6EDB-A144-8CBA-A157F8911EBC}"/>
              </a:ext>
            </a:extLst>
          </p:cNvPr>
          <p:cNvCxnSpPr>
            <a:cxnSpLocks/>
          </p:cNvCxnSpPr>
          <p:nvPr/>
        </p:nvCxnSpPr>
        <p:spPr>
          <a:xfrm>
            <a:off x="3379788" y="1122363"/>
            <a:ext cx="1798637"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236548" name="Picture 6">
            <a:extLst>
              <a:ext uri="{FF2B5EF4-FFF2-40B4-BE49-F238E27FC236}">
                <a16:creationId xmlns:a16="http://schemas.microsoft.com/office/drawing/2014/main" id="{182BB08E-F0F1-C442-9120-D89E3A20C6C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14950" y="1014413"/>
            <a:ext cx="2794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6549" name="Picture 10">
            <a:extLst>
              <a:ext uri="{FF2B5EF4-FFF2-40B4-BE49-F238E27FC236}">
                <a16:creationId xmlns:a16="http://schemas.microsoft.com/office/drawing/2014/main" id="{2432E1EA-F45E-E94A-80DB-4EBE057511A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2938" y="3281363"/>
            <a:ext cx="7140575"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36550" name="Group 18">
            <a:extLst>
              <a:ext uri="{FF2B5EF4-FFF2-40B4-BE49-F238E27FC236}">
                <a16:creationId xmlns:a16="http://schemas.microsoft.com/office/drawing/2014/main" id="{23DDE1C7-234E-2E44-B4D8-207C16BD6F33}"/>
              </a:ext>
            </a:extLst>
          </p:cNvPr>
          <p:cNvGrpSpPr>
            <a:grpSpLocks/>
          </p:cNvGrpSpPr>
          <p:nvPr/>
        </p:nvGrpSpPr>
        <p:grpSpPr bwMode="auto">
          <a:xfrm>
            <a:off x="652463" y="1628775"/>
            <a:ext cx="7707312" cy="584200"/>
            <a:chOff x="651815" y="2092038"/>
            <a:chExt cx="7708415" cy="584775"/>
          </a:xfrm>
        </p:grpSpPr>
        <p:pic>
          <p:nvPicPr>
            <p:cNvPr id="236559" name="Picture 7">
              <a:extLst>
                <a:ext uri="{FF2B5EF4-FFF2-40B4-BE49-F238E27FC236}">
                  <a16:creationId xmlns:a16="http://schemas.microsoft.com/office/drawing/2014/main" id="{F91DFB77-89FF-1F4A-9A7E-4102F2508B5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1815" y="2225215"/>
              <a:ext cx="2593035" cy="31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6560" name="Picture 9">
              <a:extLst>
                <a:ext uri="{FF2B5EF4-FFF2-40B4-BE49-F238E27FC236}">
                  <a16:creationId xmlns:a16="http://schemas.microsoft.com/office/drawing/2014/main" id="{52B28823-B5F4-1B49-A28A-03AE52029A6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41824" y="2236646"/>
              <a:ext cx="4418406" cy="31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6561" name="TextBox 11">
              <a:extLst>
                <a:ext uri="{FF2B5EF4-FFF2-40B4-BE49-F238E27FC236}">
                  <a16:creationId xmlns:a16="http://schemas.microsoft.com/office/drawing/2014/main" id="{54CAC5D1-EACB-FE4B-8439-A0DE2A309C93}"/>
                </a:ext>
              </a:extLst>
            </p:cNvPr>
            <p:cNvSpPr txBox="1">
              <a:spLocks noChangeArrowheads="1"/>
            </p:cNvSpPr>
            <p:nvPr/>
          </p:nvSpPr>
          <p:spPr bwMode="auto">
            <a:xfrm>
              <a:off x="3244850" y="2092038"/>
              <a:ext cx="81179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algn="ctr" eaLnBrk="1" hangingPunct="1"/>
              <a:r>
                <a:rPr lang="en-US" altLang="en-US" sz="3200"/>
                <a:t>=</a:t>
              </a:r>
            </a:p>
          </p:txBody>
        </p:sp>
      </p:grpSp>
      <p:sp>
        <p:nvSpPr>
          <p:cNvPr id="13" name="Ellipse 40">
            <a:extLst>
              <a:ext uri="{FF2B5EF4-FFF2-40B4-BE49-F238E27FC236}">
                <a16:creationId xmlns:a16="http://schemas.microsoft.com/office/drawing/2014/main" id="{2A2E1406-2C0B-0443-8ACB-278B45A50A98}"/>
              </a:ext>
            </a:extLst>
          </p:cNvPr>
          <p:cNvSpPr/>
          <p:nvPr/>
        </p:nvSpPr>
        <p:spPr>
          <a:xfrm>
            <a:off x="1374775" y="3178175"/>
            <a:ext cx="2828925" cy="584200"/>
          </a:xfrm>
          <a:prstGeom prst="ellipse">
            <a:avLst/>
          </a:prstGeom>
          <a:noFill/>
          <a:ln w="28575" cmpd="sng">
            <a:solidFill>
              <a:schemeClr val="accent2"/>
            </a:solidFill>
            <a:prstDash val="dot"/>
          </a:ln>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sp>
        <p:nvSpPr>
          <p:cNvPr id="14" name="Ellipse 41">
            <a:extLst>
              <a:ext uri="{FF2B5EF4-FFF2-40B4-BE49-F238E27FC236}">
                <a16:creationId xmlns:a16="http://schemas.microsoft.com/office/drawing/2014/main" id="{7D75364F-534B-234D-857A-27B04534091A}"/>
              </a:ext>
            </a:extLst>
          </p:cNvPr>
          <p:cNvSpPr/>
          <p:nvPr/>
        </p:nvSpPr>
        <p:spPr>
          <a:xfrm>
            <a:off x="4722813" y="3165475"/>
            <a:ext cx="3187700" cy="623888"/>
          </a:xfrm>
          <a:prstGeom prst="ellipse">
            <a:avLst/>
          </a:prstGeom>
          <a:noFill/>
          <a:ln w="28575" cmpd="sng">
            <a:solidFill>
              <a:schemeClr val="accent1">
                <a:lumMod val="60000"/>
                <a:lumOff val="40000"/>
              </a:schemeClr>
            </a:solidFill>
            <a:prstDash val="dot"/>
          </a:ln>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sp>
        <p:nvSpPr>
          <p:cNvPr id="15" name="TextBox 14">
            <a:extLst>
              <a:ext uri="{FF2B5EF4-FFF2-40B4-BE49-F238E27FC236}">
                <a16:creationId xmlns:a16="http://schemas.microsoft.com/office/drawing/2014/main" id="{08B265B2-29FA-9A4A-A928-E68C765C92A2}"/>
              </a:ext>
            </a:extLst>
          </p:cNvPr>
          <p:cNvSpPr txBox="1"/>
          <p:nvPr/>
        </p:nvSpPr>
        <p:spPr>
          <a:xfrm>
            <a:off x="1343025" y="3884613"/>
            <a:ext cx="2557463" cy="369887"/>
          </a:xfrm>
          <a:prstGeom prst="rect">
            <a:avLst/>
          </a:prstGeom>
          <a:noFill/>
        </p:spPr>
        <p:txBody>
          <a:bodyPr>
            <a:spAutoFit/>
          </a:bodyPr>
          <a:lstStyle/>
          <a:p>
            <a:pPr algn="ctr" eaLnBrk="1" hangingPunct="1">
              <a:defRPr/>
            </a:pPr>
            <a:r>
              <a:rPr lang="en-US">
                <a:solidFill>
                  <a:schemeClr val="accent6"/>
                </a:solidFill>
                <a:latin typeface="Calibri" charset="0"/>
                <a:ea typeface="ＭＳ Ｐゴシック" charset="0"/>
                <a:cs typeface="ＭＳ Ｐゴシック" charset="0"/>
              </a:rPr>
              <a:t>reconstruction</a:t>
            </a:r>
          </a:p>
        </p:txBody>
      </p:sp>
      <p:sp>
        <p:nvSpPr>
          <p:cNvPr id="16" name="TextBox 15">
            <a:extLst>
              <a:ext uri="{FF2B5EF4-FFF2-40B4-BE49-F238E27FC236}">
                <a16:creationId xmlns:a16="http://schemas.microsoft.com/office/drawing/2014/main" id="{248EF7E0-A015-7E4A-9C6A-18F8F68A7B57}"/>
              </a:ext>
            </a:extLst>
          </p:cNvPr>
          <p:cNvSpPr txBox="1"/>
          <p:nvPr/>
        </p:nvSpPr>
        <p:spPr>
          <a:xfrm>
            <a:off x="4862513" y="3883025"/>
            <a:ext cx="2557462" cy="368300"/>
          </a:xfrm>
          <a:prstGeom prst="rect">
            <a:avLst/>
          </a:prstGeom>
          <a:noFill/>
        </p:spPr>
        <p:txBody>
          <a:bodyPr>
            <a:spAutoFit/>
          </a:bodyPr>
          <a:lstStyle/>
          <a:p>
            <a:pPr algn="ctr" eaLnBrk="1" hangingPunct="1">
              <a:defRPr/>
            </a:pPr>
            <a:r>
              <a:rPr lang="en-US">
                <a:solidFill>
                  <a:schemeClr val="accent1">
                    <a:lumMod val="60000"/>
                    <a:lumOff val="40000"/>
                  </a:schemeClr>
                </a:solidFill>
                <a:latin typeface="Calibri" charset="0"/>
                <a:ea typeface="ＭＳ Ｐゴシック" charset="0"/>
                <a:cs typeface="ＭＳ Ｐゴシック" charset="0"/>
              </a:rPr>
              <a:t>regularization</a:t>
            </a:r>
          </a:p>
        </p:txBody>
      </p:sp>
      <p:sp>
        <p:nvSpPr>
          <p:cNvPr id="236555" name="TextBox 16">
            <a:extLst>
              <a:ext uri="{FF2B5EF4-FFF2-40B4-BE49-F238E27FC236}">
                <a16:creationId xmlns:a16="http://schemas.microsoft.com/office/drawing/2014/main" id="{79929EE7-31A9-2D4F-9724-C7057155D407}"/>
              </a:ext>
            </a:extLst>
          </p:cNvPr>
          <p:cNvSpPr txBox="1">
            <a:spLocks noChangeArrowheads="1"/>
          </p:cNvSpPr>
          <p:nvPr/>
        </p:nvSpPr>
        <p:spPr bwMode="auto">
          <a:xfrm>
            <a:off x="828675" y="2614613"/>
            <a:ext cx="5148263" cy="37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eaLnBrk="1" hangingPunct="1"/>
            <a:r>
              <a:rPr lang="en-US" altLang="en-US"/>
              <a:t>Evidence lower bound (ELBO)</a:t>
            </a:r>
          </a:p>
        </p:txBody>
      </p:sp>
      <p:sp>
        <p:nvSpPr>
          <p:cNvPr id="18" name="TextBox 17">
            <a:extLst>
              <a:ext uri="{FF2B5EF4-FFF2-40B4-BE49-F238E27FC236}">
                <a16:creationId xmlns:a16="http://schemas.microsoft.com/office/drawing/2014/main" id="{9AE098BE-C954-7241-9922-9DF2DB136A78}"/>
              </a:ext>
            </a:extLst>
          </p:cNvPr>
          <p:cNvSpPr txBox="1"/>
          <p:nvPr/>
        </p:nvSpPr>
        <p:spPr>
          <a:xfrm>
            <a:off x="4213225" y="4587875"/>
            <a:ext cx="4738688" cy="277813"/>
          </a:xfrm>
          <a:prstGeom prst="rect">
            <a:avLst/>
          </a:prstGeom>
          <a:noFill/>
          <a:ln>
            <a:noFill/>
          </a:ln>
        </p:spPr>
        <p:txBody>
          <a:bodyPr wrap="none" lIns="90000" tIns="45000" rIns="90000" bIns="45000" compatLnSpc="0">
            <a:spAutoFit/>
          </a:bodyPr>
          <a:lstStyle/>
          <a:p>
            <a:pPr eaLnBrk="1">
              <a:spcBef>
                <a:spcPts val="0"/>
              </a:spcBef>
              <a:spcAft>
                <a:spcPts val="0"/>
              </a:spcAft>
              <a:defRPr/>
            </a:pPr>
            <a:r>
              <a:rPr lang="en-US" sz="1200" i="1">
                <a:ea typeface="Source Han Sans CN Regular" pitchFamily="2"/>
                <a:cs typeface="Calibri" panose="020F0502020204030204" pitchFamily="34" charset="0"/>
              </a:rPr>
              <a:t>C. M. Bishop, Pattern Recognition and Machine Learning, Ch.10, Ed. 2006</a:t>
            </a:r>
          </a:p>
        </p:txBody>
      </p:sp>
      <p:sp>
        <p:nvSpPr>
          <p:cNvPr id="236557" name="Rectangle 79">
            <a:extLst>
              <a:ext uri="{FF2B5EF4-FFF2-40B4-BE49-F238E27FC236}">
                <a16:creationId xmlns:a16="http://schemas.microsoft.com/office/drawing/2014/main" id="{802012BD-5835-2C4E-AB5B-6EF5586BBD9F}"/>
              </a:ext>
            </a:extLst>
          </p:cNvPr>
          <p:cNvSpPr>
            <a:spLocks noChangeArrowheads="1"/>
          </p:cNvSpPr>
          <p:nvPr/>
        </p:nvSpPr>
        <p:spPr bwMode="auto">
          <a:xfrm>
            <a:off x="973138" y="19050"/>
            <a:ext cx="69691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algn="ctr" eaLnBrk="1" hangingPunct="1"/>
            <a:r>
              <a:rPr lang="en-US" altLang="en-US" sz="2400" b="1"/>
              <a:t>Latent variable models via Variational Autoencoders</a:t>
            </a:r>
          </a:p>
        </p:txBody>
      </p:sp>
      <p:sp>
        <p:nvSpPr>
          <p:cNvPr id="236558" name="Rectangle 19">
            <a:extLst>
              <a:ext uri="{FF2B5EF4-FFF2-40B4-BE49-F238E27FC236}">
                <a16:creationId xmlns:a16="http://schemas.microsoft.com/office/drawing/2014/main" id="{076F8D53-EAFF-7348-A58C-1495967703B8}"/>
              </a:ext>
            </a:extLst>
          </p:cNvPr>
          <p:cNvSpPr>
            <a:spLocks noChangeArrowheads="1"/>
          </p:cNvSpPr>
          <p:nvPr/>
        </p:nvSpPr>
        <p:spPr bwMode="auto">
          <a:xfrm>
            <a:off x="2508250" y="406400"/>
            <a:ext cx="58928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r>
              <a:rPr lang="en-GB" altLang="en-US" sz="1400" i="1">
                <a:latin typeface="Helvetica" pitchFamily="2" charset="0"/>
              </a:rPr>
              <a:t>Kingma &amp;Welling, 2014; Rezende et al. 2014</a:t>
            </a:r>
          </a:p>
        </p:txBody>
      </p:sp>
    </p:spTree>
    <p:extLst>
      <p:ext uri="{BB962C8B-B14F-4D97-AF65-F5344CB8AC3E}">
        <p14:creationId xmlns:p14="http://schemas.microsoft.com/office/powerpoint/2010/main" val="67698057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Espace réservé du numéro de diapositive 3">
            <a:extLst>
              <a:ext uri="{FF2B5EF4-FFF2-40B4-BE49-F238E27FC236}">
                <a16:creationId xmlns:a16="http://schemas.microsoft.com/office/drawing/2014/main" id="{A40FEA4C-38A3-8E4C-B33B-491BCB65918B}"/>
              </a:ext>
            </a:extLst>
          </p:cNvPr>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r>
              <a:rPr lang="fr-FR" altLang="en-US">
                <a:solidFill>
                  <a:schemeClr val="bg1"/>
                </a:solidFill>
                <a:latin typeface="Arial" panose="020B0604020202020204" pitchFamily="34" charset="0"/>
              </a:rPr>
              <a:t>- </a:t>
            </a:r>
            <a:fld id="{030AD98C-0254-BF44-9735-C66847893313}" type="slidenum">
              <a:rPr lang="fr-FR" altLang="en-US">
                <a:solidFill>
                  <a:schemeClr val="bg1"/>
                </a:solidFill>
                <a:latin typeface="Arial" panose="020B0604020202020204" pitchFamily="34" charset="0"/>
              </a:rPr>
              <a:pPr/>
              <a:t>62</a:t>
            </a:fld>
            <a:endParaRPr lang="fr-FR" altLang="en-US">
              <a:solidFill>
                <a:schemeClr val="bg1"/>
              </a:solidFill>
              <a:latin typeface="Arial" panose="020B0604020202020204" pitchFamily="34" charset="0"/>
            </a:endParaRPr>
          </a:p>
        </p:txBody>
      </p:sp>
      <p:pic>
        <p:nvPicPr>
          <p:cNvPr id="219138" name="Image 15">
            <a:extLst>
              <a:ext uri="{FF2B5EF4-FFF2-40B4-BE49-F238E27FC236}">
                <a16:creationId xmlns:a16="http://schemas.microsoft.com/office/drawing/2014/main" id="{6F4477B5-B7EB-F44F-8EB2-9C2B19FD80A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86463" y="839788"/>
            <a:ext cx="862012"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9139" name="Image 16">
            <a:extLst>
              <a:ext uri="{FF2B5EF4-FFF2-40B4-BE49-F238E27FC236}">
                <a16:creationId xmlns:a16="http://schemas.microsoft.com/office/drawing/2014/main" id="{89C47530-DDEB-874D-9F55-98F190181A4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05513" y="1671638"/>
            <a:ext cx="842962"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9140" name="Image 17">
            <a:extLst>
              <a:ext uri="{FF2B5EF4-FFF2-40B4-BE49-F238E27FC236}">
                <a16:creationId xmlns:a16="http://schemas.microsoft.com/office/drawing/2014/main" id="{8899FB64-DFBB-E548-896F-1F96DDED0E3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16638" y="3503613"/>
            <a:ext cx="766762"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Titre 1">
            <a:extLst>
              <a:ext uri="{FF2B5EF4-FFF2-40B4-BE49-F238E27FC236}">
                <a16:creationId xmlns:a16="http://schemas.microsoft.com/office/drawing/2014/main" id="{99F07A9C-632B-5140-9A88-EF305D45DC75}"/>
              </a:ext>
            </a:extLst>
          </p:cNvPr>
          <p:cNvSpPr txBox="1">
            <a:spLocks/>
          </p:cNvSpPr>
          <p:nvPr/>
        </p:nvSpPr>
        <p:spPr>
          <a:xfrm>
            <a:off x="-369888" y="28575"/>
            <a:ext cx="9996488" cy="857250"/>
          </a:xfrm>
          <a:prstGeom prst="rect">
            <a:avLst/>
          </a:prstGeom>
        </p:spPr>
        <p:txBody>
          <a:bodyPr>
            <a:normAutofit fontScale="97500"/>
          </a:bodyPr>
          <a:lstStyle>
            <a:lvl1pPr algn="l" rtl="0" eaLnBrk="1" fontAlgn="base" hangingPunct="1">
              <a:spcBef>
                <a:spcPct val="0"/>
              </a:spcBef>
              <a:spcAft>
                <a:spcPct val="0"/>
              </a:spcAft>
              <a:defRPr sz="3300" b="1">
                <a:solidFill>
                  <a:schemeClr val="tx2"/>
                </a:solidFill>
                <a:latin typeface="+mj-lt"/>
                <a:ea typeface="+mj-ea"/>
                <a:cs typeface="+mj-cs"/>
              </a:defRPr>
            </a:lvl1pPr>
            <a:lvl2pPr algn="l" rtl="0" eaLnBrk="1" fontAlgn="base" hangingPunct="1">
              <a:spcBef>
                <a:spcPct val="0"/>
              </a:spcBef>
              <a:spcAft>
                <a:spcPct val="0"/>
              </a:spcAft>
              <a:defRPr sz="3300" b="1">
                <a:solidFill>
                  <a:schemeClr val="tx2"/>
                </a:solidFill>
                <a:latin typeface="Arial" charset="0"/>
                <a:ea typeface="ＭＳ Ｐゴシック" charset="0"/>
                <a:cs typeface="Arial" charset="0"/>
              </a:defRPr>
            </a:lvl2pPr>
            <a:lvl3pPr algn="l" rtl="0" eaLnBrk="1" fontAlgn="base" hangingPunct="1">
              <a:spcBef>
                <a:spcPct val="0"/>
              </a:spcBef>
              <a:spcAft>
                <a:spcPct val="0"/>
              </a:spcAft>
              <a:defRPr sz="3300" b="1">
                <a:solidFill>
                  <a:schemeClr val="tx2"/>
                </a:solidFill>
                <a:latin typeface="Arial" charset="0"/>
                <a:ea typeface="ＭＳ Ｐゴシック" charset="0"/>
                <a:cs typeface="Arial" charset="0"/>
              </a:defRPr>
            </a:lvl3pPr>
            <a:lvl4pPr algn="l" rtl="0" eaLnBrk="1" fontAlgn="base" hangingPunct="1">
              <a:spcBef>
                <a:spcPct val="0"/>
              </a:spcBef>
              <a:spcAft>
                <a:spcPct val="0"/>
              </a:spcAft>
              <a:defRPr sz="3300" b="1">
                <a:solidFill>
                  <a:schemeClr val="tx2"/>
                </a:solidFill>
                <a:latin typeface="Arial" charset="0"/>
                <a:ea typeface="ＭＳ Ｐゴシック" charset="0"/>
                <a:cs typeface="Arial" charset="0"/>
              </a:defRPr>
            </a:lvl4pPr>
            <a:lvl5pPr algn="l" rtl="0" eaLnBrk="1" fontAlgn="base" hangingPunct="1">
              <a:spcBef>
                <a:spcPct val="0"/>
              </a:spcBef>
              <a:spcAft>
                <a:spcPct val="0"/>
              </a:spcAft>
              <a:defRPr sz="3300" b="1">
                <a:solidFill>
                  <a:schemeClr val="tx2"/>
                </a:solidFill>
                <a:latin typeface="Arial" charset="0"/>
                <a:ea typeface="ＭＳ Ｐゴシック" charset="0"/>
                <a:cs typeface="Arial" charset="0"/>
              </a:defRPr>
            </a:lvl5pPr>
            <a:lvl6pPr marL="457200" algn="l" rtl="0" eaLnBrk="1" fontAlgn="base" hangingPunct="1">
              <a:spcBef>
                <a:spcPct val="0"/>
              </a:spcBef>
              <a:spcAft>
                <a:spcPct val="0"/>
              </a:spcAft>
              <a:defRPr sz="3300" b="1">
                <a:solidFill>
                  <a:schemeClr val="tx2"/>
                </a:solidFill>
                <a:latin typeface="Arial" charset="0"/>
                <a:ea typeface="ＭＳ Ｐゴシック" charset="0"/>
                <a:cs typeface="Arial" charset="0"/>
              </a:defRPr>
            </a:lvl6pPr>
            <a:lvl7pPr marL="914400" algn="l" rtl="0" eaLnBrk="1" fontAlgn="base" hangingPunct="1">
              <a:spcBef>
                <a:spcPct val="0"/>
              </a:spcBef>
              <a:spcAft>
                <a:spcPct val="0"/>
              </a:spcAft>
              <a:defRPr sz="3300" b="1">
                <a:solidFill>
                  <a:schemeClr val="tx2"/>
                </a:solidFill>
                <a:latin typeface="Arial" charset="0"/>
                <a:ea typeface="ＭＳ Ｐゴシック" charset="0"/>
                <a:cs typeface="Arial" charset="0"/>
              </a:defRPr>
            </a:lvl7pPr>
            <a:lvl8pPr marL="1371600" algn="l" rtl="0" eaLnBrk="1" fontAlgn="base" hangingPunct="1">
              <a:spcBef>
                <a:spcPct val="0"/>
              </a:spcBef>
              <a:spcAft>
                <a:spcPct val="0"/>
              </a:spcAft>
              <a:defRPr sz="3300" b="1">
                <a:solidFill>
                  <a:schemeClr val="tx2"/>
                </a:solidFill>
                <a:latin typeface="Arial" charset="0"/>
                <a:ea typeface="ＭＳ Ｐゴシック" charset="0"/>
                <a:cs typeface="Arial" charset="0"/>
              </a:defRPr>
            </a:lvl8pPr>
            <a:lvl9pPr marL="1828800" algn="l" rtl="0" eaLnBrk="1" fontAlgn="base" hangingPunct="1">
              <a:spcBef>
                <a:spcPct val="0"/>
              </a:spcBef>
              <a:spcAft>
                <a:spcPct val="0"/>
              </a:spcAft>
              <a:defRPr sz="3300" b="1">
                <a:solidFill>
                  <a:schemeClr val="tx2"/>
                </a:solidFill>
                <a:latin typeface="Arial" charset="0"/>
                <a:ea typeface="ＭＳ Ｐゴシック" charset="0"/>
                <a:cs typeface="Arial" charset="0"/>
              </a:defRPr>
            </a:lvl9pPr>
          </a:lstStyle>
          <a:p>
            <a:pPr algn="ctr">
              <a:defRPr/>
            </a:pPr>
            <a:r>
              <a:rPr lang="fr-FR" sz="2700" err="1">
                <a:solidFill>
                  <a:schemeClr val="tx1"/>
                </a:solidFill>
                <a:latin typeface="Calibri"/>
                <a:cs typeface="Calibri"/>
              </a:rPr>
              <a:t>Generative</a:t>
            </a:r>
            <a:r>
              <a:rPr lang="fr-FR" sz="2700">
                <a:solidFill>
                  <a:schemeClr val="tx1"/>
                </a:solidFill>
                <a:latin typeface="Calibri"/>
                <a:cs typeface="Calibri"/>
              </a:rPr>
              <a:t> </a:t>
            </a:r>
            <a:r>
              <a:rPr lang="fr-FR" sz="2700" err="1">
                <a:solidFill>
                  <a:schemeClr val="tx1"/>
                </a:solidFill>
                <a:latin typeface="Calibri"/>
                <a:cs typeface="Calibri"/>
              </a:rPr>
              <a:t>representation</a:t>
            </a:r>
            <a:r>
              <a:rPr lang="fr-FR" sz="2700">
                <a:solidFill>
                  <a:schemeClr val="tx1"/>
                </a:solidFill>
                <a:latin typeface="Calibri"/>
                <a:cs typeface="Calibri"/>
              </a:rPr>
              <a:t> of multimodal data</a:t>
            </a:r>
            <a:endParaRPr lang="fr-FR" sz="2400">
              <a:solidFill>
                <a:schemeClr val="tx1"/>
              </a:solidFill>
              <a:latin typeface="Calibri"/>
              <a:cs typeface="Calibri"/>
            </a:endParaRPr>
          </a:p>
        </p:txBody>
      </p:sp>
      <p:graphicFrame>
        <p:nvGraphicFramePr>
          <p:cNvPr id="219142" name="Objet 34">
            <a:extLst>
              <a:ext uri="{FF2B5EF4-FFF2-40B4-BE49-F238E27FC236}">
                <a16:creationId xmlns:a16="http://schemas.microsoft.com/office/drawing/2014/main" id="{3302D29D-E90F-F74C-8CAD-F185F864C6E9}"/>
              </a:ext>
            </a:extLst>
          </p:cNvPr>
          <p:cNvGraphicFramePr>
            <a:graphicFrameLocks noChangeAspect="1"/>
          </p:cNvGraphicFramePr>
          <p:nvPr/>
        </p:nvGraphicFramePr>
        <p:xfrm>
          <a:off x="6937375" y="1012825"/>
          <a:ext cx="284163" cy="334963"/>
        </p:xfrm>
        <a:graphic>
          <a:graphicData uri="http://schemas.openxmlformats.org/presentationml/2006/ole">
            <mc:AlternateContent xmlns:mc="http://schemas.openxmlformats.org/markup-compatibility/2006">
              <mc:Choice xmlns:v="urn:schemas-microsoft-com:vml" Requires="v">
                <p:oleObj spid="_x0000_s209953" name="…quation" r:id="rId7" imgW="203200" imgH="241300" progId="Equation.3">
                  <p:embed/>
                </p:oleObj>
              </mc:Choice>
              <mc:Fallback>
                <p:oleObj name="…quation" r:id="rId7" imgW="203200" imgH="241300" progId="Equation.3">
                  <p:embed/>
                  <p:pic>
                    <p:nvPicPr>
                      <p:cNvPr id="219142" name="Objet 34">
                        <a:extLst>
                          <a:ext uri="{FF2B5EF4-FFF2-40B4-BE49-F238E27FC236}">
                            <a16:creationId xmlns:a16="http://schemas.microsoft.com/office/drawing/2014/main" id="{3302D29D-E90F-F74C-8CAD-F185F864C6E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937375" y="1012825"/>
                        <a:ext cx="284163" cy="334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19143" name="Objet 36">
            <a:extLst>
              <a:ext uri="{FF2B5EF4-FFF2-40B4-BE49-F238E27FC236}">
                <a16:creationId xmlns:a16="http://schemas.microsoft.com/office/drawing/2014/main" id="{29B5CDDE-9A82-C047-B773-7854D2DFDFD2}"/>
              </a:ext>
            </a:extLst>
          </p:cNvPr>
          <p:cNvGraphicFramePr>
            <a:graphicFrameLocks noChangeAspect="1"/>
          </p:cNvGraphicFramePr>
          <p:nvPr/>
        </p:nvGraphicFramePr>
        <p:xfrm>
          <a:off x="6959600" y="1914525"/>
          <a:ext cx="301625" cy="334963"/>
        </p:xfrm>
        <a:graphic>
          <a:graphicData uri="http://schemas.openxmlformats.org/presentationml/2006/ole">
            <mc:AlternateContent xmlns:mc="http://schemas.openxmlformats.org/markup-compatibility/2006">
              <mc:Choice xmlns:v="urn:schemas-microsoft-com:vml" Requires="v">
                <p:oleObj spid="_x0000_s209954" name="…quation" r:id="rId9" imgW="215900" imgH="241300" progId="Equation.3">
                  <p:embed/>
                </p:oleObj>
              </mc:Choice>
              <mc:Fallback>
                <p:oleObj name="…quation" r:id="rId9" imgW="215900" imgH="241300" progId="Equation.3">
                  <p:embed/>
                  <p:pic>
                    <p:nvPicPr>
                      <p:cNvPr id="219143" name="Objet 36">
                        <a:extLst>
                          <a:ext uri="{FF2B5EF4-FFF2-40B4-BE49-F238E27FC236}">
                            <a16:creationId xmlns:a16="http://schemas.microsoft.com/office/drawing/2014/main" id="{29B5CDDE-9A82-C047-B773-7854D2DFDFD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959600" y="1914525"/>
                        <a:ext cx="301625" cy="334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19144" name="Objet 37">
            <a:extLst>
              <a:ext uri="{FF2B5EF4-FFF2-40B4-BE49-F238E27FC236}">
                <a16:creationId xmlns:a16="http://schemas.microsoft.com/office/drawing/2014/main" id="{EF528B61-C314-DE40-98A5-2B15615F5C77}"/>
              </a:ext>
            </a:extLst>
          </p:cNvPr>
          <p:cNvGraphicFramePr>
            <a:graphicFrameLocks noChangeAspect="1"/>
          </p:cNvGraphicFramePr>
          <p:nvPr/>
        </p:nvGraphicFramePr>
        <p:xfrm>
          <a:off x="6948488" y="2824163"/>
          <a:ext cx="301625" cy="334962"/>
        </p:xfrm>
        <a:graphic>
          <a:graphicData uri="http://schemas.openxmlformats.org/presentationml/2006/ole">
            <mc:AlternateContent xmlns:mc="http://schemas.openxmlformats.org/markup-compatibility/2006">
              <mc:Choice xmlns:v="urn:schemas-microsoft-com:vml" Requires="v">
                <p:oleObj spid="_x0000_s209955" name="…quation" r:id="rId11" imgW="215900" imgH="241300" progId="Equation.3">
                  <p:embed/>
                </p:oleObj>
              </mc:Choice>
              <mc:Fallback>
                <p:oleObj name="…quation" r:id="rId11" imgW="215900" imgH="241300" progId="Equation.3">
                  <p:embed/>
                  <p:pic>
                    <p:nvPicPr>
                      <p:cNvPr id="219144" name="Objet 37">
                        <a:extLst>
                          <a:ext uri="{FF2B5EF4-FFF2-40B4-BE49-F238E27FC236}">
                            <a16:creationId xmlns:a16="http://schemas.microsoft.com/office/drawing/2014/main" id="{EF528B61-C314-DE40-98A5-2B15615F5C77}"/>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948488" y="2824163"/>
                        <a:ext cx="301625" cy="334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19145" name="Objet 38">
            <a:extLst>
              <a:ext uri="{FF2B5EF4-FFF2-40B4-BE49-F238E27FC236}">
                <a16:creationId xmlns:a16="http://schemas.microsoft.com/office/drawing/2014/main" id="{83548761-BC3B-8C4C-AFD9-C5ACB6DA0E15}"/>
              </a:ext>
            </a:extLst>
          </p:cNvPr>
          <p:cNvGraphicFramePr>
            <a:graphicFrameLocks noChangeAspect="1"/>
          </p:cNvGraphicFramePr>
          <p:nvPr/>
        </p:nvGraphicFramePr>
        <p:xfrm>
          <a:off x="6938963" y="3819525"/>
          <a:ext cx="301625" cy="334963"/>
        </p:xfrm>
        <a:graphic>
          <a:graphicData uri="http://schemas.openxmlformats.org/presentationml/2006/ole">
            <mc:AlternateContent xmlns:mc="http://schemas.openxmlformats.org/markup-compatibility/2006">
              <mc:Choice xmlns:v="urn:schemas-microsoft-com:vml" Requires="v">
                <p:oleObj spid="_x0000_s209956" name="…quation" r:id="rId13" imgW="215900" imgH="241300" progId="Equation.3">
                  <p:embed/>
                </p:oleObj>
              </mc:Choice>
              <mc:Fallback>
                <p:oleObj name="…quation" r:id="rId13" imgW="215900" imgH="241300" progId="Equation.3">
                  <p:embed/>
                  <p:pic>
                    <p:nvPicPr>
                      <p:cNvPr id="219145" name="Objet 38">
                        <a:extLst>
                          <a:ext uri="{FF2B5EF4-FFF2-40B4-BE49-F238E27FC236}">
                            <a16:creationId xmlns:a16="http://schemas.microsoft.com/office/drawing/2014/main" id="{83548761-BC3B-8C4C-AFD9-C5ACB6DA0E15}"/>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938963" y="3819525"/>
                        <a:ext cx="301625" cy="334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19146" name="Rectangle 21">
            <a:extLst>
              <a:ext uri="{FF2B5EF4-FFF2-40B4-BE49-F238E27FC236}">
                <a16:creationId xmlns:a16="http://schemas.microsoft.com/office/drawing/2014/main" id="{493A762A-CB89-2540-8AC2-DCF3669F96AE}"/>
              </a:ext>
            </a:extLst>
          </p:cNvPr>
          <p:cNvSpPr>
            <a:spLocks noChangeArrowheads="1"/>
          </p:cNvSpPr>
          <p:nvPr/>
        </p:nvSpPr>
        <p:spPr bwMode="auto">
          <a:xfrm>
            <a:off x="1347788" y="4805363"/>
            <a:ext cx="69437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algn="ctr" eaLnBrk="1" hangingPunct="1"/>
            <a:r>
              <a:rPr lang="en-US" altLang="en-US" sz="1400" b="1">
                <a:solidFill>
                  <a:schemeClr val="bg1"/>
                </a:solidFill>
              </a:rPr>
              <a:t>Antelmi, Ayache, Robert and Lorenzi, ICML 2019</a:t>
            </a:r>
            <a:endParaRPr lang="fr-FR" altLang="en-US" sz="1400" b="1">
              <a:solidFill>
                <a:schemeClr val="bg1"/>
              </a:solidFill>
            </a:endParaRPr>
          </a:p>
        </p:txBody>
      </p:sp>
      <p:pic>
        <p:nvPicPr>
          <p:cNvPr id="219147" name="Image 22">
            <a:extLst>
              <a:ext uri="{FF2B5EF4-FFF2-40B4-BE49-F238E27FC236}">
                <a16:creationId xmlns:a16="http://schemas.microsoft.com/office/drawing/2014/main" id="{B8B29228-74BC-1C45-8F12-A02A7199392D}"/>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070600" y="2573338"/>
            <a:ext cx="779463" cy="779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5" name="Espace réservé du numéro de diapositive 3">
            <a:extLst>
              <a:ext uri="{FF2B5EF4-FFF2-40B4-BE49-F238E27FC236}">
                <a16:creationId xmlns:a16="http://schemas.microsoft.com/office/drawing/2014/main" id="{565EDDED-44AD-924D-8630-7B6302E28E89}"/>
              </a:ext>
            </a:extLst>
          </p:cNvPr>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r>
              <a:rPr lang="fr-FR" altLang="en-US">
                <a:solidFill>
                  <a:schemeClr val="bg1"/>
                </a:solidFill>
                <a:latin typeface="Arial" panose="020B0604020202020204" pitchFamily="34" charset="0"/>
              </a:rPr>
              <a:t>- </a:t>
            </a:r>
            <a:fld id="{A268BC92-A750-8948-A40B-E31F8D0FAE0F}" type="slidenum">
              <a:rPr lang="fr-FR" altLang="en-US">
                <a:solidFill>
                  <a:schemeClr val="bg1"/>
                </a:solidFill>
                <a:latin typeface="Arial" panose="020B0604020202020204" pitchFamily="34" charset="0"/>
              </a:rPr>
              <a:pPr/>
              <a:t>63</a:t>
            </a:fld>
            <a:endParaRPr lang="fr-FR" altLang="en-US">
              <a:solidFill>
                <a:schemeClr val="bg1"/>
              </a:solidFill>
              <a:latin typeface="Arial" panose="020B0604020202020204" pitchFamily="34" charset="0"/>
            </a:endParaRPr>
          </a:p>
        </p:txBody>
      </p:sp>
      <p:sp>
        <p:nvSpPr>
          <p:cNvPr id="221186" name="ZoneTexte 5">
            <a:extLst>
              <a:ext uri="{FF2B5EF4-FFF2-40B4-BE49-F238E27FC236}">
                <a16:creationId xmlns:a16="http://schemas.microsoft.com/office/drawing/2014/main" id="{5DB384D4-EDC9-D24F-849D-E31D2A86D04A}"/>
              </a:ext>
            </a:extLst>
          </p:cNvPr>
          <p:cNvSpPr txBox="1">
            <a:spLocks noChangeArrowheads="1"/>
          </p:cNvSpPr>
          <p:nvPr/>
        </p:nvSpPr>
        <p:spPr bwMode="auto">
          <a:xfrm>
            <a:off x="3617913" y="1814513"/>
            <a:ext cx="14922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algn="ctr" eaLnBrk="1" hangingPunct="1"/>
            <a:r>
              <a:rPr lang="en-US" altLang="en-US" sz="1400"/>
              <a:t>Patient’s latent</a:t>
            </a:r>
          </a:p>
          <a:p>
            <a:pPr algn="ctr" eaLnBrk="1" hangingPunct="1"/>
            <a:r>
              <a:rPr lang="en-US" altLang="en-US" sz="1400"/>
              <a:t> status</a:t>
            </a:r>
          </a:p>
        </p:txBody>
      </p:sp>
      <p:pic>
        <p:nvPicPr>
          <p:cNvPr id="221187" name="Image 15">
            <a:extLst>
              <a:ext uri="{FF2B5EF4-FFF2-40B4-BE49-F238E27FC236}">
                <a16:creationId xmlns:a16="http://schemas.microsoft.com/office/drawing/2014/main" id="{9C0939E6-EF48-5E4F-9217-2A7B02E6F0A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86463" y="839788"/>
            <a:ext cx="862012"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1188" name="Image 16">
            <a:extLst>
              <a:ext uri="{FF2B5EF4-FFF2-40B4-BE49-F238E27FC236}">
                <a16:creationId xmlns:a16="http://schemas.microsoft.com/office/drawing/2014/main" id="{12CD7D44-00D1-8843-979D-763E3595166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05513" y="1671638"/>
            <a:ext cx="842962"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1189" name="Image 17">
            <a:extLst>
              <a:ext uri="{FF2B5EF4-FFF2-40B4-BE49-F238E27FC236}">
                <a16:creationId xmlns:a16="http://schemas.microsoft.com/office/drawing/2014/main" id="{4B4471D3-539E-6846-967B-F82AC4A1100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16638" y="3503613"/>
            <a:ext cx="766762"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Titre 1">
            <a:extLst>
              <a:ext uri="{FF2B5EF4-FFF2-40B4-BE49-F238E27FC236}">
                <a16:creationId xmlns:a16="http://schemas.microsoft.com/office/drawing/2014/main" id="{71CE2198-261B-CF43-9B22-59D019B8AD3E}"/>
              </a:ext>
            </a:extLst>
          </p:cNvPr>
          <p:cNvSpPr txBox="1">
            <a:spLocks/>
          </p:cNvSpPr>
          <p:nvPr/>
        </p:nvSpPr>
        <p:spPr>
          <a:xfrm>
            <a:off x="-369888" y="28575"/>
            <a:ext cx="9996488" cy="857250"/>
          </a:xfrm>
          <a:prstGeom prst="rect">
            <a:avLst/>
          </a:prstGeom>
        </p:spPr>
        <p:txBody>
          <a:bodyPr>
            <a:normAutofit fontScale="97500"/>
          </a:bodyPr>
          <a:lstStyle>
            <a:lvl1pPr algn="l" rtl="0" eaLnBrk="1" fontAlgn="base" hangingPunct="1">
              <a:spcBef>
                <a:spcPct val="0"/>
              </a:spcBef>
              <a:spcAft>
                <a:spcPct val="0"/>
              </a:spcAft>
              <a:defRPr sz="3300" b="1">
                <a:solidFill>
                  <a:schemeClr val="tx2"/>
                </a:solidFill>
                <a:latin typeface="+mj-lt"/>
                <a:ea typeface="+mj-ea"/>
                <a:cs typeface="+mj-cs"/>
              </a:defRPr>
            </a:lvl1pPr>
            <a:lvl2pPr algn="l" rtl="0" eaLnBrk="1" fontAlgn="base" hangingPunct="1">
              <a:spcBef>
                <a:spcPct val="0"/>
              </a:spcBef>
              <a:spcAft>
                <a:spcPct val="0"/>
              </a:spcAft>
              <a:defRPr sz="3300" b="1">
                <a:solidFill>
                  <a:schemeClr val="tx2"/>
                </a:solidFill>
                <a:latin typeface="Arial" charset="0"/>
                <a:ea typeface="ＭＳ Ｐゴシック" charset="0"/>
                <a:cs typeface="Arial" charset="0"/>
              </a:defRPr>
            </a:lvl2pPr>
            <a:lvl3pPr algn="l" rtl="0" eaLnBrk="1" fontAlgn="base" hangingPunct="1">
              <a:spcBef>
                <a:spcPct val="0"/>
              </a:spcBef>
              <a:spcAft>
                <a:spcPct val="0"/>
              </a:spcAft>
              <a:defRPr sz="3300" b="1">
                <a:solidFill>
                  <a:schemeClr val="tx2"/>
                </a:solidFill>
                <a:latin typeface="Arial" charset="0"/>
                <a:ea typeface="ＭＳ Ｐゴシック" charset="0"/>
                <a:cs typeface="Arial" charset="0"/>
              </a:defRPr>
            </a:lvl3pPr>
            <a:lvl4pPr algn="l" rtl="0" eaLnBrk="1" fontAlgn="base" hangingPunct="1">
              <a:spcBef>
                <a:spcPct val="0"/>
              </a:spcBef>
              <a:spcAft>
                <a:spcPct val="0"/>
              </a:spcAft>
              <a:defRPr sz="3300" b="1">
                <a:solidFill>
                  <a:schemeClr val="tx2"/>
                </a:solidFill>
                <a:latin typeface="Arial" charset="0"/>
                <a:ea typeface="ＭＳ Ｐゴシック" charset="0"/>
                <a:cs typeface="Arial" charset="0"/>
              </a:defRPr>
            </a:lvl4pPr>
            <a:lvl5pPr algn="l" rtl="0" eaLnBrk="1" fontAlgn="base" hangingPunct="1">
              <a:spcBef>
                <a:spcPct val="0"/>
              </a:spcBef>
              <a:spcAft>
                <a:spcPct val="0"/>
              </a:spcAft>
              <a:defRPr sz="3300" b="1">
                <a:solidFill>
                  <a:schemeClr val="tx2"/>
                </a:solidFill>
                <a:latin typeface="Arial" charset="0"/>
                <a:ea typeface="ＭＳ Ｐゴシック" charset="0"/>
                <a:cs typeface="Arial" charset="0"/>
              </a:defRPr>
            </a:lvl5pPr>
            <a:lvl6pPr marL="457200" algn="l" rtl="0" eaLnBrk="1" fontAlgn="base" hangingPunct="1">
              <a:spcBef>
                <a:spcPct val="0"/>
              </a:spcBef>
              <a:spcAft>
                <a:spcPct val="0"/>
              </a:spcAft>
              <a:defRPr sz="3300" b="1">
                <a:solidFill>
                  <a:schemeClr val="tx2"/>
                </a:solidFill>
                <a:latin typeface="Arial" charset="0"/>
                <a:ea typeface="ＭＳ Ｐゴシック" charset="0"/>
                <a:cs typeface="Arial" charset="0"/>
              </a:defRPr>
            </a:lvl6pPr>
            <a:lvl7pPr marL="914400" algn="l" rtl="0" eaLnBrk="1" fontAlgn="base" hangingPunct="1">
              <a:spcBef>
                <a:spcPct val="0"/>
              </a:spcBef>
              <a:spcAft>
                <a:spcPct val="0"/>
              </a:spcAft>
              <a:defRPr sz="3300" b="1">
                <a:solidFill>
                  <a:schemeClr val="tx2"/>
                </a:solidFill>
                <a:latin typeface="Arial" charset="0"/>
                <a:ea typeface="ＭＳ Ｐゴシック" charset="0"/>
                <a:cs typeface="Arial" charset="0"/>
              </a:defRPr>
            </a:lvl7pPr>
            <a:lvl8pPr marL="1371600" algn="l" rtl="0" eaLnBrk="1" fontAlgn="base" hangingPunct="1">
              <a:spcBef>
                <a:spcPct val="0"/>
              </a:spcBef>
              <a:spcAft>
                <a:spcPct val="0"/>
              </a:spcAft>
              <a:defRPr sz="3300" b="1">
                <a:solidFill>
                  <a:schemeClr val="tx2"/>
                </a:solidFill>
                <a:latin typeface="Arial" charset="0"/>
                <a:ea typeface="ＭＳ Ｐゴシック" charset="0"/>
                <a:cs typeface="Arial" charset="0"/>
              </a:defRPr>
            </a:lvl8pPr>
            <a:lvl9pPr marL="1828800" algn="l" rtl="0" eaLnBrk="1" fontAlgn="base" hangingPunct="1">
              <a:spcBef>
                <a:spcPct val="0"/>
              </a:spcBef>
              <a:spcAft>
                <a:spcPct val="0"/>
              </a:spcAft>
              <a:defRPr sz="3300" b="1">
                <a:solidFill>
                  <a:schemeClr val="tx2"/>
                </a:solidFill>
                <a:latin typeface="Arial" charset="0"/>
                <a:ea typeface="ＭＳ Ｐゴシック" charset="0"/>
                <a:cs typeface="Arial" charset="0"/>
              </a:defRPr>
            </a:lvl9pPr>
          </a:lstStyle>
          <a:p>
            <a:pPr algn="ctr">
              <a:defRPr/>
            </a:pPr>
            <a:r>
              <a:rPr lang="fr-FR" sz="2700" err="1">
                <a:solidFill>
                  <a:schemeClr val="tx1"/>
                </a:solidFill>
                <a:latin typeface="Calibri"/>
                <a:cs typeface="Calibri"/>
              </a:rPr>
              <a:t>Generative</a:t>
            </a:r>
            <a:r>
              <a:rPr lang="fr-FR" sz="2700">
                <a:solidFill>
                  <a:schemeClr val="tx1"/>
                </a:solidFill>
                <a:latin typeface="Calibri"/>
                <a:cs typeface="Calibri"/>
              </a:rPr>
              <a:t> </a:t>
            </a:r>
            <a:r>
              <a:rPr lang="fr-FR" sz="2700" err="1">
                <a:solidFill>
                  <a:schemeClr val="tx1"/>
                </a:solidFill>
                <a:latin typeface="Calibri"/>
                <a:cs typeface="Calibri"/>
              </a:rPr>
              <a:t>representation</a:t>
            </a:r>
            <a:r>
              <a:rPr lang="fr-FR" sz="2700">
                <a:solidFill>
                  <a:schemeClr val="tx1"/>
                </a:solidFill>
                <a:latin typeface="Calibri"/>
                <a:cs typeface="Calibri"/>
              </a:rPr>
              <a:t> of multimodal data</a:t>
            </a:r>
            <a:endParaRPr lang="fr-FR" sz="2400">
              <a:solidFill>
                <a:schemeClr val="tx1"/>
              </a:solidFill>
              <a:latin typeface="Calibri"/>
              <a:cs typeface="Calibri"/>
            </a:endParaRPr>
          </a:p>
        </p:txBody>
      </p:sp>
      <p:graphicFrame>
        <p:nvGraphicFramePr>
          <p:cNvPr id="221191" name="Objet 28">
            <a:extLst>
              <a:ext uri="{FF2B5EF4-FFF2-40B4-BE49-F238E27FC236}">
                <a16:creationId xmlns:a16="http://schemas.microsoft.com/office/drawing/2014/main" id="{3CC3749F-D15D-1243-A09E-A88AF0902CC1}"/>
              </a:ext>
            </a:extLst>
          </p:cNvPr>
          <p:cNvGraphicFramePr>
            <a:graphicFrameLocks noChangeAspect="1"/>
          </p:cNvGraphicFramePr>
          <p:nvPr/>
        </p:nvGraphicFramePr>
        <p:xfrm>
          <a:off x="4265613" y="2397125"/>
          <a:ext cx="228600" cy="228600"/>
        </p:xfrm>
        <a:graphic>
          <a:graphicData uri="http://schemas.openxmlformats.org/presentationml/2006/ole">
            <mc:AlternateContent xmlns:mc="http://schemas.openxmlformats.org/markup-compatibility/2006">
              <mc:Choice xmlns:v="urn:schemas-microsoft-com:vml" Requires="v">
                <p:oleObj spid="_x0000_s212009" name="…quation" r:id="rId7" imgW="127000" imgH="127000" progId="Equation.3">
                  <p:embed/>
                </p:oleObj>
              </mc:Choice>
              <mc:Fallback>
                <p:oleObj name="…quation" r:id="rId7" imgW="127000" imgH="127000" progId="Equation.3">
                  <p:embed/>
                  <p:pic>
                    <p:nvPicPr>
                      <p:cNvPr id="221191" name="Objet 28">
                        <a:extLst>
                          <a:ext uri="{FF2B5EF4-FFF2-40B4-BE49-F238E27FC236}">
                            <a16:creationId xmlns:a16="http://schemas.microsoft.com/office/drawing/2014/main" id="{3CC3749F-D15D-1243-A09E-A88AF0902CC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65613" y="2397125"/>
                        <a:ext cx="2286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0" name="ZoneTexte 29">
            <a:extLst>
              <a:ext uri="{FF2B5EF4-FFF2-40B4-BE49-F238E27FC236}">
                <a16:creationId xmlns:a16="http://schemas.microsoft.com/office/drawing/2014/main" id="{8A5F756D-3D3B-2C49-8163-24A819BA3CC9}"/>
              </a:ext>
            </a:extLst>
          </p:cNvPr>
          <p:cNvSpPr txBox="1"/>
          <p:nvPr/>
        </p:nvSpPr>
        <p:spPr>
          <a:xfrm>
            <a:off x="4449763" y="2184400"/>
            <a:ext cx="320675" cy="523875"/>
          </a:xfrm>
          <a:prstGeom prst="rect">
            <a:avLst/>
          </a:prstGeom>
          <a:noFill/>
        </p:spPr>
        <p:txBody>
          <a:bodyPr>
            <a:spAutoFit/>
          </a:bodyPr>
          <a:lstStyle/>
          <a:p>
            <a:pPr algn="ctr" eaLnBrk="1" hangingPunct="1">
              <a:defRPr/>
            </a:pPr>
            <a:r>
              <a:rPr lang="en-US" sz="2800">
                <a:latin typeface="+mn-lt"/>
                <a:ea typeface="ＭＳ Ｐゴシック" charset="0"/>
                <a:cs typeface="ＭＳ Ｐゴシック" charset="0"/>
              </a:rPr>
              <a:t>?</a:t>
            </a:r>
          </a:p>
        </p:txBody>
      </p:sp>
      <p:sp>
        <p:nvSpPr>
          <p:cNvPr id="221193" name="ZoneTexte 1">
            <a:extLst>
              <a:ext uri="{FF2B5EF4-FFF2-40B4-BE49-F238E27FC236}">
                <a16:creationId xmlns:a16="http://schemas.microsoft.com/office/drawing/2014/main" id="{FCE82F58-9AA8-304E-A133-C0D9F663EB3F}"/>
              </a:ext>
            </a:extLst>
          </p:cNvPr>
          <p:cNvSpPr txBox="1">
            <a:spLocks noChangeArrowheads="1"/>
          </p:cNvSpPr>
          <p:nvPr/>
        </p:nvSpPr>
        <p:spPr bwMode="auto">
          <a:xfrm>
            <a:off x="1452563" y="4156075"/>
            <a:ext cx="648176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algn="ctr" eaLnBrk="1" hangingPunct="1"/>
            <a:r>
              <a:rPr lang="en-US" altLang="en-US" b="1">
                <a:solidFill>
                  <a:schemeClr val="accent2"/>
                </a:solidFill>
              </a:rPr>
              <a:t>Decoding: data reconstruction from the latent representation</a:t>
            </a:r>
          </a:p>
        </p:txBody>
      </p:sp>
      <p:cxnSp>
        <p:nvCxnSpPr>
          <p:cNvPr id="31" name="Connecteur droit avec flèche 30">
            <a:extLst>
              <a:ext uri="{FF2B5EF4-FFF2-40B4-BE49-F238E27FC236}">
                <a16:creationId xmlns:a16="http://schemas.microsoft.com/office/drawing/2014/main" id="{8E3F7810-1349-0E41-9B7F-52F5E6DDB79D}"/>
              </a:ext>
            </a:extLst>
          </p:cNvPr>
          <p:cNvCxnSpPr/>
          <p:nvPr/>
        </p:nvCxnSpPr>
        <p:spPr>
          <a:xfrm flipV="1">
            <a:off x="4899025" y="1289050"/>
            <a:ext cx="1057275" cy="54451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2" name="Connecteur droit avec flèche 31">
            <a:extLst>
              <a:ext uri="{FF2B5EF4-FFF2-40B4-BE49-F238E27FC236}">
                <a16:creationId xmlns:a16="http://schemas.microsoft.com/office/drawing/2014/main" id="{6A5F9678-316A-B349-B732-B017F9EF2E25}"/>
              </a:ext>
            </a:extLst>
          </p:cNvPr>
          <p:cNvCxnSpPr/>
          <p:nvPr/>
        </p:nvCxnSpPr>
        <p:spPr>
          <a:xfrm>
            <a:off x="5140325" y="2092325"/>
            <a:ext cx="846138"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3" name="Connecteur droit avec flèche 32">
            <a:extLst>
              <a:ext uri="{FF2B5EF4-FFF2-40B4-BE49-F238E27FC236}">
                <a16:creationId xmlns:a16="http://schemas.microsoft.com/office/drawing/2014/main" id="{03EBB7B4-C745-CD4A-8830-8351ADDD9EAB}"/>
              </a:ext>
            </a:extLst>
          </p:cNvPr>
          <p:cNvCxnSpPr/>
          <p:nvPr/>
        </p:nvCxnSpPr>
        <p:spPr>
          <a:xfrm>
            <a:off x="5065713" y="2295525"/>
            <a:ext cx="920750" cy="57943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4" name="Connecteur droit avec flèche 33">
            <a:extLst>
              <a:ext uri="{FF2B5EF4-FFF2-40B4-BE49-F238E27FC236}">
                <a16:creationId xmlns:a16="http://schemas.microsoft.com/office/drawing/2014/main" id="{5E2B49A8-2FF9-D54F-B1AF-C54A4D183FB4}"/>
              </a:ext>
            </a:extLst>
          </p:cNvPr>
          <p:cNvCxnSpPr/>
          <p:nvPr/>
        </p:nvCxnSpPr>
        <p:spPr>
          <a:xfrm>
            <a:off x="4899025" y="2351088"/>
            <a:ext cx="1106488" cy="135731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aphicFrame>
        <p:nvGraphicFramePr>
          <p:cNvPr id="221198" name="Objet 34">
            <a:extLst>
              <a:ext uri="{FF2B5EF4-FFF2-40B4-BE49-F238E27FC236}">
                <a16:creationId xmlns:a16="http://schemas.microsoft.com/office/drawing/2014/main" id="{ADCE5FF2-39C9-9648-994D-36CD156D85E3}"/>
              </a:ext>
            </a:extLst>
          </p:cNvPr>
          <p:cNvGraphicFramePr>
            <a:graphicFrameLocks noChangeAspect="1"/>
          </p:cNvGraphicFramePr>
          <p:nvPr/>
        </p:nvGraphicFramePr>
        <p:xfrm>
          <a:off x="6937375" y="1012825"/>
          <a:ext cx="284163" cy="334963"/>
        </p:xfrm>
        <a:graphic>
          <a:graphicData uri="http://schemas.openxmlformats.org/presentationml/2006/ole">
            <mc:AlternateContent xmlns:mc="http://schemas.openxmlformats.org/markup-compatibility/2006">
              <mc:Choice xmlns:v="urn:schemas-microsoft-com:vml" Requires="v">
                <p:oleObj spid="_x0000_s212010" name="…quation" r:id="rId9" imgW="203200" imgH="241300" progId="Equation.3">
                  <p:embed/>
                </p:oleObj>
              </mc:Choice>
              <mc:Fallback>
                <p:oleObj name="…quation" r:id="rId9" imgW="203200" imgH="241300" progId="Equation.3">
                  <p:embed/>
                  <p:pic>
                    <p:nvPicPr>
                      <p:cNvPr id="221198" name="Objet 34">
                        <a:extLst>
                          <a:ext uri="{FF2B5EF4-FFF2-40B4-BE49-F238E27FC236}">
                            <a16:creationId xmlns:a16="http://schemas.microsoft.com/office/drawing/2014/main" id="{ADCE5FF2-39C9-9648-994D-36CD156D85E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937375" y="1012825"/>
                        <a:ext cx="284163" cy="334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21199" name="Objet 36">
            <a:extLst>
              <a:ext uri="{FF2B5EF4-FFF2-40B4-BE49-F238E27FC236}">
                <a16:creationId xmlns:a16="http://schemas.microsoft.com/office/drawing/2014/main" id="{3E3D288A-C4C3-514A-B841-EF78C2437B04}"/>
              </a:ext>
            </a:extLst>
          </p:cNvPr>
          <p:cNvGraphicFramePr>
            <a:graphicFrameLocks noChangeAspect="1"/>
          </p:cNvGraphicFramePr>
          <p:nvPr/>
        </p:nvGraphicFramePr>
        <p:xfrm>
          <a:off x="6959600" y="1914525"/>
          <a:ext cx="301625" cy="334963"/>
        </p:xfrm>
        <a:graphic>
          <a:graphicData uri="http://schemas.openxmlformats.org/presentationml/2006/ole">
            <mc:AlternateContent xmlns:mc="http://schemas.openxmlformats.org/markup-compatibility/2006">
              <mc:Choice xmlns:v="urn:schemas-microsoft-com:vml" Requires="v">
                <p:oleObj spid="_x0000_s212011" name="…quation" r:id="rId11" imgW="215900" imgH="241300" progId="Equation.3">
                  <p:embed/>
                </p:oleObj>
              </mc:Choice>
              <mc:Fallback>
                <p:oleObj name="…quation" r:id="rId11" imgW="215900" imgH="241300" progId="Equation.3">
                  <p:embed/>
                  <p:pic>
                    <p:nvPicPr>
                      <p:cNvPr id="221199" name="Objet 36">
                        <a:extLst>
                          <a:ext uri="{FF2B5EF4-FFF2-40B4-BE49-F238E27FC236}">
                            <a16:creationId xmlns:a16="http://schemas.microsoft.com/office/drawing/2014/main" id="{3E3D288A-C4C3-514A-B841-EF78C2437B04}"/>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959600" y="1914525"/>
                        <a:ext cx="301625" cy="334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21200" name="Objet 37">
            <a:extLst>
              <a:ext uri="{FF2B5EF4-FFF2-40B4-BE49-F238E27FC236}">
                <a16:creationId xmlns:a16="http://schemas.microsoft.com/office/drawing/2014/main" id="{21CD05E2-E9D0-A74C-99BD-374EBE0B431F}"/>
              </a:ext>
            </a:extLst>
          </p:cNvPr>
          <p:cNvGraphicFramePr>
            <a:graphicFrameLocks noChangeAspect="1"/>
          </p:cNvGraphicFramePr>
          <p:nvPr/>
        </p:nvGraphicFramePr>
        <p:xfrm>
          <a:off x="6948488" y="2824163"/>
          <a:ext cx="301625" cy="334962"/>
        </p:xfrm>
        <a:graphic>
          <a:graphicData uri="http://schemas.openxmlformats.org/presentationml/2006/ole">
            <mc:AlternateContent xmlns:mc="http://schemas.openxmlformats.org/markup-compatibility/2006">
              <mc:Choice xmlns:v="urn:schemas-microsoft-com:vml" Requires="v">
                <p:oleObj spid="_x0000_s212012" name="…quation" r:id="rId13" imgW="215900" imgH="241300" progId="Equation.3">
                  <p:embed/>
                </p:oleObj>
              </mc:Choice>
              <mc:Fallback>
                <p:oleObj name="…quation" r:id="rId13" imgW="215900" imgH="241300" progId="Equation.3">
                  <p:embed/>
                  <p:pic>
                    <p:nvPicPr>
                      <p:cNvPr id="221200" name="Objet 37">
                        <a:extLst>
                          <a:ext uri="{FF2B5EF4-FFF2-40B4-BE49-F238E27FC236}">
                            <a16:creationId xmlns:a16="http://schemas.microsoft.com/office/drawing/2014/main" id="{21CD05E2-E9D0-A74C-99BD-374EBE0B431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948488" y="2824163"/>
                        <a:ext cx="301625" cy="334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21201" name="Objet 38">
            <a:extLst>
              <a:ext uri="{FF2B5EF4-FFF2-40B4-BE49-F238E27FC236}">
                <a16:creationId xmlns:a16="http://schemas.microsoft.com/office/drawing/2014/main" id="{6EA1AF99-A46A-FD45-A897-1E139B725271}"/>
              </a:ext>
            </a:extLst>
          </p:cNvPr>
          <p:cNvGraphicFramePr>
            <a:graphicFrameLocks noChangeAspect="1"/>
          </p:cNvGraphicFramePr>
          <p:nvPr/>
        </p:nvGraphicFramePr>
        <p:xfrm>
          <a:off x="6938963" y="3819525"/>
          <a:ext cx="301625" cy="334963"/>
        </p:xfrm>
        <a:graphic>
          <a:graphicData uri="http://schemas.openxmlformats.org/presentationml/2006/ole">
            <mc:AlternateContent xmlns:mc="http://schemas.openxmlformats.org/markup-compatibility/2006">
              <mc:Choice xmlns:v="urn:schemas-microsoft-com:vml" Requires="v">
                <p:oleObj spid="_x0000_s212013" name="…quation" r:id="rId15" imgW="215900" imgH="241300" progId="Equation.3">
                  <p:embed/>
                </p:oleObj>
              </mc:Choice>
              <mc:Fallback>
                <p:oleObj name="…quation" r:id="rId15" imgW="215900" imgH="241300" progId="Equation.3">
                  <p:embed/>
                  <p:pic>
                    <p:nvPicPr>
                      <p:cNvPr id="221201" name="Objet 38">
                        <a:extLst>
                          <a:ext uri="{FF2B5EF4-FFF2-40B4-BE49-F238E27FC236}">
                            <a16:creationId xmlns:a16="http://schemas.microsoft.com/office/drawing/2014/main" id="{6EA1AF99-A46A-FD45-A897-1E139B725271}"/>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938963" y="3819525"/>
                        <a:ext cx="301625" cy="334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221202" name="Image 22">
            <a:extLst>
              <a:ext uri="{FF2B5EF4-FFF2-40B4-BE49-F238E27FC236}">
                <a16:creationId xmlns:a16="http://schemas.microsoft.com/office/drawing/2014/main" id="{939CA24C-111F-5047-BD70-4B63FD4C386B}"/>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070600" y="2573338"/>
            <a:ext cx="779463" cy="779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1204" name="Rectangle 24">
            <a:extLst>
              <a:ext uri="{FF2B5EF4-FFF2-40B4-BE49-F238E27FC236}">
                <a16:creationId xmlns:a16="http://schemas.microsoft.com/office/drawing/2014/main" id="{201ADE91-A730-7946-8393-74439DD88078}"/>
              </a:ext>
            </a:extLst>
          </p:cNvPr>
          <p:cNvSpPr>
            <a:spLocks noChangeArrowheads="1"/>
          </p:cNvSpPr>
          <p:nvPr/>
        </p:nvSpPr>
        <p:spPr bwMode="auto">
          <a:xfrm>
            <a:off x="4762500" y="808038"/>
            <a:ext cx="108108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eaLnBrk="1" hangingPunct="1"/>
            <a:r>
              <a:rPr lang="en-US" altLang="en-US" b="1">
                <a:solidFill>
                  <a:schemeClr val="accent2"/>
                </a:solidFill>
              </a:rPr>
              <a:t>Decoding</a:t>
            </a:r>
            <a:endParaRPr lang="en-US" altLang="en-US"/>
          </a:p>
        </p:txBody>
      </p:sp>
      <p:sp>
        <p:nvSpPr>
          <p:cNvPr id="221205" name="Rectangle 25">
            <a:extLst>
              <a:ext uri="{FF2B5EF4-FFF2-40B4-BE49-F238E27FC236}">
                <a16:creationId xmlns:a16="http://schemas.microsoft.com/office/drawing/2014/main" id="{6571C315-4D87-8A46-8BC3-95AB25298E43}"/>
              </a:ext>
            </a:extLst>
          </p:cNvPr>
          <p:cNvSpPr>
            <a:spLocks noChangeArrowheads="1"/>
          </p:cNvSpPr>
          <p:nvPr/>
        </p:nvSpPr>
        <p:spPr bwMode="auto">
          <a:xfrm>
            <a:off x="1347788" y="4805363"/>
            <a:ext cx="69437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algn="ctr" eaLnBrk="1" hangingPunct="1"/>
            <a:r>
              <a:rPr lang="en-US" altLang="en-US" sz="1400" b="1">
                <a:solidFill>
                  <a:schemeClr val="bg1"/>
                </a:solidFill>
              </a:rPr>
              <a:t>Antelmi, Ayache, Robert and Lorenzi, ICML 2019</a:t>
            </a:r>
            <a:endParaRPr lang="fr-FR" altLang="en-US" sz="1400" b="1">
              <a:solidFill>
                <a:schemeClr val="bg1"/>
              </a:solidFill>
            </a:endParaRPr>
          </a:p>
        </p:txBody>
      </p:sp>
      <p:grpSp>
        <p:nvGrpSpPr>
          <p:cNvPr id="4" name="Group 3">
            <a:extLst>
              <a:ext uri="{FF2B5EF4-FFF2-40B4-BE49-F238E27FC236}">
                <a16:creationId xmlns:a16="http://schemas.microsoft.com/office/drawing/2014/main" id="{1DA63CC5-FC76-4C7D-B133-6D05F8855539}"/>
              </a:ext>
            </a:extLst>
          </p:cNvPr>
          <p:cNvGrpSpPr/>
          <p:nvPr/>
        </p:nvGrpSpPr>
        <p:grpSpPr>
          <a:xfrm>
            <a:off x="777822" y="2167827"/>
            <a:ext cx="1863670" cy="371960"/>
            <a:chOff x="7156343" y="2623089"/>
            <a:chExt cx="1863670" cy="371960"/>
          </a:xfrm>
        </p:grpSpPr>
        <p:sp>
          <p:nvSpPr>
            <p:cNvPr id="26" name="Rectangle 25">
              <a:extLst>
                <a:ext uri="{FF2B5EF4-FFF2-40B4-BE49-F238E27FC236}">
                  <a16:creationId xmlns:a16="http://schemas.microsoft.com/office/drawing/2014/main" id="{CCC0D9D1-ECE4-4D2A-B29C-91C035D79880}"/>
                </a:ext>
              </a:extLst>
            </p:cNvPr>
            <p:cNvSpPr/>
            <p:nvPr/>
          </p:nvSpPr>
          <p:spPr>
            <a:xfrm>
              <a:off x="7156343" y="2623089"/>
              <a:ext cx="1863670" cy="371960"/>
            </a:xfrm>
            <a:prstGeom prst="rect">
              <a:avLst/>
            </a:prstGeom>
            <a:solidFill>
              <a:schemeClr val="bg1"/>
            </a:solidFill>
            <a:ln>
              <a:solidFill>
                <a:srgbClr val="0070C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7" name="Graphic 2">
              <a:extLst>
                <a:ext uri="{FF2B5EF4-FFF2-40B4-BE49-F238E27FC236}">
                  <a16:creationId xmlns:a16="http://schemas.microsoft.com/office/drawing/2014/main" id="{99E0110A-7E95-48B3-A421-9287FA25B449}"/>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7181529" y="2694942"/>
              <a:ext cx="1818138" cy="233096"/>
            </a:xfrm>
            <a:prstGeom prst="rect">
              <a:avLst/>
            </a:prstGeom>
          </p:spPr>
        </p:pic>
      </p:gr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3" name="Espace réservé du numéro de diapositive 3">
            <a:extLst>
              <a:ext uri="{FF2B5EF4-FFF2-40B4-BE49-F238E27FC236}">
                <a16:creationId xmlns:a16="http://schemas.microsoft.com/office/drawing/2014/main" id="{11EEAAE5-9C94-B845-864A-44B2D28FD12D}"/>
              </a:ext>
            </a:extLst>
          </p:cNvPr>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r>
              <a:rPr lang="fr-FR" altLang="en-US">
                <a:solidFill>
                  <a:schemeClr val="bg1"/>
                </a:solidFill>
                <a:latin typeface="Arial" panose="020B0604020202020204" pitchFamily="34" charset="0"/>
              </a:rPr>
              <a:t>- </a:t>
            </a:r>
            <a:fld id="{E3B70DF4-CC9A-464F-A145-B75BA846BF6B}" type="slidenum">
              <a:rPr lang="fr-FR" altLang="en-US">
                <a:solidFill>
                  <a:schemeClr val="bg1"/>
                </a:solidFill>
                <a:latin typeface="Arial" panose="020B0604020202020204" pitchFamily="34" charset="0"/>
              </a:rPr>
              <a:pPr/>
              <a:t>64</a:t>
            </a:fld>
            <a:endParaRPr lang="fr-FR" altLang="en-US">
              <a:solidFill>
                <a:schemeClr val="bg1"/>
              </a:solidFill>
              <a:latin typeface="Arial" panose="020B0604020202020204" pitchFamily="34" charset="0"/>
            </a:endParaRPr>
          </a:p>
        </p:txBody>
      </p:sp>
      <p:pic>
        <p:nvPicPr>
          <p:cNvPr id="223234" name="Image 15">
            <a:extLst>
              <a:ext uri="{FF2B5EF4-FFF2-40B4-BE49-F238E27FC236}">
                <a16:creationId xmlns:a16="http://schemas.microsoft.com/office/drawing/2014/main" id="{068B82A0-5576-894F-B190-C3B543C7DED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86463" y="839788"/>
            <a:ext cx="862012"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3235" name="Image 16">
            <a:extLst>
              <a:ext uri="{FF2B5EF4-FFF2-40B4-BE49-F238E27FC236}">
                <a16:creationId xmlns:a16="http://schemas.microsoft.com/office/drawing/2014/main" id="{2C9E2076-882C-484B-96B0-3EF13BBA6F3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05513" y="1671638"/>
            <a:ext cx="842962"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3236" name="Image 17">
            <a:extLst>
              <a:ext uri="{FF2B5EF4-FFF2-40B4-BE49-F238E27FC236}">
                <a16:creationId xmlns:a16="http://schemas.microsoft.com/office/drawing/2014/main" id="{B2156A31-B0AC-BF4B-A800-D24E904807B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16638" y="3503613"/>
            <a:ext cx="766762"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3237" name="Image 18">
            <a:extLst>
              <a:ext uri="{FF2B5EF4-FFF2-40B4-BE49-F238E27FC236}">
                <a16:creationId xmlns:a16="http://schemas.microsoft.com/office/drawing/2014/main" id="{BD09F0C3-5DFE-6142-B495-7E2BC4935F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92225" y="839788"/>
            <a:ext cx="860425"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4" name="Connecteur droit avec flèche 23">
            <a:extLst>
              <a:ext uri="{FF2B5EF4-FFF2-40B4-BE49-F238E27FC236}">
                <a16:creationId xmlns:a16="http://schemas.microsoft.com/office/drawing/2014/main" id="{ABAD5E5D-B307-9347-90C3-961EBC5C9306}"/>
              </a:ext>
            </a:extLst>
          </p:cNvPr>
          <p:cNvCxnSpPr/>
          <p:nvPr/>
        </p:nvCxnSpPr>
        <p:spPr>
          <a:xfrm>
            <a:off x="2189163" y="1179513"/>
            <a:ext cx="1450975" cy="65405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6" name="Titre 1">
            <a:extLst>
              <a:ext uri="{FF2B5EF4-FFF2-40B4-BE49-F238E27FC236}">
                <a16:creationId xmlns:a16="http://schemas.microsoft.com/office/drawing/2014/main" id="{C9AF0E55-92A5-2D44-A7E3-2CDACCED136E}"/>
              </a:ext>
            </a:extLst>
          </p:cNvPr>
          <p:cNvSpPr txBox="1">
            <a:spLocks/>
          </p:cNvSpPr>
          <p:nvPr/>
        </p:nvSpPr>
        <p:spPr>
          <a:xfrm>
            <a:off x="-369888" y="28575"/>
            <a:ext cx="9996488" cy="857250"/>
          </a:xfrm>
          <a:prstGeom prst="rect">
            <a:avLst/>
          </a:prstGeom>
        </p:spPr>
        <p:txBody>
          <a:bodyPr>
            <a:normAutofit fontScale="97500"/>
          </a:bodyPr>
          <a:lstStyle>
            <a:lvl1pPr algn="l" rtl="0" eaLnBrk="1" fontAlgn="base" hangingPunct="1">
              <a:spcBef>
                <a:spcPct val="0"/>
              </a:spcBef>
              <a:spcAft>
                <a:spcPct val="0"/>
              </a:spcAft>
              <a:defRPr sz="3300" b="1">
                <a:solidFill>
                  <a:schemeClr val="tx2"/>
                </a:solidFill>
                <a:latin typeface="+mj-lt"/>
                <a:ea typeface="+mj-ea"/>
                <a:cs typeface="+mj-cs"/>
              </a:defRPr>
            </a:lvl1pPr>
            <a:lvl2pPr algn="l" rtl="0" eaLnBrk="1" fontAlgn="base" hangingPunct="1">
              <a:spcBef>
                <a:spcPct val="0"/>
              </a:spcBef>
              <a:spcAft>
                <a:spcPct val="0"/>
              </a:spcAft>
              <a:defRPr sz="3300" b="1">
                <a:solidFill>
                  <a:schemeClr val="tx2"/>
                </a:solidFill>
                <a:latin typeface="Arial" charset="0"/>
                <a:ea typeface="ＭＳ Ｐゴシック" charset="0"/>
                <a:cs typeface="Arial" charset="0"/>
              </a:defRPr>
            </a:lvl2pPr>
            <a:lvl3pPr algn="l" rtl="0" eaLnBrk="1" fontAlgn="base" hangingPunct="1">
              <a:spcBef>
                <a:spcPct val="0"/>
              </a:spcBef>
              <a:spcAft>
                <a:spcPct val="0"/>
              </a:spcAft>
              <a:defRPr sz="3300" b="1">
                <a:solidFill>
                  <a:schemeClr val="tx2"/>
                </a:solidFill>
                <a:latin typeface="Arial" charset="0"/>
                <a:ea typeface="ＭＳ Ｐゴシック" charset="0"/>
                <a:cs typeface="Arial" charset="0"/>
              </a:defRPr>
            </a:lvl3pPr>
            <a:lvl4pPr algn="l" rtl="0" eaLnBrk="1" fontAlgn="base" hangingPunct="1">
              <a:spcBef>
                <a:spcPct val="0"/>
              </a:spcBef>
              <a:spcAft>
                <a:spcPct val="0"/>
              </a:spcAft>
              <a:defRPr sz="3300" b="1">
                <a:solidFill>
                  <a:schemeClr val="tx2"/>
                </a:solidFill>
                <a:latin typeface="Arial" charset="0"/>
                <a:ea typeface="ＭＳ Ｐゴシック" charset="0"/>
                <a:cs typeface="Arial" charset="0"/>
              </a:defRPr>
            </a:lvl4pPr>
            <a:lvl5pPr algn="l" rtl="0" eaLnBrk="1" fontAlgn="base" hangingPunct="1">
              <a:spcBef>
                <a:spcPct val="0"/>
              </a:spcBef>
              <a:spcAft>
                <a:spcPct val="0"/>
              </a:spcAft>
              <a:defRPr sz="3300" b="1">
                <a:solidFill>
                  <a:schemeClr val="tx2"/>
                </a:solidFill>
                <a:latin typeface="Arial" charset="0"/>
                <a:ea typeface="ＭＳ Ｐゴシック" charset="0"/>
                <a:cs typeface="Arial" charset="0"/>
              </a:defRPr>
            </a:lvl5pPr>
            <a:lvl6pPr marL="457200" algn="l" rtl="0" eaLnBrk="1" fontAlgn="base" hangingPunct="1">
              <a:spcBef>
                <a:spcPct val="0"/>
              </a:spcBef>
              <a:spcAft>
                <a:spcPct val="0"/>
              </a:spcAft>
              <a:defRPr sz="3300" b="1">
                <a:solidFill>
                  <a:schemeClr val="tx2"/>
                </a:solidFill>
                <a:latin typeface="Arial" charset="0"/>
                <a:ea typeface="ＭＳ Ｐゴシック" charset="0"/>
                <a:cs typeface="Arial" charset="0"/>
              </a:defRPr>
            </a:lvl6pPr>
            <a:lvl7pPr marL="914400" algn="l" rtl="0" eaLnBrk="1" fontAlgn="base" hangingPunct="1">
              <a:spcBef>
                <a:spcPct val="0"/>
              </a:spcBef>
              <a:spcAft>
                <a:spcPct val="0"/>
              </a:spcAft>
              <a:defRPr sz="3300" b="1">
                <a:solidFill>
                  <a:schemeClr val="tx2"/>
                </a:solidFill>
                <a:latin typeface="Arial" charset="0"/>
                <a:ea typeface="ＭＳ Ｐゴシック" charset="0"/>
                <a:cs typeface="Arial" charset="0"/>
              </a:defRPr>
            </a:lvl7pPr>
            <a:lvl8pPr marL="1371600" algn="l" rtl="0" eaLnBrk="1" fontAlgn="base" hangingPunct="1">
              <a:spcBef>
                <a:spcPct val="0"/>
              </a:spcBef>
              <a:spcAft>
                <a:spcPct val="0"/>
              </a:spcAft>
              <a:defRPr sz="3300" b="1">
                <a:solidFill>
                  <a:schemeClr val="tx2"/>
                </a:solidFill>
                <a:latin typeface="Arial" charset="0"/>
                <a:ea typeface="ＭＳ Ｐゴシック" charset="0"/>
                <a:cs typeface="Arial" charset="0"/>
              </a:defRPr>
            </a:lvl8pPr>
            <a:lvl9pPr marL="1828800" algn="l" rtl="0" eaLnBrk="1" fontAlgn="base" hangingPunct="1">
              <a:spcBef>
                <a:spcPct val="0"/>
              </a:spcBef>
              <a:spcAft>
                <a:spcPct val="0"/>
              </a:spcAft>
              <a:defRPr sz="3300" b="1">
                <a:solidFill>
                  <a:schemeClr val="tx2"/>
                </a:solidFill>
                <a:latin typeface="Arial" charset="0"/>
                <a:ea typeface="ＭＳ Ｐゴシック" charset="0"/>
                <a:cs typeface="Arial" charset="0"/>
              </a:defRPr>
            </a:lvl9pPr>
          </a:lstStyle>
          <a:p>
            <a:pPr algn="ctr">
              <a:defRPr/>
            </a:pPr>
            <a:r>
              <a:rPr lang="fr-FR" sz="2700" err="1">
                <a:solidFill>
                  <a:schemeClr val="tx1"/>
                </a:solidFill>
                <a:latin typeface="Calibri"/>
                <a:cs typeface="Calibri"/>
              </a:rPr>
              <a:t>Generative</a:t>
            </a:r>
            <a:r>
              <a:rPr lang="fr-FR" sz="2700">
                <a:solidFill>
                  <a:schemeClr val="tx1"/>
                </a:solidFill>
                <a:latin typeface="Calibri"/>
                <a:cs typeface="Calibri"/>
              </a:rPr>
              <a:t> </a:t>
            </a:r>
            <a:r>
              <a:rPr lang="fr-FR" sz="2700" err="1">
                <a:solidFill>
                  <a:schemeClr val="tx1"/>
                </a:solidFill>
                <a:latin typeface="Calibri"/>
                <a:cs typeface="Calibri"/>
              </a:rPr>
              <a:t>representation</a:t>
            </a:r>
            <a:r>
              <a:rPr lang="fr-FR" sz="2700">
                <a:solidFill>
                  <a:schemeClr val="tx1"/>
                </a:solidFill>
                <a:latin typeface="Calibri"/>
                <a:cs typeface="Calibri"/>
              </a:rPr>
              <a:t> of multimodal data</a:t>
            </a:r>
            <a:endParaRPr lang="fr-FR" sz="2400">
              <a:solidFill>
                <a:schemeClr val="tx1"/>
              </a:solidFill>
              <a:latin typeface="Calibri"/>
              <a:cs typeface="Calibri"/>
            </a:endParaRPr>
          </a:p>
        </p:txBody>
      </p:sp>
      <p:sp>
        <p:nvSpPr>
          <p:cNvPr id="223240" name="ZoneTexte 28">
            <a:extLst>
              <a:ext uri="{FF2B5EF4-FFF2-40B4-BE49-F238E27FC236}">
                <a16:creationId xmlns:a16="http://schemas.microsoft.com/office/drawing/2014/main" id="{20BAE3AE-0E4A-4D4B-902C-2392D73FBBDA}"/>
              </a:ext>
            </a:extLst>
          </p:cNvPr>
          <p:cNvSpPr txBox="1">
            <a:spLocks noChangeArrowheads="1"/>
          </p:cNvSpPr>
          <p:nvPr/>
        </p:nvSpPr>
        <p:spPr bwMode="auto">
          <a:xfrm>
            <a:off x="1452563" y="4422775"/>
            <a:ext cx="648176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algn="ctr" eaLnBrk="1" hangingPunct="1"/>
            <a:r>
              <a:rPr lang="en-US" altLang="en-US" b="1">
                <a:solidFill>
                  <a:schemeClr val="bg2"/>
                </a:solidFill>
              </a:rPr>
              <a:t>Encoding: latent representation from the data</a:t>
            </a:r>
          </a:p>
        </p:txBody>
      </p:sp>
      <p:sp>
        <p:nvSpPr>
          <p:cNvPr id="34" name="Ellipse 33">
            <a:extLst>
              <a:ext uri="{FF2B5EF4-FFF2-40B4-BE49-F238E27FC236}">
                <a16:creationId xmlns:a16="http://schemas.microsoft.com/office/drawing/2014/main" id="{A5278C70-520B-B046-8ED2-726CBE8B1932}"/>
              </a:ext>
            </a:extLst>
          </p:cNvPr>
          <p:cNvSpPr/>
          <p:nvPr/>
        </p:nvSpPr>
        <p:spPr>
          <a:xfrm>
            <a:off x="3508375" y="1752600"/>
            <a:ext cx="1601788" cy="598488"/>
          </a:xfrm>
          <a:prstGeom prst="ellipse">
            <a:avLst/>
          </a:prstGeom>
          <a:noFill/>
          <a:ln w="28575" cmpd="sng"/>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graphicFrame>
        <p:nvGraphicFramePr>
          <p:cNvPr id="223242" name="Objet 34">
            <a:extLst>
              <a:ext uri="{FF2B5EF4-FFF2-40B4-BE49-F238E27FC236}">
                <a16:creationId xmlns:a16="http://schemas.microsoft.com/office/drawing/2014/main" id="{4E8E17CC-78CB-4647-AE01-A9360EAFFAD9}"/>
              </a:ext>
            </a:extLst>
          </p:cNvPr>
          <p:cNvGraphicFramePr>
            <a:graphicFrameLocks noChangeAspect="1"/>
          </p:cNvGraphicFramePr>
          <p:nvPr/>
        </p:nvGraphicFramePr>
        <p:xfrm>
          <a:off x="3876675" y="2362200"/>
          <a:ext cx="985838" cy="425450"/>
        </p:xfrm>
        <a:graphic>
          <a:graphicData uri="http://schemas.openxmlformats.org/presentationml/2006/ole">
            <mc:AlternateContent xmlns:mc="http://schemas.openxmlformats.org/markup-compatibility/2006">
              <mc:Choice xmlns:v="urn:schemas-microsoft-com:vml" Requires="v">
                <p:oleObj spid="_x0000_s214057" name="…quation" r:id="rId7" imgW="558800" imgH="241300" progId="Equation.3">
                  <p:embed/>
                </p:oleObj>
              </mc:Choice>
              <mc:Fallback>
                <p:oleObj name="…quation" r:id="rId7" imgW="558800" imgH="241300" progId="Equation.3">
                  <p:embed/>
                  <p:pic>
                    <p:nvPicPr>
                      <p:cNvPr id="223242" name="Objet 34">
                        <a:extLst>
                          <a:ext uri="{FF2B5EF4-FFF2-40B4-BE49-F238E27FC236}">
                            <a16:creationId xmlns:a16="http://schemas.microsoft.com/office/drawing/2014/main" id="{4E8E17CC-78CB-4647-AE01-A9360EAFFAD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876675" y="2362200"/>
                        <a:ext cx="985838" cy="42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cxnSp>
        <p:nvCxnSpPr>
          <p:cNvPr id="37" name="Connecteur droit avec flèche 36">
            <a:extLst>
              <a:ext uri="{FF2B5EF4-FFF2-40B4-BE49-F238E27FC236}">
                <a16:creationId xmlns:a16="http://schemas.microsoft.com/office/drawing/2014/main" id="{4C40CF6A-1F1F-9A45-BB9A-CF0593559DC4}"/>
              </a:ext>
            </a:extLst>
          </p:cNvPr>
          <p:cNvCxnSpPr/>
          <p:nvPr/>
        </p:nvCxnSpPr>
        <p:spPr>
          <a:xfrm flipV="1">
            <a:off x="4899025" y="1289050"/>
            <a:ext cx="1057275" cy="54451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8" name="Connecteur droit avec flèche 37">
            <a:extLst>
              <a:ext uri="{FF2B5EF4-FFF2-40B4-BE49-F238E27FC236}">
                <a16:creationId xmlns:a16="http://schemas.microsoft.com/office/drawing/2014/main" id="{3314D8F8-80FC-2942-B024-4FBD8771F8F9}"/>
              </a:ext>
            </a:extLst>
          </p:cNvPr>
          <p:cNvCxnSpPr/>
          <p:nvPr/>
        </p:nvCxnSpPr>
        <p:spPr>
          <a:xfrm>
            <a:off x="5140325" y="2092325"/>
            <a:ext cx="846138"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9" name="Connecteur droit avec flèche 38">
            <a:extLst>
              <a:ext uri="{FF2B5EF4-FFF2-40B4-BE49-F238E27FC236}">
                <a16:creationId xmlns:a16="http://schemas.microsoft.com/office/drawing/2014/main" id="{961A140A-D082-A24E-92F4-D6046964E3A1}"/>
              </a:ext>
            </a:extLst>
          </p:cNvPr>
          <p:cNvCxnSpPr/>
          <p:nvPr/>
        </p:nvCxnSpPr>
        <p:spPr>
          <a:xfrm>
            <a:off x="5065713" y="2295525"/>
            <a:ext cx="920750" cy="57943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0" name="Connecteur droit avec flèche 39">
            <a:extLst>
              <a:ext uri="{FF2B5EF4-FFF2-40B4-BE49-F238E27FC236}">
                <a16:creationId xmlns:a16="http://schemas.microsoft.com/office/drawing/2014/main" id="{DF0D8B55-B14A-C043-8DA4-74B91EACDEF7}"/>
              </a:ext>
            </a:extLst>
          </p:cNvPr>
          <p:cNvCxnSpPr/>
          <p:nvPr/>
        </p:nvCxnSpPr>
        <p:spPr>
          <a:xfrm>
            <a:off x="4899025" y="2351088"/>
            <a:ext cx="1106488" cy="135731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aphicFrame>
        <p:nvGraphicFramePr>
          <p:cNvPr id="223247" name="Objet 40">
            <a:extLst>
              <a:ext uri="{FF2B5EF4-FFF2-40B4-BE49-F238E27FC236}">
                <a16:creationId xmlns:a16="http://schemas.microsoft.com/office/drawing/2014/main" id="{66F8ADF0-50C8-ED47-BEFC-F88EE6633268}"/>
              </a:ext>
            </a:extLst>
          </p:cNvPr>
          <p:cNvGraphicFramePr>
            <a:graphicFrameLocks noChangeAspect="1"/>
          </p:cNvGraphicFramePr>
          <p:nvPr/>
        </p:nvGraphicFramePr>
        <p:xfrm>
          <a:off x="6937375" y="1012825"/>
          <a:ext cx="284163" cy="334963"/>
        </p:xfrm>
        <a:graphic>
          <a:graphicData uri="http://schemas.openxmlformats.org/presentationml/2006/ole">
            <mc:AlternateContent xmlns:mc="http://schemas.openxmlformats.org/markup-compatibility/2006">
              <mc:Choice xmlns:v="urn:schemas-microsoft-com:vml" Requires="v">
                <p:oleObj spid="_x0000_s214058" name="…quation" r:id="rId9" imgW="203200" imgH="241300" progId="Equation.3">
                  <p:embed/>
                </p:oleObj>
              </mc:Choice>
              <mc:Fallback>
                <p:oleObj name="…quation" r:id="rId9" imgW="203200" imgH="241300" progId="Equation.3">
                  <p:embed/>
                  <p:pic>
                    <p:nvPicPr>
                      <p:cNvPr id="223247" name="Objet 40">
                        <a:extLst>
                          <a:ext uri="{FF2B5EF4-FFF2-40B4-BE49-F238E27FC236}">
                            <a16:creationId xmlns:a16="http://schemas.microsoft.com/office/drawing/2014/main" id="{66F8ADF0-50C8-ED47-BEFC-F88EE663326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937375" y="1012825"/>
                        <a:ext cx="284163" cy="334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23248" name="Objet 41">
            <a:extLst>
              <a:ext uri="{FF2B5EF4-FFF2-40B4-BE49-F238E27FC236}">
                <a16:creationId xmlns:a16="http://schemas.microsoft.com/office/drawing/2014/main" id="{19B0DAF2-FA5A-EB48-92CA-DFAA10A4035B}"/>
              </a:ext>
            </a:extLst>
          </p:cNvPr>
          <p:cNvGraphicFramePr>
            <a:graphicFrameLocks noChangeAspect="1"/>
          </p:cNvGraphicFramePr>
          <p:nvPr/>
        </p:nvGraphicFramePr>
        <p:xfrm>
          <a:off x="6959600" y="1914525"/>
          <a:ext cx="301625" cy="334963"/>
        </p:xfrm>
        <a:graphic>
          <a:graphicData uri="http://schemas.openxmlformats.org/presentationml/2006/ole">
            <mc:AlternateContent xmlns:mc="http://schemas.openxmlformats.org/markup-compatibility/2006">
              <mc:Choice xmlns:v="urn:schemas-microsoft-com:vml" Requires="v">
                <p:oleObj spid="_x0000_s214059" name="…quation" r:id="rId11" imgW="215900" imgH="241300" progId="Equation.3">
                  <p:embed/>
                </p:oleObj>
              </mc:Choice>
              <mc:Fallback>
                <p:oleObj name="…quation" r:id="rId11" imgW="215900" imgH="241300" progId="Equation.3">
                  <p:embed/>
                  <p:pic>
                    <p:nvPicPr>
                      <p:cNvPr id="223248" name="Objet 41">
                        <a:extLst>
                          <a:ext uri="{FF2B5EF4-FFF2-40B4-BE49-F238E27FC236}">
                            <a16:creationId xmlns:a16="http://schemas.microsoft.com/office/drawing/2014/main" id="{19B0DAF2-FA5A-EB48-92CA-DFAA10A4035B}"/>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959600" y="1914525"/>
                        <a:ext cx="301625" cy="334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23249" name="Objet 42">
            <a:extLst>
              <a:ext uri="{FF2B5EF4-FFF2-40B4-BE49-F238E27FC236}">
                <a16:creationId xmlns:a16="http://schemas.microsoft.com/office/drawing/2014/main" id="{8BD45DD9-6396-AE44-B04C-68FF348829F5}"/>
              </a:ext>
            </a:extLst>
          </p:cNvPr>
          <p:cNvGraphicFramePr>
            <a:graphicFrameLocks noChangeAspect="1"/>
          </p:cNvGraphicFramePr>
          <p:nvPr/>
        </p:nvGraphicFramePr>
        <p:xfrm>
          <a:off x="6948488" y="2824163"/>
          <a:ext cx="301625" cy="334962"/>
        </p:xfrm>
        <a:graphic>
          <a:graphicData uri="http://schemas.openxmlformats.org/presentationml/2006/ole">
            <mc:AlternateContent xmlns:mc="http://schemas.openxmlformats.org/markup-compatibility/2006">
              <mc:Choice xmlns:v="urn:schemas-microsoft-com:vml" Requires="v">
                <p:oleObj spid="_x0000_s214060" name="…quation" r:id="rId13" imgW="215900" imgH="241300" progId="Equation.3">
                  <p:embed/>
                </p:oleObj>
              </mc:Choice>
              <mc:Fallback>
                <p:oleObj name="…quation" r:id="rId13" imgW="215900" imgH="241300" progId="Equation.3">
                  <p:embed/>
                  <p:pic>
                    <p:nvPicPr>
                      <p:cNvPr id="223249" name="Objet 42">
                        <a:extLst>
                          <a:ext uri="{FF2B5EF4-FFF2-40B4-BE49-F238E27FC236}">
                            <a16:creationId xmlns:a16="http://schemas.microsoft.com/office/drawing/2014/main" id="{8BD45DD9-6396-AE44-B04C-68FF348829F5}"/>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948488" y="2824163"/>
                        <a:ext cx="301625" cy="334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23250" name="Objet 43">
            <a:extLst>
              <a:ext uri="{FF2B5EF4-FFF2-40B4-BE49-F238E27FC236}">
                <a16:creationId xmlns:a16="http://schemas.microsoft.com/office/drawing/2014/main" id="{7DD1D8B4-AEA5-004A-9F68-D8089C15CD8E}"/>
              </a:ext>
            </a:extLst>
          </p:cNvPr>
          <p:cNvGraphicFramePr>
            <a:graphicFrameLocks noChangeAspect="1"/>
          </p:cNvGraphicFramePr>
          <p:nvPr/>
        </p:nvGraphicFramePr>
        <p:xfrm>
          <a:off x="6938963" y="3819525"/>
          <a:ext cx="301625" cy="334963"/>
        </p:xfrm>
        <a:graphic>
          <a:graphicData uri="http://schemas.openxmlformats.org/presentationml/2006/ole">
            <mc:AlternateContent xmlns:mc="http://schemas.openxmlformats.org/markup-compatibility/2006">
              <mc:Choice xmlns:v="urn:schemas-microsoft-com:vml" Requires="v">
                <p:oleObj spid="_x0000_s214061" name="…quation" r:id="rId15" imgW="215900" imgH="241300" progId="Equation.3">
                  <p:embed/>
                </p:oleObj>
              </mc:Choice>
              <mc:Fallback>
                <p:oleObj name="…quation" r:id="rId15" imgW="215900" imgH="241300" progId="Equation.3">
                  <p:embed/>
                  <p:pic>
                    <p:nvPicPr>
                      <p:cNvPr id="223250" name="Objet 43">
                        <a:extLst>
                          <a:ext uri="{FF2B5EF4-FFF2-40B4-BE49-F238E27FC236}">
                            <a16:creationId xmlns:a16="http://schemas.microsoft.com/office/drawing/2014/main" id="{7DD1D8B4-AEA5-004A-9F68-D8089C15CD8E}"/>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938963" y="3819525"/>
                        <a:ext cx="301625" cy="334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23251" name="Rectangle 1">
            <a:extLst>
              <a:ext uri="{FF2B5EF4-FFF2-40B4-BE49-F238E27FC236}">
                <a16:creationId xmlns:a16="http://schemas.microsoft.com/office/drawing/2014/main" id="{74CABF1D-1629-A845-B6D4-B8AC85AAA48E}"/>
              </a:ext>
            </a:extLst>
          </p:cNvPr>
          <p:cNvSpPr>
            <a:spLocks noChangeArrowheads="1"/>
          </p:cNvSpPr>
          <p:nvPr/>
        </p:nvSpPr>
        <p:spPr bwMode="auto">
          <a:xfrm>
            <a:off x="2371725" y="822325"/>
            <a:ext cx="10572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eaLnBrk="1" hangingPunct="1"/>
            <a:r>
              <a:rPr lang="en-US" altLang="en-US" b="1">
                <a:solidFill>
                  <a:schemeClr val="bg2"/>
                </a:solidFill>
              </a:rPr>
              <a:t>Encoding</a:t>
            </a:r>
            <a:endParaRPr lang="en-US" altLang="en-US"/>
          </a:p>
        </p:txBody>
      </p:sp>
      <p:sp>
        <p:nvSpPr>
          <p:cNvPr id="223252" name="Rectangle 24">
            <a:extLst>
              <a:ext uri="{FF2B5EF4-FFF2-40B4-BE49-F238E27FC236}">
                <a16:creationId xmlns:a16="http://schemas.microsoft.com/office/drawing/2014/main" id="{31EB8372-8F54-5A42-B41B-2920599336DC}"/>
              </a:ext>
            </a:extLst>
          </p:cNvPr>
          <p:cNvSpPr>
            <a:spLocks noChangeArrowheads="1"/>
          </p:cNvSpPr>
          <p:nvPr/>
        </p:nvSpPr>
        <p:spPr bwMode="auto">
          <a:xfrm>
            <a:off x="4762500" y="808038"/>
            <a:ext cx="108108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eaLnBrk="1" hangingPunct="1"/>
            <a:r>
              <a:rPr lang="en-US" altLang="en-US" b="1">
                <a:solidFill>
                  <a:schemeClr val="accent2"/>
                </a:solidFill>
              </a:rPr>
              <a:t>Decoding</a:t>
            </a:r>
            <a:endParaRPr lang="en-US" altLang="en-US"/>
          </a:p>
        </p:txBody>
      </p:sp>
      <p:pic>
        <p:nvPicPr>
          <p:cNvPr id="223253" name="Image 25">
            <a:extLst>
              <a:ext uri="{FF2B5EF4-FFF2-40B4-BE49-F238E27FC236}">
                <a16:creationId xmlns:a16="http://schemas.microsoft.com/office/drawing/2014/main" id="{6347C07E-F776-3C48-AD3F-0115156ED7B8}"/>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070600" y="2573338"/>
            <a:ext cx="779463" cy="779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3254" name="ZoneTexte 26">
            <a:extLst>
              <a:ext uri="{FF2B5EF4-FFF2-40B4-BE49-F238E27FC236}">
                <a16:creationId xmlns:a16="http://schemas.microsoft.com/office/drawing/2014/main" id="{DD198ACF-CE2E-1C4A-8BD2-3F3B703C88AF}"/>
              </a:ext>
            </a:extLst>
          </p:cNvPr>
          <p:cNvSpPr txBox="1">
            <a:spLocks noChangeArrowheads="1"/>
          </p:cNvSpPr>
          <p:nvPr/>
        </p:nvSpPr>
        <p:spPr bwMode="auto">
          <a:xfrm>
            <a:off x="1452563" y="4156075"/>
            <a:ext cx="648176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algn="ctr" eaLnBrk="1" hangingPunct="1"/>
            <a:r>
              <a:rPr lang="en-US" altLang="en-US" b="1">
                <a:solidFill>
                  <a:schemeClr val="accent2"/>
                </a:solidFill>
              </a:rPr>
              <a:t>Decoding: data reconstruction from the latent representation</a:t>
            </a:r>
          </a:p>
        </p:txBody>
      </p:sp>
      <p:sp>
        <p:nvSpPr>
          <p:cNvPr id="223255" name="ZoneTexte 29">
            <a:extLst>
              <a:ext uri="{FF2B5EF4-FFF2-40B4-BE49-F238E27FC236}">
                <a16:creationId xmlns:a16="http://schemas.microsoft.com/office/drawing/2014/main" id="{DF12DF4F-F3CC-8B4D-B464-4D4B9C476BF1}"/>
              </a:ext>
            </a:extLst>
          </p:cNvPr>
          <p:cNvSpPr txBox="1">
            <a:spLocks noChangeArrowheads="1"/>
          </p:cNvSpPr>
          <p:nvPr/>
        </p:nvSpPr>
        <p:spPr bwMode="auto">
          <a:xfrm>
            <a:off x="3617913" y="1814513"/>
            <a:ext cx="14922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algn="ctr" eaLnBrk="1" hangingPunct="1"/>
            <a:r>
              <a:rPr lang="en-US" altLang="en-US" sz="1400"/>
              <a:t>Patient’s latent</a:t>
            </a:r>
          </a:p>
          <a:p>
            <a:pPr algn="ctr" eaLnBrk="1" hangingPunct="1"/>
            <a:r>
              <a:rPr lang="en-US" altLang="en-US" sz="1400"/>
              <a:t> status</a:t>
            </a:r>
          </a:p>
        </p:txBody>
      </p:sp>
      <p:sp>
        <p:nvSpPr>
          <p:cNvPr id="223257" name="Rectangle 27">
            <a:extLst>
              <a:ext uri="{FF2B5EF4-FFF2-40B4-BE49-F238E27FC236}">
                <a16:creationId xmlns:a16="http://schemas.microsoft.com/office/drawing/2014/main" id="{6D03CF5B-3F73-3F40-B21D-9347F253E9B7}"/>
              </a:ext>
            </a:extLst>
          </p:cNvPr>
          <p:cNvSpPr>
            <a:spLocks noChangeArrowheads="1"/>
          </p:cNvSpPr>
          <p:nvPr/>
        </p:nvSpPr>
        <p:spPr bwMode="auto">
          <a:xfrm>
            <a:off x="1347788" y="4805363"/>
            <a:ext cx="69437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algn="ctr" eaLnBrk="1" hangingPunct="1"/>
            <a:r>
              <a:rPr lang="en-US" altLang="en-US" sz="1400" b="1">
                <a:solidFill>
                  <a:schemeClr val="bg1"/>
                </a:solidFill>
              </a:rPr>
              <a:t>Antelmi, Ayache, Robert and Lorenzi, ICML 2019</a:t>
            </a:r>
            <a:endParaRPr lang="fr-FR" altLang="en-US" sz="1400" b="1">
              <a:solidFill>
                <a:schemeClr val="bg1"/>
              </a:solidFill>
            </a:endParaRPr>
          </a:p>
        </p:txBody>
      </p:sp>
      <p:grpSp>
        <p:nvGrpSpPr>
          <p:cNvPr id="2" name="Group 1">
            <a:extLst>
              <a:ext uri="{FF2B5EF4-FFF2-40B4-BE49-F238E27FC236}">
                <a16:creationId xmlns:a16="http://schemas.microsoft.com/office/drawing/2014/main" id="{885819DA-706D-45D5-86C0-7DDCAF56EBEB}"/>
              </a:ext>
            </a:extLst>
          </p:cNvPr>
          <p:cNvGrpSpPr/>
          <p:nvPr/>
        </p:nvGrpSpPr>
        <p:grpSpPr>
          <a:xfrm>
            <a:off x="7156343" y="2361555"/>
            <a:ext cx="1863670" cy="371960"/>
            <a:chOff x="7156343" y="2623089"/>
            <a:chExt cx="1863670" cy="371960"/>
          </a:xfrm>
        </p:grpSpPr>
        <p:sp>
          <p:nvSpPr>
            <p:cNvPr id="28" name="Rectangle 27">
              <a:extLst>
                <a:ext uri="{FF2B5EF4-FFF2-40B4-BE49-F238E27FC236}">
                  <a16:creationId xmlns:a16="http://schemas.microsoft.com/office/drawing/2014/main" id="{7F8DE878-3D20-4F0F-8D41-ED97BE3EC57D}"/>
                </a:ext>
              </a:extLst>
            </p:cNvPr>
            <p:cNvSpPr/>
            <p:nvPr/>
          </p:nvSpPr>
          <p:spPr>
            <a:xfrm>
              <a:off x="7156343" y="2623089"/>
              <a:ext cx="1863670" cy="371960"/>
            </a:xfrm>
            <a:prstGeom prst="rect">
              <a:avLst/>
            </a:prstGeom>
            <a:solidFill>
              <a:schemeClr val="bg1"/>
            </a:solidFill>
            <a:ln>
              <a:solidFill>
                <a:srgbClr val="0070C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9" name="Graphic 2">
              <a:extLst>
                <a:ext uri="{FF2B5EF4-FFF2-40B4-BE49-F238E27FC236}">
                  <a16:creationId xmlns:a16="http://schemas.microsoft.com/office/drawing/2014/main" id="{840B36F9-58C3-4E09-9DD8-EAEA249F64FB}"/>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7181529" y="2694942"/>
              <a:ext cx="1818138" cy="233096"/>
            </a:xfrm>
            <a:prstGeom prst="rect">
              <a:avLst/>
            </a:prstGeom>
          </p:spPr>
        </p:pic>
      </p:gr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1" name="Espace réservé du numéro de diapositive 3">
            <a:extLst>
              <a:ext uri="{FF2B5EF4-FFF2-40B4-BE49-F238E27FC236}">
                <a16:creationId xmlns:a16="http://schemas.microsoft.com/office/drawing/2014/main" id="{E75E8C62-3D28-114B-986F-8169F5A8A1EA}"/>
              </a:ext>
            </a:extLst>
          </p:cNvPr>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r>
              <a:rPr lang="fr-FR" altLang="en-US">
                <a:solidFill>
                  <a:schemeClr val="bg1"/>
                </a:solidFill>
                <a:latin typeface="Arial" panose="020B0604020202020204" pitchFamily="34" charset="0"/>
              </a:rPr>
              <a:t>- </a:t>
            </a:r>
            <a:fld id="{F6EC09FF-B340-DE4D-A5AC-B5714594D783}" type="slidenum">
              <a:rPr lang="fr-FR" altLang="en-US">
                <a:solidFill>
                  <a:schemeClr val="bg1"/>
                </a:solidFill>
                <a:latin typeface="Arial" panose="020B0604020202020204" pitchFamily="34" charset="0"/>
              </a:rPr>
              <a:pPr/>
              <a:t>65</a:t>
            </a:fld>
            <a:endParaRPr lang="fr-FR" altLang="en-US">
              <a:solidFill>
                <a:schemeClr val="bg1"/>
              </a:solidFill>
              <a:latin typeface="Arial" panose="020B0604020202020204" pitchFamily="34" charset="0"/>
            </a:endParaRPr>
          </a:p>
        </p:txBody>
      </p:sp>
      <p:sp>
        <p:nvSpPr>
          <p:cNvPr id="5" name="Ellipse 4">
            <a:extLst>
              <a:ext uri="{FF2B5EF4-FFF2-40B4-BE49-F238E27FC236}">
                <a16:creationId xmlns:a16="http://schemas.microsoft.com/office/drawing/2014/main" id="{D1108FCB-927E-7446-BF30-A36C6FC1328C}"/>
              </a:ext>
            </a:extLst>
          </p:cNvPr>
          <p:cNvSpPr/>
          <p:nvPr/>
        </p:nvSpPr>
        <p:spPr>
          <a:xfrm rot="21274664">
            <a:off x="3548063" y="1803400"/>
            <a:ext cx="1446212" cy="522288"/>
          </a:xfrm>
          <a:prstGeom prst="ellipse">
            <a:avLst/>
          </a:prstGeom>
          <a:noFill/>
          <a:ln w="28575" cmpd="sng">
            <a:solidFill>
              <a:schemeClr val="accent2"/>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pic>
        <p:nvPicPr>
          <p:cNvPr id="225283" name="Image 15">
            <a:extLst>
              <a:ext uri="{FF2B5EF4-FFF2-40B4-BE49-F238E27FC236}">
                <a16:creationId xmlns:a16="http://schemas.microsoft.com/office/drawing/2014/main" id="{8167E70C-5D14-FE4F-853E-AF05F19A293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86463" y="839788"/>
            <a:ext cx="862012"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284" name="Image 16">
            <a:extLst>
              <a:ext uri="{FF2B5EF4-FFF2-40B4-BE49-F238E27FC236}">
                <a16:creationId xmlns:a16="http://schemas.microsoft.com/office/drawing/2014/main" id="{7D4763DE-D9A1-9B4A-8AC0-029F9AA1452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05513" y="1671638"/>
            <a:ext cx="842962"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285" name="Image 17">
            <a:extLst>
              <a:ext uri="{FF2B5EF4-FFF2-40B4-BE49-F238E27FC236}">
                <a16:creationId xmlns:a16="http://schemas.microsoft.com/office/drawing/2014/main" id="{B6240402-400C-324E-848F-9E8B8DC0BC5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16638" y="3503613"/>
            <a:ext cx="766762"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286" name="Image 19">
            <a:extLst>
              <a:ext uri="{FF2B5EF4-FFF2-40B4-BE49-F238E27FC236}">
                <a16:creationId xmlns:a16="http://schemas.microsoft.com/office/drawing/2014/main" id="{65111506-0BE4-CD4E-8875-65AB6D6560F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11275" y="1671638"/>
            <a:ext cx="841375"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Titre 1">
            <a:extLst>
              <a:ext uri="{FF2B5EF4-FFF2-40B4-BE49-F238E27FC236}">
                <a16:creationId xmlns:a16="http://schemas.microsoft.com/office/drawing/2014/main" id="{6689D697-971E-0841-9F16-495CD06F45C1}"/>
              </a:ext>
            </a:extLst>
          </p:cNvPr>
          <p:cNvSpPr txBox="1">
            <a:spLocks/>
          </p:cNvSpPr>
          <p:nvPr/>
        </p:nvSpPr>
        <p:spPr>
          <a:xfrm>
            <a:off x="-369888" y="28575"/>
            <a:ext cx="9996488" cy="857250"/>
          </a:xfrm>
          <a:prstGeom prst="rect">
            <a:avLst/>
          </a:prstGeom>
        </p:spPr>
        <p:txBody>
          <a:bodyPr>
            <a:normAutofit fontScale="97500"/>
          </a:bodyPr>
          <a:lstStyle>
            <a:lvl1pPr algn="l" rtl="0" eaLnBrk="1" fontAlgn="base" hangingPunct="1">
              <a:spcBef>
                <a:spcPct val="0"/>
              </a:spcBef>
              <a:spcAft>
                <a:spcPct val="0"/>
              </a:spcAft>
              <a:defRPr sz="3300" b="1">
                <a:solidFill>
                  <a:schemeClr val="tx2"/>
                </a:solidFill>
                <a:latin typeface="+mj-lt"/>
                <a:ea typeface="+mj-ea"/>
                <a:cs typeface="+mj-cs"/>
              </a:defRPr>
            </a:lvl1pPr>
            <a:lvl2pPr algn="l" rtl="0" eaLnBrk="1" fontAlgn="base" hangingPunct="1">
              <a:spcBef>
                <a:spcPct val="0"/>
              </a:spcBef>
              <a:spcAft>
                <a:spcPct val="0"/>
              </a:spcAft>
              <a:defRPr sz="3300" b="1">
                <a:solidFill>
                  <a:schemeClr val="tx2"/>
                </a:solidFill>
                <a:latin typeface="Arial" charset="0"/>
                <a:ea typeface="ＭＳ Ｐゴシック" charset="0"/>
                <a:cs typeface="Arial" charset="0"/>
              </a:defRPr>
            </a:lvl2pPr>
            <a:lvl3pPr algn="l" rtl="0" eaLnBrk="1" fontAlgn="base" hangingPunct="1">
              <a:spcBef>
                <a:spcPct val="0"/>
              </a:spcBef>
              <a:spcAft>
                <a:spcPct val="0"/>
              </a:spcAft>
              <a:defRPr sz="3300" b="1">
                <a:solidFill>
                  <a:schemeClr val="tx2"/>
                </a:solidFill>
                <a:latin typeface="Arial" charset="0"/>
                <a:ea typeface="ＭＳ Ｐゴシック" charset="0"/>
                <a:cs typeface="Arial" charset="0"/>
              </a:defRPr>
            </a:lvl3pPr>
            <a:lvl4pPr algn="l" rtl="0" eaLnBrk="1" fontAlgn="base" hangingPunct="1">
              <a:spcBef>
                <a:spcPct val="0"/>
              </a:spcBef>
              <a:spcAft>
                <a:spcPct val="0"/>
              </a:spcAft>
              <a:defRPr sz="3300" b="1">
                <a:solidFill>
                  <a:schemeClr val="tx2"/>
                </a:solidFill>
                <a:latin typeface="Arial" charset="0"/>
                <a:ea typeface="ＭＳ Ｐゴシック" charset="0"/>
                <a:cs typeface="Arial" charset="0"/>
              </a:defRPr>
            </a:lvl4pPr>
            <a:lvl5pPr algn="l" rtl="0" eaLnBrk="1" fontAlgn="base" hangingPunct="1">
              <a:spcBef>
                <a:spcPct val="0"/>
              </a:spcBef>
              <a:spcAft>
                <a:spcPct val="0"/>
              </a:spcAft>
              <a:defRPr sz="3300" b="1">
                <a:solidFill>
                  <a:schemeClr val="tx2"/>
                </a:solidFill>
                <a:latin typeface="Arial" charset="0"/>
                <a:ea typeface="ＭＳ Ｐゴシック" charset="0"/>
                <a:cs typeface="Arial" charset="0"/>
              </a:defRPr>
            </a:lvl5pPr>
            <a:lvl6pPr marL="457200" algn="l" rtl="0" eaLnBrk="1" fontAlgn="base" hangingPunct="1">
              <a:spcBef>
                <a:spcPct val="0"/>
              </a:spcBef>
              <a:spcAft>
                <a:spcPct val="0"/>
              </a:spcAft>
              <a:defRPr sz="3300" b="1">
                <a:solidFill>
                  <a:schemeClr val="tx2"/>
                </a:solidFill>
                <a:latin typeface="Arial" charset="0"/>
                <a:ea typeface="ＭＳ Ｐゴシック" charset="0"/>
                <a:cs typeface="Arial" charset="0"/>
              </a:defRPr>
            </a:lvl6pPr>
            <a:lvl7pPr marL="914400" algn="l" rtl="0" eaLnBrk="1" fontAlgn="base" hangingPunct="1">
              <a:spcBef>
                <a:spcPct val="0"/>
              </a:spcBef>
              <a:spcAft>
                <a:spcPct val="0"/>
              </a:spcAft>
              <a:defRPr sz="3300" b="1">
                <a:solidFill>
                  <a:schemeClr val="tx2"/>
                </a:solidFill>
                <a:latin typeface="Arial" charset="0"/>
                <a:ea typeface="ＭＳ Ｐゴシック" charset="0"/>
                <a:cs typeface="Arial" charset="0"/>
              </a:defRPr>
            </a:lvl7pPr>
            <a:lvl8pPr marL="1371600" algn="l" rtl="0" eaLnBrk="1" fontAlgn="base" hangingPunct="1">
              <a:spcBef>
                <a:spcPct val="0"/>
              </a:spcBef>
              <a:spcAft>
                <a:spcPct val="0"/>
              </a:spcAft>
              <a:defRPr sz="3300" b="1">
                <a:solidFill>
                  <a:schemeClr val="tx2"/>
                </a:solidFill>
                <a:latin typeface="Arial" charset="0"/>
                <a:ea typeface="ＭＳ Ｐゴシック" charset="0"/>
                <a:cs typeface="Arial" charset="0"/>
              </a:defRPr>
            </a:lvl8pPr>
            <a:lvl9pPr marL="1828800" algn="l" rtl="0" eaLnBrk="1" fontAlgn="base" hangingPunct="1">
              <a:spcBef>
                <a:spcPct val="0"/>
              </a:spcBef>
              <a:spcAft>
                <a:spcPct val="0"/>
              </a:spcAft>
              <a:defRPr sz="3300" b="1">
                <a:solidFill>
                  <a:schemeClr val="tx2"/>
                </a:solidFill>
                <a:latin typeface="Arial" charset="0"/>
                <a:ea typeface="ＭＳ Ｐゴシック" charset="0"/>
                <a:cs typeface="Arial" charset="0"/>
              </a:defRPr>
            </a:lvl9pPr>
          </a:lstStyle>
          <a:p>
            <a:pPr algn="ctr">
              <a:defRPr/>
            </a:pPr>
            <a:r>
              <a:rPr lang="fr-FR" sz="2700" err="1">
                <a:solidFill>
                  <a:schemeClr val="tx1"/>
                </a:solidFill>
                <a:latin typeface="Calibri"/>
                <a:cs typeface="Calibri"/>
              </a:rPr>
              <a:t>Generative</a:t>
            </a:r>
            <a:r>
              <a:rPr lang="fr-FR" sz="2700">
                <a:solidFill>
                  <a:schemeClr val="tx1"/>
                </a:solidFill>
                <a:latin typeface="Calibri"/>
                <a:cs typeface="Calibri"/>
              </a:rPr>
              <a:t> </a:t>
            </a:r>
            <a:r>
              <a:rPr lang="fr-FR" sz="2700" err="1">
                <a:solidFill>
                  <a:schemeClr val="tx1"/>
                </a:solidFill>
                <a:latin typeface="Calibri"/>
                <a:cs typeface="Calibri"/>
              </a:rPr>
              <a:t>representation</a:t>
            </a:r>
            <a:r>
              <a:rPr lang="fr-FR" sz="2700">
                <a:solidFill>
                  <a:schemeClr val="tx1"/>
                </a:solidFill>
                <a:latin typeface="Calibri"/>
                <a:cs typeface="Calibri"/>
              </a:rPr>
              <a:t> of multimodal data</a:t>
            </a:r>
            <a:endParaRPr lang="fr-FR" sz="2400">
              <a:solidFill>
                <a:schemeClr val="tx1"/>
              </a:solidFill>
              <a:latin typeface="Calibri"/>
              <a:cs typeface="Calibri"/>
            </a:endParaRPr>
          </a:p>
        </p:txBody>
      </p:sp>
      <p:cxnSp>
        <p:nvCxnSpPr>
          <p:cNvPr id="30" name="Connecteur droit avec flèche 29">
            <a:extLst>
              <a:ext uri="{FF2B5EF4-FFF2-40B4-BE49-F238E27FC236}">
                <a16:creationId xmlns:a16="http://schemas.microsoft.com/office/drawing/2014/main" id="{552079AF-8BFF-454E-B2FE-A484E778E904}"/>
              </a:ext>
            </a:extLst>
          </p:cNvPr>
          <p:cNvCxnSpPr/>
          <p:nvPr/>
        </p:nvCxnSpPr>
        <p:spPr>
          <a:xfrm>
            <a:off x="2189163" y="2054225"/>
            <a:ext cx="1358900" cy="9525"/>
          </a:xfrm>
          <a:prstGeom prst="straightConnector1">
            <a:avLst/>
          </a:prstGeom>
          <a:ln>
            <a:solidFill>
              <a:schemeClr val="accent2"/>
            </a:solidFill>
            <a:tailEnd type="arrow"/>
          </a:ln>
        </p:spPr>
        <p:style>
          <a:lnRef idx="2">
            <a:schemeClr val="accent1"/>
          </a:lnRef>
          <a:fillRef idx="0">
            <a:schemeClr val="accent1"/>
          </a:fillRef>
          <a:effectRef idx="1">
            <a:schemeClr val="accent1"/>
          </a:effectRef>
          <a:fontRef idx="minor">
            <a:schemeClr val="tx1"/>
          </a:fontRef>
        </p:style>
      </p:cxnSp>
      <p:cxnSp>
        <p:nvCxnSpPr>
          <p:cNvPr id="33" name="Connecteur droit avec flèche 32">
            <a:extLst>
              <a:ext uri="{FF2B5EF4-FFF2-40B4-BE49-F238E27FC236}">
                <a16:creationId xmlns:a16="http://schemas.microsoft.com/office/drawing/2014/main" id="{206A1303-6458-6748-9DCF-369CB2869147}"/>
              </a:ext>
            </a:extLst>
          </p:cNvPr>
          <p:cNvCxnSpPr/>
          <p:nvPr/>
        </p:nvCxnSpPr>
        <p:spPr>
          <a:xfrm flipV="1">
            <a:off x="4899025" y="1289050"/>
            <a:ext cx="1057275" cy="54451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4" name="Connecteur droit avec flèche 33">
            <a:extLst>
              <a:ext uri="{FF2B5EF4-FFF2-40B4-BE49-F238E27FC236}">
                <a16:creationId xmlns:a16="http://schemas.microsoft.com/office/drawing/2014/main" id="{30B623A7-44AD-C94A-9A48-DC9B11E2DAC1}"/>
              </a:ext>
            </a:extLst>
          </p:cNvPr>
          <p:cNvCxnSpPr/>
          <p:nvPr/>
        </p:nvCxnSpPr>
        <p:spPr>
          <a:xfrm>
            <a:off x="5140325" y="2092325"/>
            <a:ext cx="846138"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5" name="Connecteur droit avec flèche 34">
            <a:extLst>
              <a:ext uri="{FF2B5EF4-FFF2-40B4-BE49-F238E27FC236}">
                <a16:creationId xmlns:a16="http://schemas.microsoft.com/office/drawing/2014/main" id="{2D263882-8195-874B-BE2F-A058DF46D622}"/>
              </a:ext>
            </a:extLst>
          </p:cNvPr>
          <p:cNvCxnSpPr/>
          <p:nvPr/>
        </p:nvCxnSpPr>
        <p:spPr>
          <a:xfrm>
            <a:off x="5065713" y="2295525"/>
            <a:ext cx="920750" cy="57943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7" name="Connecteur droit avec flèche 36">
            <a:extLst>
              <a:ext uri="{FF2B5EF4-FFF2-40B4-BE49-F238E27FC236}">
                <a16:creationId xmlns:a16="http://schemas.microsoft.com/office/drawing/2014/main" id="{DFBE1614-4C4C-3C4B-855B-C0A9B351583F}"/>
              </a:ext>
            </a:extLst>
          </p:cNvPr>
          <p:cNvCxnSpPr/>
          <p:nvPr/>
        </p:nvCxnSpPr>
        <p:spPr>
          <a:xfrm>
            <a:off x="4899025" y="2351088"/>
            <a:ext cx="1106488" cy="135731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aphicFrame>
        <p:nvGraphicFramePr>
          <p:cNvPr id="225293" name="Objet 38">
            <a:extLst>
              <a:ext uri="{FF2B5EF4-FFF2-40B4-BE49-F238E27FC236}">
                <a16:creationId xmlns:a16="http://schemas.microsoft.com/office/drawing/2014/main" id="{36699239-D532-9547-8985-8476360E5DFE}"/>
              </a:ext>
            </a:extLst>
          </p:cNvPr>
          <p:cNvGraphicFramePr>
            <a:graphicFrameLocks noChangeAspect="1"/>
          </p:cNvGraphicFramePr>
          <p:nvPr/>
        </p:nvGraphicFramePr>
        <p:xfrm>
          <a:off x="6937375" y="1012825"/>
          <a:ext cx="284163" cy="334963"/>
        </p:xfrm>
        <a:graphic>
          <a:graphicData uri="http://schemas.openxmlformats.org/presentationml/2006/ole">
            <mc:AlternateContent xmlns:mc="http://schemas.openxmlformats.org/markup-compatibility/2006">
              <mc:Choice xmlns:v="urn:schemas-microsoft-com:vml" Requires="v">
                <p:oleObj spid="_x0000_s216105" name="…quation" r:id="rId7" imgW="203200" imgH="241300" progId="Equation.3">
                  <p:embed/>
                </p:oleObj>
              </mc:Choice>
              <mc:Fallback>
                <p:oleObj name="…quation" r:id="rId7" imgW="203200" imgH="241300" progId="Equation.3">
                  <p:embed/>
                  <p:pic>
                    <p:nvPicPr>
                      <p:cNvPr id="225293" name="Objet 38">
                        <a:extLst>
                          <a:ext uri="{FF2B5EF4-FFF2-40B4-BE49-F238E27FC236}">
                            <a16:creationId xmlns:a16="http://schemas.microsoft.com/office/drawing/2014/main" id="{36699239-D532-9547-8985-8476360E5DF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937375" y="1012825"/>
                        <a:ext cx="284163" cy="334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25294" name="Objet 39">
            <a:extLst>
              <a:ext uri="{FF2B5EF4-FFF2-40B4-BE49-F238E27FC236}">
                <a16:creationId xmlns:a16="http://schemas.microsoft.com/office/drawing/2014/main" id="{75B62638-666F-BF4F-A9D2-C90A7EB8BF7B}"/>
              </a:ext>
            </a:extLst>
          </p:cNvPr>
          <p:cNvGraphicFramePr>
            <a:graphicFrameLocks noChangeAspect="1"/>
          </p:cNvGraphicFramePr>
          <p:nvPr/>
        </p:nvGraphicFramePr>
        <p:xfrm>
          <a:off x="6959600" y="1914525"/>
          <a:ext cx="301625" cy="334963"/>
        </p:xfrm>
        <a:graphic>
          <a:graphicData uri="http://schemas.openxmlformats.org/presentationml/2006/ole">
            <mc:AlternateContent xmlns:mc="http://schemas.openxmlformats.org/markup-compatibility/2006">
              <mc:Choice xmlns:v="urn:schemas-microsoft-com:vml" Requires="v">
                <p:oleObj spid="_x0000_s216106" name="…quation" r:id="rId9" imgW="215900" imgH="241300" progId="Equation.3">
                  <p:embed/>
                </p:oleObj>
              </mc:Choice>
              <mc:Fallback>
                <p:oleObj name="…quation" r:id="rId9" imgW="215900" imgH="241300" progId="Equation.3">
                  <p:embed/>
                  <p:pic>
                    <p:nvPicPr>
                      <p:cNvPr id="225294" name="Objet 39">
                        <a:extLst>
                          <a:ext uri="{FF2B5EF4-FFF2-40B4-BE49-F238E27FC236}">
                            <a16:creationId xmlns:a16="http://schemas.microsoft.com/office/drawing/2014/main" id="{75B62638-666F-BF4F-A9D2-C90A7EB8BF7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959600" y="1914525"/>
                        <a:ext cx="301625" cy="334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25295" name="Objet 40">
            <a:extLst>
              <a:ext uri="{FF2B5EF4-FFF2-40B4-BE49-F238E27FC236}">
                <a16:creationId xmlns:a16="http://schemas.microsoft.com/office/drawing/2014/main" id="{A26A9A5C-617E-9C43-AE98-BAFAD69D7350}"/>
              </a:ext>
            </a:extLst>
          </p:cNvPr>
          <p:cNvGraphicFramePr>
            <a:graphicFrameLocks noChangeAspect="1"/>
          </p:cNvGraphicFramePr>
          <p:nvPr/>
        </p:nvGraphicFramePr>
        <p:xfrm>
          <a:off x="6948488" y="2824163"/>
          <a:ext cx="301625" cy="334962"/>
        </p:xfrm>
        <a:graphic>
          <a:graphicData uri="http://schemas.openxmlformats.org/presentationml/2006/ole">
            <mc:AlternateContent xmlns:mc="http://schemas.openxmlformats.org/markup-compatibility/2006">
              <mc:Choice xmlns:v="urn:schemas-microsoft-com:vml" Requires="v">
                <p:oleObj spid="_x0000_s216107" name="…quation" r:id="rId11" imgW="215900" imgH="241300" progId="Equation.3">
                  <p:embed/>
                </p:oleObj>
              </mc:Choice>
              <mc:Fallback>
                <p:oleObj name="…quation" r:id="rId11" imgW="215900" imgH="241300" progId="Equation.3">
                  <p:embed/>
                  <p:pic>
                    <p:nvPicPr>
                      <p:cNvPr id="225295" name="Objet 40">
                        <a:extLst>
                          <a:ext uri="{FF2B5EF4-FFF2-40B4-BE49-F238E27FC236}">
                            <a16:creationId xmlns:a16="http://schemas.microsoft.com/office/drawing/2014/main" id="{A26A9A5C-617E-9C43-AE98-BAFAD69D7350}"/>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948488" y="2824163"/>
                        <a:ext cx="301625" cy="334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25296" name="Objet 41">
            <a:extLst>
              <a:ext uri="{FF2B5EF4-FFF2-40B4-BE49-F238E27FC236}">
                <a16:creationId xmlns:a16="http://schemas.microsoft.com/office/drawing/2014/main" id="{D46DC63D-5A73-8342-8DB7-62E72BB1CBE2}"/>
              </a:ext>
            </a:extLst>
          </p:cNvPr>
          <p:cNvGraphicFramePr>
            <a:graphicFrameLocks noChangeAspect="1"/>
          </p:cNvGraphicFramePr>
          <p:nvPr/>
        </p:nvGraphicFramePr>
        <p:xfrm>
          <a:off x="6938963" y="3819525"/>
          <a:ext cx="301625" cy="334963"/>
        </p:xfrm>
        <a:graphic>
          <a:graphicData uri="http://schemas.openxmlformats.org/presentationml/2006/ole">
            <mc:AlternateContent xmlns:mc="http://schemas.openxmlformats.org/markup-compatibility/2006">
              <mc:Choice xmlns:v="urn:schemas-microsoft-com:vml" Requires="v">
                <p:oleObj spid="_x0000_s216108" name="…quation" r:id="rId13" imgW="215900" imgH="241300" progId="Equation.3">
                  <p:embed/>
                </p:oleObj>
              </mc:Choice>
              <mc:Fallback>
                <p:oleObj name="…quation" r:id="rId13" imgW="215900" imgH="241300" progId="Equation.3">
                  <p:embed/>
                  <p:pic>
                    <p:nvPicPr>
                      <p:cNvPr id="225296" name="Objet 41">
                        <a:extLst>
                          <a:ext uri="{FF2B5EF4-FFF2-40B4-BE49-F238E27FC236}">
                            <a16:creationId xmlns:a16="http://schemas.microsoft.com/office/drawing/2014/main" id="{D46DC63D-5A73-8342-8DB7-62E72BB1CBE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938963" y="3819525"/>
                        <a:ext cx="301625" cy="334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25297" name="Rectangle 24">
            <a:extLst>
              <a:ext uri="{FF2B5EF4-FFF2-40B4-BE49-F238E27FC236}">
                <a16:creationId xmlns:a16="http://schemas.microsoft.com/office/drawing/2014/main" id="{ACAA18B2-4834-3A42-BA85-07F9B2D58E52}"/>
              </a:ext>
            </a:extLst>
          </p:cNvPr>
          <p:cNvSpPr>
            <a:spLocks noChangeArrowheads="1"/>
          </p:cNvSpPr>
          <p:nvPr/>
        </p:nvSpPr>
        <p:spPr bwMode="auto">
          <a:xfrm>
            <a:off x="2371725" y="822325"/>
            <a:ext cx="10572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eaLnBrk="1" hangingPunct="1"/>
            <a:r>
              <a:rPr lang="en-US" altLang="en-US" b="1">
                <a:solidFill>
                  <a:schemeClr val="bg2"/>
                </a:solidFill>
              </a:rPr>
              <a:t>Encoding</a:t>
            </a:r>
            <a:endParaRPr lang="en-US" altLang="en-US"/>
          </a:p>
        </p:txBody>
      </p:sp>
      <p:pic>
        <p:nvPicPr>
          <p:cNvPr id="225298" name="Image 25">
            <a:extLst>
              <a:ext uri="{FF2B5EF4-FFF2-40B4-BE49-F238E27FC236}">
                <a16:creationId xmlns:a16="http://schemas.microsoft.com/office/drawing/2014/main" id="{31121916-98A0-D144-AD6D-7580A8FDC59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070600" y="2573338"/>
            <a:ext cx="779463" cy="779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299" name="ZoneTexte 26">
            <a:extLst>
              <a:ext uri="{FF2B5EF4-FFF2-40B4-BE49-F238E27FC236}">
                <a16:creationId xmlns:a16="http://schemas.microsoft.com/office/drawing/2014/main" id="{40284087-2873-D34A-91F4-3337B6D514E3}"/>
              </a:ext>
            </a:extLst>
          </p:cNvPr>
          <p:cNvSpPr txBox="1">
            <a:spLocks noChangeArrowheads="1"/>
          </p:cNvSpPr>
          <p:nvPr/>
        </p:nvSpPr>
        <p:spPr bwMode="auto">
          <a:xfrm>
            <a:off x="1452563" y="4156075"/>
            <a:ext cx="648176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algn="ctr" eaLnBrk="1" hangingPunct="1"/>
            <a:r>
              <a:rPr lang="en-US" altLang="en-US" b="1">
                <a:solidFill>
                  <a:schemeClr val="accent2"/>
                </a:solidFill>
              </a:rPr>
              <a:t>Decoding: data reconstruction from the latent representation</a:t>
            </a:r>
          </a:p>
        </p:txBody>
      </p:sp>
      <p:sp>
        <p:nvSpPr>
          <p:cNvPr id="225300" name="ZoneTexte 27">
            <a:extLst>
              <a:ext uri="{FF2B5EF4-FFF2-40B4-BE49-F238E27FC236}">
                <a16:creationId xmlns:a16="http://schemas.microsoft.com/office/drawing/2014/main" id="{C336CC1D-BB67-FE4B-9CE1-4B255562D44D}"/>
              </a:ext>
            </a:extLst>
          </p:cNvPr>
          <p:cNvSpPr txBox="1">
            <a:spLocks noChangeArrowheads="1"/>
          </p:cNvSpPr>
          <p:nvPr/>
        </p:nvSpPr>
        <p:spPr bwMode="auto">
          <a:xfrm>
            <a:off x="1452563" y="4422775"/>
            <a:ext cx="648176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algn="ctr" eaLnBrk="1" hangingPunct="1"/>
            <a:r>
              <a:rPr lang="en-US" altLang="en-US" b="1">
                <a:solidFill>
                  <a:schemeClr val="bg2"/>
                </a:solidFill>
              </a:rPr>
              <a:t>Encoding: latent representation from the data</a:t>
            </a:r>
          </a:p>
        </p:txBody>
      </p:sp>
      <p:graphicFrame>
        <p:nvGraphicFramePr>
          <p:cNvPr id="225302" name="Objet 42">
            <a:extLst>
              <a:ext uri="{FF2B5EF4-FFF2-40B4-BE49-F238E27FC236}">
                <a16:creationId xmlns:a16="http://schemas.microsoft.com/office/drawing/2014/main" id="{E268FA93-ED31-A043-97C9-5F91918AF4A4}"/>
              </a:ext>
            </a:extLst>
          </p:cNvPr>
          <p:cNvGraphicFramePr>
            <a:graphicFrameLocks noChangeAspect="1"/>
          </p:cNvGraphicFramePr>
          <p:nvPr/>
        </p:nvGraphicFramePr>
        <p:xfrm>
          <a:off x="3865563" y="2362200"/>
          <a:ext cx="1008062" cy="425450"/>
        </p:xfrm>
        <a:graphic>
          <a:graphicData uri="http://schemas.openxmlformats.org/presentationml/2006/ole">
            <mc:AlternateContent xmlns:mc="http://schemas.openxmlformats.org/markup-compatibility/2006">
              <mc:Choice xmlns:v="urn:schemas-microsoft-com:vml" Requires="v">
                <p:oleObj spid="_x0000_s216109" name="…quation" r:id="rId16" imgW="571500" imgH="241300" progId="Equation.3">
                  <p:embed/>
                </p:oleObj>
              </mc:Choice>
              <mc:Fallback>
                <p:oleObj name="…quation" r:id="rId16" imgW="571500" imgH="241300" progId="Equation.3">
                  <p:embed/>
                  <p:pic>
                    <p:nvPicPr>
                      <p:cNvPr id="225302" name="Objet 42">
                        <a:extLst>
                          <a:ext uri="{FF2B5EF4-FFF2-40B4-BE49-F238E27FC236}">
                            <a16:creationId xmlns:a16="http://schemas.microsoft.com/office/drawing/2014/main" id="{E268FA93-ED31-A043-97C9-5F91918AF4A4}"/>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865563" y="2362200"/>
                        <a:ext cx="1008062" cy="42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25303" name="ZoneTexte 43">
            <a:extLst>
              <a:ext uri="{FF2B5EF4-FFF2-40B4-BE49-F238E27FC236}">
                <a16:creationId xmlns:a16="http://schemas.microsoft.com/office/drawing/2014/main" id="{FCD883CC-8051-9A45-8CBC-7FC04A84430D}"/>
              </a:ext>
            </a:extLst>
          </p:cNvPr>
          <p:cNvSpPr txBox="1">
            <a:spLocks noChangeArrowheads="1"/>
          </p:cNvSpPr>
          <p:nvPr/>
        </p:nvSpPr>
        <p:spPr bwMode="auto">
          <a:xfrm>
            <a:off x="3617913" y="1814513"/>
            <a:ext cx="14922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algn="ctr" eaLnBrk="1" hangingPunct="1"/>
            <a:r>
              <a:rPr lang="en-US" altLang="en-US" sz="1400"/>
              <a:t>Patient’s latent</a:t>
            </a:r>
          </a:p>
          <a:p>
            <a:pPr algn="ctr" eaLnBrk="1" hangingPunct="1"/>
            <a:r>
              <a:rPr lang="en-US" altLang="en-US" sz="1400"/>
              <a:t> status</a:t>
            </a:r>
          </a:p>
        </p:txBody>
      </p:sp>
      <p:sp>
        <p:nvSpPr>
          <p:cNvPr id="225304" name="Rectangle 28">
            <a:extLst>
              <a:ext uri="{FF2B5EF4-FFF2-40B4-BE49-F238E27FC236}">
                <a16:creationId xmlns:a16="http://schemas.microsoft.com/office/drawing/2014/main" id="{E43E7AF2-7825-5F48-B1E0-7E7530709325}"/>
              </a:ext>
            </a:extLst>
          </p:cNvPr>
          <p:cNvSpPr>
            <a:spLocks noChangeArrowheads="1"/>
          </p:cNvSpPr>
          <p:nvPr/>
        </p:nvSpPr>
        <p:spPr bwMode="auto">
          <a:xfrm>
            <a:off x="4762500" y="808038"/>
            <a:ext cx="108108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eaLnBrk="1" hangingPunct="1"/>
            <a:r>
              <a:rPr lang="en-US" altLang="en-US" b="1">
                <a:solidFill>
                  <a:schemeClr val="accent2"/>
                </a:solidFill>
              </a:rPr>
              <a:t>Decoding</a:t>
            </a:r>
            <a:endParaRPr lang="en-US" altLang="en-US"/>
          </a:p>
        </p:txBody>
      </p:sp>
      <p:sp>
        <p:nvSpPr>
          <p:cNvPr id="225305" name="Rectangle 30">
            <a:extLst>
              <a:ext uri="{FF2B5EF4-FFF2-40B4-BE49-F238E27FC236}">
                <a16:creationId xmlns:a16="http://schemas.microsoft.com/office/drawing/2014/main" id="{C9E05EF4-1609-A044-A755-2F0A60D58DFE}"/>
              </a:ext>
            </a:extLst>
          </p:cNvPr>
          <p:cNvSpPr>
            <a:spLocks noChangeArrowheads="1"/>
          </p:cNvSpPr>
          <p:nvPr/>
        </p:nvSpPr>
        <p:spPr bwMode="auto">
          <a:xfrm>
            <a:off x="1347788" y="4805363"/>
            <a:ext cx="69437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algn="ctr" eaLnBrk="1" hangingPunct="1"/>
            <a:r>
              <a:rPr lang="en-US" altLang="en-US" sz="1400" b="1">
                <a:solidFill>
                  <a:schemeClr val="bg1"/>
                </a:solidFill>
              </a:rPr>
              <a:t>Antelmi, Ayache, Robert and Lorenzi, ICML 2019</a:t>
            </a:r>
            <a:endParaRPr lang="fr-FR" altLang="en-US" sz="1400" b="1">
              <a:solidFill>
                <a:schemeClr val="bg1"/>
              </a:solidFill>
            </a:endParaRPr>
          </a:p>
        </p:txBody>
      </p:sp>
      <p:grpSp>
        <p:nvGrpSpPr>
          <p:cNvPr id="6" name="Group 5">
            <a:extLst>
              <a:ext uri="{FF2B5EF4-FFF2-40B4-BE49-F238E27FC236}">
                <a16:creationId xmlns:a16="http://schemas.microsoft.com/office/drawing/2014/main" id="{262777EE-F210-4969-85FB-682BADE72346}"/>
              </a:ext>
            </a:extLst>
          </p:cNvPr>
          <p:cNvGrpSpPr/>
          <p:nvPr/>
        </p:nvGrpSpPr>
        <p:grpSpPr>
          <a:xfrm>
            <a:off x="7156343" y="2361555"/>
            <a:ext cx="1863670" cy="371960"/>
            <a:chOff x="7156343" y="2623089"/>
            <a:chExt cx="1863670" cy="371960"/>
          </a:xfrm>
        </p:grpSpPr>
        <p:sp>
          <p:nvSpPr>
            <p:cNvPr id="4" name="Rectangle 3">
              <a:extLst>
                <a:ext uri="{FF2B5EF4-FFF2-40B4-BE49-F238E27FC236}">
                  <a16:creationId xmlns:a16="http://schemas.microsoft.com/office/drawing/2014/main" id="{67CAB40E-8724-415E-9100-9FD14DCFF6C1}"/>
                </a:ext>
              </a:extLst>
            </p:cNvPr>
            <p:cNvSpPr/>
            <p:nvPr/>
          </p:nvSpPr>
          <p:spPr>
            <a:xfrm>
              <a:off x="7156343" y="2623089"/>
              <a:ext cx="1863670" cy="371960"/>
            </a:xfrm>
            <a:prstGeom prst="rect">
              <a:avLst/>
            </a:prstGeom>
            <a:solidFill>
              <a:schemeClr val="bg1"/>
            </a:solidFill>
            <a:ln>
              <a:solidFill>
                <a:srgbClr val="0070C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Graphic 2">
              <a:extLst>
                <a:ext uri="{FF2B5EF4-FFF2-40B4-BE49-F238E27FC236}">
                  <a16:creationId xmlns:a16="http://schemas.microsoft.com/office/drawing/2014/main" id="{1573C9FC-1475-42DE-B05F-375B9D888C16}"/>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7181529" y="2694942"/>
              <a:ext cx="1818138" cy="233096"/>
            </a:xfrm>
            <a:prstGeom prst="rect">
              <a:avLst/>
            </a:prstGeom>
          </p:spPr>
        </p:pic>
      </p:gr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29" name="Espace réservé du numéro de diapositive 3">
            <a:extLst>
              <a:ext uri="{FF2B5EF4-FFF2-40B4-BE49-F238E27FC236}">
                <a16:creationId xmlns:a16="http://schemas.microsoft.com/office/drawing/2014/main" id="{095F0D6B-5A37-E747-A06D-07A4EAC64418}"/>
              </a:ext>
            </a:extLst>
          </p:cNvPr>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r>
              <a:rPr lang="fr-FR" altLang="en-US">
                <a:solidFill>
                  <a:schemeClr val="bg1"/>
                </a:solidFill>
                <a:latin typeface="Arial" panose="020B0604020202020204" pitchFamily="34" charset="0"/>
              </a:rPr>
              <a:t>- </a:t>
            </a:r>
            <a:fld id="{AB63C908-2DBF-1845-8BD2-0B23BDCF80C2}" type="slidenum">
              <a:rPr lang="fr-FR" altLang="en-US">
                <a:solidFill>
                  <a:schemeClr val="bg1"/>
                </a:solidFill>
                <a:latin typeface="Arial" panose="020B0604020202020204" pitchFamily="34" charset="0"/>
              </a:rPr>
              <a:pPr/>
              <a:t>66</a:t>
            </a:fld>
            <a:endParaRPr lang="fr-FR" altLang="en-US">
              <a:solidFill>
                <a:schemeClr val="bg1"/>
              </a:solidFill>
              <a:latin typeface="Arial" panose="020B0604020202020204" pitchFamily="34" charset="0"/>
            </a:endParaRPr>
          </a:p>
        </p:txBody>
      </p:sp>
      <p:sp>
        <p:nvSpPr>
          <p:cNvPr id="5" name="Ellipse 4">
            <a:extLst>
              <a:ext uri="{FF2B5EF4-FFF2-40B4-BE49-F238E27FC236}">
                <a16:creationId xmlns:a16="http://schemas.microsoft.com/office/drawing/2014/main" id="{166C4495-3DE3-5C49-85EC-41DA93613F1C}"/>
              </a:ext>
            </a:extLst>
          </p:cNvPr>
          <p:cNvSpPr/>
          <p:nvPr/>
        </p:nvSpPr>
        <p:spPr>
          <a:xfrm rot="721312">
            <a:off x="3625850" y="1733550"/>
            <a:ext cx="1446213" cy="587375"/>
          </a:xfrm>
          <a:prstGeom prst="ellipse">
            <a:avLst/>
          </a:prstGeom>
          <a:noFill/>
          <a:ln w="28575"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cxnSp>
        <p:nvCxnSpPr>
          <p:cNvPr id="8" name="Connecteur droit avec flèche 7">
            <a:extLst>
              <a:ext uri="{FF2B5EF4-FFF2-40B4-BE49-F238E27FC236}">
                <a16:creationId xmlns:a16="http://schemas.microsoft.com/office/drawing/2014/main" id="{FD0CC893-C728-B944-B526-79C9FD046C4A}"/>
              </a:ext>
            </a:extLst>
          </p:cNvPr>
          <p:cNvCxnSpPr/>
          <p:nvPr/>
        </p:nvCxnSpPr>
        <p:spPr>
          <a:xfrm flipV="1">
            <a:off x="4899025" y="1289050"/>
            <a:ext cx="1057275" cy="54451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 name="Connecteur droit avec flèche 9">
            <a:extLst>
              <a:ext uri="{FF2B5EF4-FFF2-40B4-BE49-F238E27FC236}">
                <a16:creationId xmlns:a16="http://schemas.microsoft.com/office/drawing/2014/main" id="{46E0640E-5E2F-924C-BC9A-5AABE6225B45}"/>
              </a:ext>
            </a:extLst>
          </p:cNvPr>
          <p:cNvCxnSpPr/>
          <p:nvPr/>
        </p:nvCxnSpPr>
        <p:spPr>
          <a:xfrm>
            <a:off x="5140325" y="2092325"/>
            <a:ext cx="846138"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 name="Connecteur droit avec flèche 11">
            <a:extLst>
              <a:ext uri="{FF2B5EF4-FFF2-40B4-BE49-F238E27FC236}">
                <a16:creationId xmlns:a16="http://schemas.microsoft.com/office/drawing/2014/main" id="{8BB1D457-22A0-9040-94A0-EDA770DDBE29}"/>
              </a:ext>
            </a:extLst>
          </p:cNvPr>
          <p:cNvCxnSpPr/>
          <p:nvPr/>
        </p:nvCxnSpPr>
        <p:spPr>
          <a:xfrm>
            <a:off x="5065713" y="2295525"/>
            <a:ext cx="920750" cy="57943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227334" name="Image 15">
            <a:extLst>
              <a:ext uri="{FF2B5EF4-FFF2-40B4-BE49-F238E27FC236}">
                <a16:creationId xmlns:a16="http://schemas.microsoft.com/office/drawing/2014/main" id="{86BA8F65-A0EB-3146-B7B4-CA3122F245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86463" y="839788"/>
            <a:ext cx="862012"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7335" name="Image 16">
            <a:extLst>
              <a:ext uri="{FF2B5EF4-FFF2-40B4-BE49-F238E27FC236}">
                <a16:creationId xmlns:a16="http://schemas.microsoft.com/office/drawing/2014/main" id="{639EB089-6CAC-6341-97E4-FE2F3DE9C03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05513" y="1671638"/>
            <a:ext cx="842962"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7336" name="Image 17">
            <a:extLst>
              <a:ext uri="{FF2B5EF4-FFF2-40B4-BE49-F238E27FC236}">
                <a16:creationId xmlns:a16="http://schemas.microsoft.com/office/drawing/2014/main" id="{A32E1BA6-003B-4141-A1FC-5C4A706F1B0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16638" y="3503613"/>
            <a:ext cx="766762"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5" name="Connecteur droit avec flèche 24">
            <a:extLst>
              <a:ext uri="{FF2B5EF4-FFF2-40B4-BE49-F238E27FC236}">
                <a16:creationId xmlns:a16="http://schemas.microsoft.com/office/drawing/2014/main" id="{7C92A040-6571-DC40-A1FE-FAA732675C7C}"/>
              </a:ext>
            </a:extLst>
          </p:cNvPr>
          <p:cNvCxnSpPr/>
          <p:nvPr/>
        </p:nvCxnSpPr>
        <p:spPr>
          <a:xfrm>
            <a:off x="4899025" y="2351088"/>
            <a:ext cx="1106488" cy="135731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6" name="Titre 1">
            <a:extLst>
              <a:ext uri="{FF2B5EF4-FFF2-40B4-BE49-F238E27FC236}">
                <a16:creationId xmlns:a16="http://schemas.microsoft.com/office/drawing/2014/main" id="{BC10DB5C-E1F8-7A4E-AB6B-A473B69C7EAA}"/>
              </a:ext>
            </a:extLst>
          </p:cNvPr>
          <p:cNvSpPr txBox="1">
            <a:spLocks/>
          </p:cNvSpPr>
          <p:nvPr/>
        </p:nvSpPr>
        <p:spPr>
          <a:xfrm>
            <a:off x="-369888" y="28575"/>
            <a:ext cx="9996488" cy="857250"/>
          </a:xfrm>
          <a:prstGeom prst="rect">
            <a:avLst/>
          </a:prstGeom>
        </p:spPr>
        <p:txBody>
          <a:bodyPr>
            <a:normAutofit fontScale="97500"/>
          </a:bodyPr>
          <a:lstStyle>
            <a:lvl1pPr algn="l" rtl="0" eaLnBrk="1" fontAlgn="base" hangingPunct="1">
              <a:spcBef>
                <a:spcPct val="0"/>
              </a:spcBef>
              <a:spcAft>
                <a:spcPct val="0"/>
              </a:spcAft>
              <a:defRPr sz="3300" b="1">
                <a:solidFill>
                  <a:schemeClr val="tx2"/>
                </a:solidFill>
                <a:latin typeface="+mj-lt"/>
                <a:ea typeface="+mj-ea"/>
                <a:cs typeface="+mj-cs"/>
              </a:defRPr>
            </a:lvl1pPr>
            <a:lvl2pPr algn="l" rtl="0" eaLnBrk="1" fontAlgn="base" hangingPunct="1">
              <a:spcBef>
                <a:spcPct val="0"/>
              </a:spcBef>
              <a:spcAft>
                <a:spcPct val="0"/>
              </a:spcAft>
              <a:defRPr sz="3300" b="1">
                <a:solidFill>
                  <a:schemeClr val="tx2"/>
                </a:solidFill>
                <a:latin typeface="Arial" charset="0"/>
                <a:ea typeface="ＭＳ Ｐゴシック" charset="0"/>
                <a:cs typeface="Arial" charset="0"/>
              </a:defRPr>
            </a:lvl2pPr>
            <a:lvl3pPr algn="l" rtl="0" eaLnBrk="1" fontAlgn="base" hangingPunct="1">
              <a:spcBef>
                <a:spcPct val="0"/>
              </a:spcBef>
              <a:spcAft>
                <a:spcPct val="0"/>
              </a:spcAft>
              <a:defRPr sz="3300" b="1">
                <a:solidFill>
                  <a:schemeClr val="tx2"/>
                </a:solidFill>
                <a:latin typeface="Arial" charset="0"/>
                <a:ea typeface="ＭＳ Ｐゴシック" charset="0"/>
                <a:cs typeface="Arial" charset="0"/>
              </a:defRPr>
            </a:lvl3pPr>
            <a:lvl4pPr algn="l" rtl="0" eaLnBrk="1" fontAlgn="base" hangingPunct="1">
              <a:spcBef>
                <a:spcPct val="0"/>
              </a:spcBef>
              <a:spcAft>
                <a:spcPct val="0"/>
              </a:spcAft>
              <a:defRPr sz="3300" b="1">
                <a:solidFill>
                  <a:schemeClr val="tx2"/>
                </a:solidFill>
                <a:latin typeface="Arial" charset="0"/>
                <a:ea typeface="ＭＳ Ｐゴシック" charset="0"/>
                <a:cs typeface="Arial" charset="0"/>
              </a:defRPr>
            </a:lvl4pPr>
            <a:lvl5pPr algn="l" rtl="0" eaLnBrk="1" fontAlgn="base" hangingPunct="1">
              <a:spcBef>
                <a:spcPct val="0"/>
              </a:spcBef>
              <a:spcAft>
                <a:spcPct val="0"/>
              </a:spcAft>
              <a:defRPr sz="3300" b="1">
                <a:solidFill>
                  <a:schemeClr val="tx2"/>
                </a:solidFill>
                <a:latin typeface="Arial" charset="0"/>
                <a:ea typeface="ＭＳ Ｐゴシック" charset="0"/>
                <a:cs typeface="Arial" charset="0"/>
              </a:defRPr>
            </a:lvl5pPr>
            <a:lvl6pPr marL="457200" algn="l" rtl="0" eaLnBrk="1" fontAlgn="base" hangingPunct="1">
              <a:spcBef>
                <a:spcPct val="0"/>
              </a:spcBef>
              <a:spcAft>
                <a:spcPct val="0"/>
              </a:spcAft>
              <a:defRPr sz="3300" b="1">
                <a:solidFill>
                  <a:schemeClr val="tx2"/>
                </a:solidFill>
                <a:latin typeface="Arial" charset="0"/>
                <a:ea typeface="ＭＳ Ｐゴシック" charset="0"/>
                <a:cs typeface="Arial" charset="0"/>
              </a:defRPr>
            </a:lvl6pPr>
            <a:lvl7pPr marL="914400" algn="l" rtl="0" eaLnBrk="1" fontAlgn="base" hangingPunct="1">
              <a:spcBef>
                <a:spcPct val="0"/>
              </a:spcBef>
              <a:spcAft>
                <a:spcPct val="0"/>
              </a:spcAft>
              <a:defRPr sz="3300" b="1">
                <a:solidFill>
                  <a:schemeClr val="tx2"/>
                </a:solidFill>
                <a:latin typeface="Arial" charset="0"/>
                <a:ea typeface="ＭＳ Ｐゴシック" charset="0"/>
                <a:cs typeface="Arial" charset="0"/>
              </a:defRPr>
            </a:lvl7pPr>
            <a:lvl8pPr marL="1371600" algn="l" rtl="0" eaLnBrk="1" fontAlgn="base" hangingPunct="1">
              <a:spcBef>
                <a:spcPct val="0"/>
              </a:spcBef>
              <a:spcAft>
                <a:spcPct val="0"/>
              </a:spcAft>
              <a:defRPr sz="3300" b="1">
                <a:solidFill>
                  <a:schemeClr val="tx2"/>
                </a:solidFill>
                <a:latin typeface="Arial" charset="0"/>
                <a:ea typeface="ＭＳ Ｐゴシック" charset="0"/>
                <a:cs typeface="Arial" charset="0"/>
              </a:defRPr>
            </a:lvl8pPr>
            <a:lvl9pPr marL="1828800" algn="l" rtl="0" eaLnBrk="1" fontAlgn="base" hangingPunct="1">
              <a:spcBef>
                <a:spcPct val="0"/>
              </a:spcBef>
              <a:spcAft>
                <a:spcPct val="0"/>
              </a:spcAft>
              <a:defRPr sz="3300" b="1">
                <a:solidFill>
                  <a:schemeClr val="tx2"/>
                </a:solidFill>
                <a:latin typeface="Arial" charset="0"/>
                <a:ea typeface="ＭＳ Ｐゴシック" charset="0"/>
                <a:cs typeface="Arial" charset="0"/>
              </a:defRPr>
            </a:lvl9pPr>
          </a:lstStyle>
          <a:p>
            <a:pPr algn="ctr">
              <a:defRPr/>
            </a:pPr>
            <a:r>
              <a:rPr lang="fr-FR" sz="2700" err="1">
                <a:solidFill>
                  <a:schemeClr val="tx1"/>
                </a:solidFill>
                <a:latin typeface="Calibri"/>
                <a:cs typeface="Calibri"/>
              </a:rPr>
              <a:t>Generative</a:t>
            </a:r>
            <a:r>
              <a:rPr lang="fr-FR" sz="2700">
                <a:solidFill>
                  <a:schemeClr val="tx1"/>
                </a:solidFill>
                <a:latin typeface="Calibri"/>
                <a:cs typeface="Calibri"/>
              </a:rPr>
              <a:t> </a:t>
            </a:r>
            <a:r>
              <a:rPr lang="fr-FR" sz="2700" err="1">
                <a:solidFill>
                  <a:schemeClr val="tx1"/>
                </a:solidFill>
                <a:latin typeface="Calibri"/>
                <a:cs typeface="Calibri"/>
              </a:rPr>
              <a:t>representation</a:t>
            </a:r>
            <a:r>
              <a:rPr lang="fr-FR" sz="2700">
                <a:solidFill>
                  <a:schemeClr val="tx1"/>
                </a:solidFill>
                <a:latin typeface="Calibri"/>
                <a:cs typeface="Calibri"/>
              </a:rPr>
              <a:t> of multimodal data</a:t>
            </a:r>
            <a:endParaRPr lang="fr-FR" sz="2400">
              <a:solidFill>
                <a:schemeClr val="tx1"/>
              </a:solidFill>
              <a:latin typeface="Calibri"/>
              <a:cs typeface="Calibri"/>
            </a:endParaRPr>
          </a:p>
        </p:txBody>
      </p:sp>
      <p:cxnSp>
        <p:nvCxnSpPr>
          <p:cNvPr id="30" name="Connecteur droit avec flèche 29">
            <a:extLst>
              <a:ext uri="{FF2B5EF4-FFF2-40B4-BE49-F238E27FC236}">
                <a16:creationId xmlns:a16="http://schemas.microsoft.com/office/drawing/2014/main" id="{8D857D63-8482-F04D-A223-A5569C297626}"/>
              </a:ext>
            </a:extLst>
          </p:cNvPr>
          <p:cNvCxnSpPr/>
          <p:nvPr/>
        </p:nvCxnSpPr>
        <p:spPr>
          <a:xfrm flipV="1">
            <a:off x="2152650" y="2193925"/>
            <a:ext cx="1487488" cy="793750"/>
          </a:xfrm>
          <a:prstGeom prst="straightConnector1">
            <a:avLst/>
          </a:prstGeom>
          <a:ln>
            <a:solidFill>
              <a:schemeClr val="bg2"/>
            </a:solidFill>
            <a:tailEnd type="arrow"/>
          </a:ln>
        </p:spPr>
        <p:style>
          <a:lnRef idx="2">
            <a:schemeClr val="accent1"/>
          </a:lnRef>
          <a:fillRef idx="0">
            <a:schemeClr val="accent1"/>
          </a:fillRef>
          <a:effectRef idx="1">
            <a:schemeClr val="accent1"/>
          </a:effectRef>
          <a:fontRef idx="minor">
            <a:schemeClr val="tx1"/>
          </a:fontRef>
        </p:style>
      </p:cxnSp>
      <p:graphicFrame>
        <p:nvGraphicFramePr>
          <p:cNvPr id="227340" name="Objet 34">
            <a:extLst>
              <a:ext uri="{FF2B5EF4-FFF2-40B4-BE49-F238E27FC236}">
                <a16:creationId xmlns:a16="http://schemas.microsoft.com/office/drawing/2014/main" id="{9BAEDB2A-9304-EF47-9387-031921A3A086}"/>
              </a:ext>
            </a:extLst>
          </p:cNvPr>
          <p:cNvGraphicFramePr>
            <a:graphicFrameLocks noChangeAspect="1"/>
          </p:cNvGraphicFramePr>
          <p:nvPr/>
        </p:nvGraphicFramePr>
        <p:xfrm>
          <a:off x="6937375" y="1012825"/>
          <a:ext cx="284163" cy="334963"/>
        </p:xfrm>
        <a:graphic>
          <a:graphicData uri="http://schemas.openxmlformats.org/presentationml/2006/ole">
            <mc:AlternateContent xmlns:mc="http://schemas.openxmlformats.org/markup-compatibility/2006">
              <mc:Choice xmlns:v="urn:schemas-microsoft-com:vml" Requires="v">
                <p:oleObj spid="_x0000_s218153" name="…quation" r:id="rId7" imgW="203200" imgH="241300" progId="Equation.3">
                  <p:embed/>
                </p:oleObj>
              </mc:Choice>
              <mc:Fallback>
                <p:oleObj name="…quation" r:id="rId7" imgW="203200" imgH="241300" progId="Equation.3">
                  <p:embed/>
                  <p:pic>
                    <p:nvPicPr>
                      <p:cNvPr id="227340" name="Objet 34">
                        <a:extLst>
                          <a:ext uri="{FF2B5EF4-FFF2-40B4-BE49-F238E27FC236}">
                            <a16:creationId xmlns:a16="http://schemas.microsoft.com/office/drawing/2014/main" id="{9BAEDB2A-9304-EF47-9387-031921A3A08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937375" y="1012825"/>
                        <a:ext cx="284163" cy="334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27341" name="Objet 36">
            <a:extLst>
              <a:ext uri="{FF2B5EF4-FFF2-40B4-BE49-F238E27FC236}">
                <a16:creationId xmlns:a16="http://schemas.microsoft.com/office/drawing/2014/main" id="{81145BB1-146D-D849-81DD-C005356B40D4}"/>
              </a:ext>
            </a:extLst>
          </p:cNvPr>
          <p:cNvGraphicFramePr>
            <a:graphicFrameLocks noChangeAspect="1"/>
          </p:cNvGraphicFramePr>
          <p:nvPr/>
        </p:nvGraphicFramePr>
        <p:xfrm>
          <a:off x="6959600" y="1914525"/>
          <a:ext cx="301625" cy="334963"/>
        </p:xfrm>
        <a:graphic>
          <a:graphicData uri="http://schemas.openxmlformats.org/presentationml/2006/ole">
            <mc:AlternateContent xmlns:mc="http://schemas.openxmlformats.org/markup-compatibility/2006">
              <mc:Choice xmlns:v="urn:schemas-microsoft-com:vml" Requires="v">
                <p:oleObj spid="_x0000_s218154" name="…quation" r:id="rId9" imgW="215900" imgH="241300" progId="Equation.3">
                  <p:embed/>
                </p:oleObj>
              </mc:Choice>
              <mc:Fallback>
                <p:oleObj name="…quation" r:id="rId9" imgW="215900" imgH="241300" progId="Equation.3">
                  <p:embed/>
                  <p:pic>
                    <p:nvPicPr>
                      <p:cNvPr id="227341" name="Objet 36">
                        <a:extLst>
                          <a:ext uri="{FF2B5EF4-FFF2-40B4-BE49-F238E27FC236}">
                            <a16:creationId xmlns:a16="http://schemas.microsoft.com/office/drawing/2014/main" id="{81145BB1-146D-D849-81DD-C005356B40D4}"/>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959600" y="1914525"/>
                        <a:ext cx="301625" cy="334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27342" name="Objet 37">
            <a:extLst>
              <a:ext uri="{FF2B5EF4-FFF2-40B4-BE49-F238E27FC236}">
                <a16:creationId xmlns:a16="http://schemas.microsoft.com/office/drawing/2014/main" id="{1690CC63-EBFE-C648-BAC7-E473B8060095}"/>
              </a:ext>
            </a:extLst>
          </p:cNvPr>
          <p:cNvGraphicFramePr>
            <a:graphicFrameLocks noChangeAspect="1"/>
          </p:cNvGraphicFramePr>
          <p:nvPr/>
        </p:nvGraphicFramePr>
        <p:xfrm>
          <a:off x="6948488" y="2824163"/>
          <a:ext cx="301625" cy="334962"/>
        </p:xfrm>
        <a:graphic>
          <a:graphicData uri="http://schemas.openxmlformats.org/presentationml/2006/ole">
            <mc:AlternateContent xmlns:mc="http://schemas.openxmlformats.org/markup-compatibility/2006">
              <mc:Choice xmlns:v="urn:schemas-microsoft-com:vml" Requires="v">
                <p:oleObj spid="_x0000_s218155" name="…quation" r:id="rId11" imgW="215900" imgH="241300" progId="Equation.3">
                  <p:embed/>
                </p:oleObj>
              </mc:Choice>
              <mc:Fallback>
                <p:oleObj name="…quation" r:id="rId11" imgW="215900" imgH="241300" progId="Equation.3">
                  <p:embed/>
                  <p:pic>
                    <p:nvPicPr>
                      <p:cNvPr id="227342" name="Objet 37">
                        <a:extLst>
                          <a:ext uri="{FF2B5EF4-FFF2-40B4-BE49-F238E27FC236}">
                            <a16:creationId xmlns:a16="http://schemas.microsoft.com/office/drawing/2014/main" id="{1690CC63-EBFE-C648-BAC7-E473B8060095}"/>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948488" y="2824163"/>
                        <a:ext cx="301625" cy="334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27343" name="Objet 38">
            <a:extLst>
              <a:ext uri="{FF2B5EF4-FFF2-40B4-BE49-F238E27FC236}">
                <a16:creationId xmlns:a16="http://schemas.microsoft.com/office/drawing/2014/main" id="{0D339541-76B3-5F4B-BEB8-98067FD6824C}"/>
              </a:ext>
            </a:extLst>
          </p:cNvPr>
          <p:cNvGraphicFramePr>
            <a:graphicFrameLocks noChangeAspect="1"/>
          </p:cNvGraphicFramePr>
          <p:nvPr/>
        </p:nvGraphicFramePr>
        <p:xfrm>
          <a:off x="6938963" y="3819525"/>
          <a:ext cx="301625" cy="334963"/>
        </p:xfrm>
        <a:graphic>
          <a:graphicData uri="http://schemas.openxmlformats.org/presentationml/2006/ole">
            <mc:AlternateContent xmlns:mc="http://schemas.openxmlformats.org/markup-compatibility/2006">
              <mc:Choice xmlns:v="urn:schemas-microsoft-com:vml" Requires="v">
                <p:oleObj spid="_x0000_s218156" name="…quation" r:id="rId13" imgW="215900" imgH="241300" progId="Equation.3">
                  <p:embed/>
                </p:oleObj>
              </mc:Choice>
              <mc:Fallback>
                <p:oleObj name="…quation" r:id="rId13" imgW="215900" imgH="241300" progId="Equation.3">
                  <p:embed/>
                  <p:pic>
                    <p:nvPicPr>
                      <p:cNvPr id="227343" name="Objet 38">
                        <a:extLst>
                          <a:ext uri="{FF2B5EF4-FFF2-40B4-BE49-F238E27FC236}">
                            <a16:creationId xmlns:a16="http://schemas.microsoft.com/office/drawing/2014/main" id="{0D339541-76B3-5F4B-BEB8-98067FD6824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938963" y="3819525"/>
                        <a:ext cx="301625" cy="334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27344" name="Rectangle 26">
            <a:extLst>
              <a:ext uri="{FF2B5EF4-FFF2-40B4-BE49-F238E27FC236}">
                <a16:creationId xmlns:a16="http://schemas.microsoft.com/office/drawing/2014/main" id="{E82FCD76-9B9B-2545-A42E-CE3169ED0FD9}"/>
              </a:ext>
            </a:extLst>
          </p:cNvPr>
          <p:cNvSpPr>
            <a:spLocks noChangeArrowheads="1"/>
          </p:cNvSpPr>
          <p:nvPr/>
        </p:nvSpPr>
        <p:spPr bwMode="auto">
          <a:xfrm>
            <a:off x="2371725" y="822325"/>
            <a:ext cx="10572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eaLnBrk="1" hangingPunct="1"/>
            <a:r>
              <a:rPr lang="en-US" altLang="en-US" b="1">
                <a:solidFill>
                  <a:schemeClr val="bg2"/>
                </a:solidFill>
              </a:rPr>
              <a:t>Encoding</a:t>
            </a:r>
            <a:endParaRPr lang="en-US" altLang="en-US"/>
          </a:p>
        </p:txBody>
      </p:sp>
      <p:pic>
        <p:nvPicPr>
          <p:cNvPr id="227345" name="Image 27">
            <a:extLst>
              <a:ext uri="{FF2B5EF4-FFF2-40B4-BE49-F238E27FC236}">
                <a16:creationId xmlns:a16="http://schemas.microsoft.com/office/drawing/2014/main" id="{96FBEC88-0164-CA4B-8265-381A6D4720F7}"/>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070600" y="2573338"/>
            <a:ext cx="779463" cy="779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7346" name="Image 30">
            <a:extLst>
              <a:ext uri="{FF2B5EF4-FFF2-40B4-BE49-F238E27FC236}">
                <a16:creationId xmlns:a16="http://schemas.microsoft.com/office/drawing/2014/main" id="{14408742-5245-F944-BECA-DEFEDD6C4BEA}"/>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373188" y="2484438"/>
            <a:ext cx="779462" cy="779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7347" name="ZoneTexte 31">
            <a:extLst>
              <a:ext uri="{FF2B5EF4-FFF2-40B4-BE49-F238E27FC236}">
                <a16:creationId xmlns:a16="http://schemas.microsoft.com/office/drawing/2014/main" id="{3641E67A-808F-2743-B4FB-7ED24FB56A59}"/>
              </a:ext>
            </a:extLst>
          </p:cNvPr>
          <p:cNvSpPr txBox="1">
            <a:spLocks noChangeArrowheads="1"/>
          </p:cNvSpPr>
          <p:nvPr/>
        </p:nvSpPr>
        <p:spPr bwMode="auto">
          <a:xfrm>
            <a:off x="1452563" y="4156075"/>
            <a:ext cx="648176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algn="ctr" eaLnBrk="1" hangingPunct="1"/>
            <a:r>
              <a:rPr lang="en-US" altLang="en-US" b="1">
                <a:solidFill>
                  <a:schemeClr val="accent2"/>
                </a:solidFill>
              </a:rPr>
              <a:t>Decoding: data reconstruction from the latent representation</a:t>
            </a:r>
          </a:p>
        </p:txBody>
      </p:sp>
      <p:sp>
        <p:nvSpPr>
          <p:cNvPr id="227348" name="ZoneTexte 32">
            <a:extLst>
              <a:ext uri="{FF2B5EF4-FFF2-40B4-BE49-F238E27FC236}">
                <a16:creationId xmlns:a16="http://schemas.microsoft.com/office/drawing/2014/main" id="{1FAF42AB-2692-694E-B26C-83F428C3EB7D}"/>
              </a:ext>
            </a:extLst>
          </p:cNvPr>
          <p:cNvSpPr txBox="1">
            <a:spLocks noChangeArrowheads="1"/>
          </p:cNvSpPr>
          <p:nvPr/>
        </p:nvSpPr>
        <p:spPr bwMode="auto">
          <a:xfrm>
            <a:off x="1452563" y="4422775"/>
            <a:ext cx="648176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algn="ctr" eaLnBrk="1" hangingPunct="1"/>
            <a:r>
              <a:rPr lang="en-US" altLang="en-US" b="1">
                <a:solidFill>
                  <a:schemeClr val="bg2"/>
                </a:solidFill>
              </a:rPr>
              <a:t>Encoding: latent representation from the data</a:t>
            </a:r>
          </a:p>
        </p:txBody>
      </p:sp>
      <p:graphicFrame>
        <p:nvGraphicFramePr>
          <p:cNvPr id="227350" name="Objet 41">
            <a:extLst>
              <a:ext uri="{FF2B5EF4-FFF2-40B4-BE49-F238E27FC236}">
                <a16:creationId xmlns:a16="http://schemas.microsoft.com/office/drawing/2014/main" id="{D5E7C9AE-F83A-6448-879A-D7D4352C571F}"/>
              </a:ext>
            </a:extLst>
          </p:cNvPr>
          <p:cNvGraphicFramePr>
            <a:graphicFrameLocks noChangeAspect="1"/>
          </p:cNvGraphicFramePr>
          <p:nvPr/>
        </p:nvGraphicFramePr>
        <p:xfrm>
          <a:off x="3876675" y="2362200"/>
          <a:ext cx="985838" cy="425450"/>
        </p:xfrm>
        <a:graphic>
          <a:graphicData uri="http://schemas.openxmlformats.org/presentationml/2006/ole">
            <mc:AlternateContent xmlns:mc="http://schemas.openxmlformats.org/markup-compatibility/2006">
              <mc:Choice xmlns:v="urn:schemas-microsoft-com:vml" Requires="v">
                <p:oleObj spid="_x0000_s218157" name="…quation" r:id="rId16" imgW="558800" imgH="241300" progId="Equation.3">
                  <p:embed/>
                </p:oleObj>
              </mc:Choice>
              <mc:Fallback>
                <p:oleObj name="…quation" r:id="rId16" imgW="558800" imgH="241300" progId="Equation.3">
                  <p:embed/>
                  <p:pic>
                    <p:nvPicPr>
                      <p:cNvPr id="227350" name="Objet 41">
                        <a:extLst>
                          <a:ext uri="{FF2B5EF4-FFF2-40B4-BE49-F238E27FC236}">
                            <a16:creationId xmlns:a16="http://schemas.microsoft.com/office/drawing/2014/main" id="{D5E7C9AE-F83A-6448-879A-D7D4352C571F}"/>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876675" y="2362200"/>
                        <a:ext cx="985838" cy="42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27351" name="ZoneTexte 42">
            <a:extLst>
              <a:ext uri="{FF2B5EF4-FFF2-40B4-BE49-F238E27FC236}">
                <a16:creationId xmlns:a16="http://schemas.microsoft.com/office/drawing/2014/main" id="{3170A86E-99EF-A841-8929-C6E2A076F957}"/>
              </a:ext>
            </a:extLst>
          </p:cNvPr>
          <p:cNvSpPr txBox="1">
            <a:spLocks noChangeArrowheads="1"/>
          </p:cNvSpPr>
          <p:nvPr/>
        </p:nvSpPr>
        <p:spPr bwMode="auto">
          <a:xfrm>
            <a:off x="3617913" y="1814513"/>
            <a:ext cx="14922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algn="ctr" eaLnBrk="1" hangingPunct="1"/>
            <a:r>
              <a:rPr lang="en-US" altLang="en-US" sz="1400"/>
              <a:t>Patient’s latent</a:t>
            </a:r>
          </a:p>
          <a:p>
            <a:pPr algn="ctr" eaLnBrk="1" hangingPunct="1"/>
            <a:r>
              <a:rPr lang="en-US" altLang="en-US" sz="1400"/>
              <a:t> status</a:t>
            </a:r>
          </a:p>
        </p:txBody>
      </p:sp>
      <p:sp>
        <p:nvSpPr>
          <p:cNvPr id="227352" name="Rectangle 28">
            <a:extLst>
              <a:ext uri="{FF2B5EF4-FFF2-40B4-BE49-F238E27FC236}">
                <a16:creationId xmlns:a16="http://schemas.microsoft.com/office/drawing/2014/main" id="{A08F0CFC-132B-CC4D-BA08-851AA5B250E1}"/>
              </a:ext>
            </a:extLst>
          </p:cNvPr>
          <p:cNvSpPr>
            <a:spLocks noChangeArrowheads="1"/>
          </p:cNvSpPr>
          <p:nvPr/>
        </p:nvSpPr>
        <p:spPr bwMode="auto">
          <a:xfrm>
            <a:off x="4762500" y="808038"/>
            <a:ext cx="108108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eaLnBrk="1" hangingPunct="1"/>
            <a:r>
              <a:rPr lang="en-US" altLang="en-US" b="1">
                <a:solidFill>
                  <a:schemeClr val="accent2"/>
                </a:solidFill>
              </a:rPr>
              <a:t>Decoding</a:t>
            </a:r>
            <a:endParaRPr lang="en-US" altLang="en-US"/>
          </a:p>
        </p:txBody>
      </p:sp>
      <p:sp>
        <p:nvSpPr>
          <p:cNvPr id="227353" name="Rectangle 33">
            <a:extLst>
              <a:ext uri="{FF2B5EF4-FFF2-40B4-BE49-F238E27FC236}">
                <a16:creationId xmlns:a16="http://schemas.microsoft.com/office/drawing/2014/main" id="{B6C36F2A-5336-5248-889E-EFBCE4E0C266}"/>
              </a:ext>
            </a:extLst>
          </p:cNvPr>
          <p:cNvSpPr>
            <a:spLocks noChangeArrowheads="1"/>
          </p:cNvSpPr>
          <p:nvPr/>
        </p:nvSpPr>
        <p:spPr bwMode="auto">
          <a:xfrm>
            <a:off x="1347788" y="4805363"/>
            <a:ext cx="69437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algn="ctr" eaLnBrk="1" hangingPunct="1"/>
            <a:r>
              <a:rPr lang="en-US" altLang="en-US" sz="1400" b="1">
                <a:solidFill>
                  <a:schemeClr val="bg1"/>
                </a:solidFill>
              </a:rPr>
              <a:t>Antelmi, Ayache, Robert and Lorenzi, ICML 2019</a:t>
            </a:r>
            <a:endParaRPr lang="fr-FR" altLang="en-US" sz="1400" b="1">
              <a:solidFill>
                <a:schemeClr val="bg1"/>
              </a:solidFill>
            </a:endParaRPr>
          </a:p>
        </p:txBody>
      </p:sp>
      <p:grpSp>
        <p:nvGrpSpPr>
          <p:cNvPr id="2" name="Group 1">
            <a:extLst>
              <a:ext uri="{FF2B5EF4-FFF2-40B4-BE49-F238E27FC236}">
                <a16:creationId xmlns:a16="http://schemas.microsoft.com/office/drawing/2014/main" id="{51798188-EF44-4C01-B659-89F0554DAE35}"/>
              </a:ext>
            </a:extLst>
          </p:cNvPr>
          <p:cNvGrpSpPr/>
          <p:nvPr/>
        </p:nvGrpSpPr>
        <p:grpSpPr>
          <a:xfrm>
            <a:off x="7156343" y="2361555"/>
            <a:ext cx="1863670" cy="371960"/>
            <a:chOff x="7156343" y="2623089"/>
            <a:chExt cx="1863670" cy="371960"/>
          </a:xfrm>
        </p:grpSpPr>
        <p:sp>
          <p:nvSpPr>
            <p:cNvPr id="28" name="Rectangle 27">
              <a:extLst>
                <a:ext uri="{FF2B5EF4-FFF2-40B4-BE49-F238E27FC236}">
                  <a16:creationId xmlns:a16="http://schemas.microsoft.com/office/drawing/2014/main" id="{950535CE-D0EF-4F93-BD57-D9CB1450F783}"/>
                </a:ext>
              </a:extLst>
            </p:cNvPr>
            <p:cNvSpPr/>
            <p:nvPr/>
          </p:nvSpPr>
          <p:spPr>
            <a:xfrm>
              <a:off x="7156343" y="2623089"/>
              <a:ext cx="1863670" cy="371960"/>
            </a:xfrm>
            <a:prstGeom prst="rect">
              <a:avLst/>
            </a:prstGeom>
            <a:solidFill>
              <a:schemeClr val="bg1"/>
            </a:solidFill>
            <a:ln>
              <a:solidFill>
                <a:srgbClr val="0070C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9" name="Graphic 2">
              <a:extLst>
                <a:ext uri="{FF2B5EF4-FFF2-40B4-BE49-F238E27FC236}">
                  <a16:creationId xmlns:a16="http://schemas.microsoft.com/office/drawing/2014/main" id="{95F9DB90-8AD9-4D37-9506-B9610CD2CD51}"/>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7181529" y="2694942"/>
              <a:ext cx="1818138" cy="233096"/>
            </a:xfrm>
            <a:prstGeom prst="rect">
              <a:avLst/>
            </a:prstGeom>
          </p:spPr>
        </p:pic>
      </p:gr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7" name="Espace réservé du numéro de diapositive 3">
            <a:extLst>
              <a:ext uri="{FF2B5EF4-FFF2-40B4-BE49-F238E27FC236}">
                <a16:creationId xmlns:a16="http://schemas.microsoft.com/office/drawing/2014/main" id="{BC7D5A79-C0E8-6C42-AB38-DD192DD78902}"/>
              </a:ext>
            </a:extLst>
          </p:cNvPr>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r>
              <a:rPr lang="fr-FR" altLang="en-US">
                <a:solidFill>
                  <a:schemeClr val="bg1"/>
                </a:solidFill>
                <a:latin typeface="Arial" panose="020B0604020202020204" pitchFamily="34" charset="0"/>
              </a:rPr>
              <a:t>- </a:t>
            </a:r>
            <a:fld id="{BCFA3560-A718-3A43-952D-AD78DFE93A3E}" type="slidenum">
              <a:rPr lang="fr-FR" altLang="en-US">
                <a:solidFill>
                  <a:schemeClr val="bg1"/>
                </a:solidFill>
                <a:latin typeface="Arial" panose="020B0604020202020204" pitchFamily="34" charset="0"/>
              </a:rPr>
              <a:pPr/>
              <a:t>67</a:t>
            </a:fld>
            <a:endParaRPr lang="fr-FR" altLang="en-US">
              <a:solidFill>
                <a:schemeClr val="bg1"/>
              </a:solidFill>
              <a:latin typeface="Arial" panose="020B0604020202020204" pitchFamily="34" charset="0"/>
            </a:endParaRPr>
          </a:p>
        </p:txBody>
      </p:sp>
      <p:sp>
        <p:nvSpPr>
          <p:cNvPr id="5" name="Ellipse 4">
            <a:extLst>
              <a:ext uri="{FF2B5EF4-FFF2-40B4-BE49-F238E27FC236}">
                <a16:creationId xmlns:a16="http://schemas.microsoft.com/office/drawing/2014/main" id="{3193F853-F2E3-E34A-B41D-6D21AFA81019}"/>
              </a:ext>
            </a:extLst>
          </p:cNvPr>
          <p:cNvSpPr/>
          <p:nvPr/>
        </p:nvSpPr>
        <p:spPr>
          <a:xfrm rot="21277532">
            <a:off x="3619500" y="1806575"/>
            <a:ext cx="1446213" cy="522288"/>
          </a:xfrm>
          <a:prstGeom prst="ellipse">
            <a:avLst/>
          </a:prstGeom>
          <a:noFill/>
          <a:ln w="28575" cmpd="sng">
            <a:solidFill>
              <a:srgbClr val="EFA72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pic>
        <p:nvPicPr>
          <p:cNvPr id="229379" name="Image 15">
            <a:extLst>
              <a:ext uri="{FF2B5EF4-FFF2-40B4-BE49-F238E27FC236}">
                <a16:creationId xmlns:a16="http://schemas.microsoft.com/office/drawing/2014/main" id="{DE78474C-F31E-304D-B5E7-D624EE7C2D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86463" y="839788"/>
            <a:ext cx="862012"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9380" name="Image 16">
            <a:extLst>
              <a:ext uri="{FF2B5EF4-FFF2-40B4-BE49-F238E27FC236}">
                <a16:creationId xmlns:a16="http://schemas.microsoft.com/office/drawing/2014/main" id="{AEFA179C-447B-E746-A9C1-7539EBF9947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05513" y="1671638"/>
            <a:ext cx="842962"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9381" name="Image 17">
            <a:extLst>
              <a:ext uri="{FF2B5EF4-FFF2-40B4-BE49-F238E27FC236}">
                <a16:creationId xmlns:a16="http://schemas.microsoft.com/office/drawing/2014/main" id="{985B4026-E992-FD41-B5B0-EC7731AB85A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16638" y="3503613"/>
            <a:ext cx="766762"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9382" name="Image 21">
            <a:extLst>
              <a:ext uri="{FF2B5EF4-FFF2-40B4-BE49-F238E27FC236}">
                <a16:creationId xmlns:a16="http://schemas.microsoft.com/office/drawing/2014/main" id="{578D89DE-6DD6-404A-A636-F994CC4A790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20813" y="3503613"/>
            <a:ext cx="768350"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Titre 1">
            <a:extLst>
              <a:ext uri="{FF2B5EF4-FFF2-40B4-BE49-F238E27FC236}">
                <a16:creationId xmlns:a16="http://schemas.microsoft.com/office/drawing/2014/main" id="{5138AF3C-C27A-344B-81DF-F1003585074B}"/>
              </a:ext>
            </a:extLst>
          </p:cNvPr>
          <p:cNvSpPr txBox="1">
            <a:spLocks/>
          </p:cNvSpPr>
          <p:nvPr/>
        </p:nvSpPr>
        <p:spPr>
          <a:xfrm>
            <a:off x="-369888" y="28575"/>
            <a:ext cx="9996488" cy="857250"/>
          </a:xfrm>
          <a:prstGeom prst="rect">
            <a:avLst/>
          </a:prstGeom>
        </p:spPr>
        <p:txBody>
          <a:bodyPr>
            <a:normAutofit fontScale="97500"/>
          </a:bodyPr>
          <a:lstStyle>
            <a:lvl1pPr algn="l" rtl="0" eaLnBrk="1" fontAlgn="base" hangingPunct="1">
              <a:spcBef>
                <a:spcPct val="0"/>
              </a:spcBef>
              <a:spcAft>
                <a:spcPct val="0"/>
              </a:spcAft>
              <a:defRPr sz="3300" b="1">
                <a:solidFill>
                  <a:schemeClr val="tx2"/>
                </a:solidFill>
                <a:latin typeface="+mj-lt"/>
                <a:ea typeface="+mj-ea"/>
                <a:cs typeface="+mj-cs"/>
              </a:defRPr>
            </a:lvl1pPr>
            <a:lvl2pPr algn="l" rtl="0" eaLnBrk="1" fontAlgn="base" hangingPunct="1">
              <a:spcBef>
                <a:spcPct val="0"/>
              </a:spcBef>
              <a:spcAft>
                <a:spcPct val="0"/>
              </a:spcAft>
              <a:defRPr sz="3300" b="1">
                <a:solidFill>
                  <a:schemeClr val="tx2"/>
                </a:solidFill>
                <a:latin typeface="Arial" charset="0"/>
                <a:ea typeface="ＭＳ Ｐゴシック" charset="0"/>
                <a:cs typeface="Arial" charset="0"/>
              </a:defRPr>
            </a:lvl2pPr>
            <a:lvl3pPr algn="l" rtl="0" eaLnBrk="1" fontAlgn="base" hangingPunct="1">
              <a:spcBef>
                <a:spcPct val="0"/>
              </a:spcBef>
              <a:spcAft>
                <a:spcPct val="0"/>
              </a:spcAft>
              <a:defRPr sz="3300" b="1">
                <a:solidFill>
                  <a:schemeClr val="tx2"/>
                </a:solidFill>
                <a:latin typeface="Arial" charset="0"/>
                <a:ea typeface="ＭＳ Ｐゴシック" charset="0"/>
                <a:cs typeface="Arial" charset="0"/>
              </a:defRPr>
            </a:lvl3pPr>
            <a:lvl4pPr algn="l" rtl="0" eaLnBrk="1" fontAlgn="base" hangingPunct="1">
              <a:spcBef>
                <a:spcPct val="0"/>
              </a:spcBef>
              <a:spcAft>
                <a:spcPct val="0"/>
              </a:spcAft>
              <a:defRPr sz="3300" b="1">
                <a:solidFill>
                  <a:schemeClr val="tx2"/>
                </a:solidFill>
                <a:latin typeface="Arial" charset="0"/>
                <a:ea typeface="ＭＳ Ｐゴシック" charset="0"/>
                <a:cs typeface="Arial" charset="0"/>
              </a:defRPr>
            </a:lvl4pPr>
            <a:lvl5pPr algn="l" rtl="0" eaLnBrk="1" fontAlgn="base" hangingPunct="1">
              <a:spcBef>
                <a:spcPct val="0"/>
              </a:spcBef>
              <a:spcAft>
                <a:spcPct val="0"/>
              </a:spcAft>
              <a:defRPr sz="3300" b="1">
                <a:solidFill>
                  <a:schemeClr val="tx2"/>
                </a:solidFill>
                <a:latin typeface="Arial" charset="0"/>
                <a:ea typeface="ＭＳ Ｐゴシック" charset="0"/>
                <a:cs typeface="Arial" charset="0"/>
              </a:defRPr>
            </a:lvl5pPr>
            <a:lvl6pPr marL="457200" algn="l" rtl="0" eaLnBrk="1" fontAlgn="base" hangingPunct="1">
              <a:spcBef>
                <a:spcPct val="0"/>
              </a:spcBef>
              <a:spcAft>
                <a:spcPct val="0"/>
              </a:spcAft>
              <a:defRPr sz="3300" b="1">
                <a:solidFill>
                  <a:schemeClr val="tx2"/>
                </a:solidFill>
                <a:latin typeface="Arial" charset="0"/>
                <a:ea typeface="ＭＳ Ｐゴシック" charset="0"/>
                <a:cs typeface="Arial" charset="0"/>
              </a:defRPr>
            </a:lvl6pPr>
            <a:lvl7pPr marL="914400" algn="l" rtl="0" eaLnBrk="1" fontAlgn="base" hangingPunct="1">
              <a:spcBef>
                <a:spcPct val="0"/>
              </a:spcBef>
              <a:spcAft>
                <a:spcPct val="0"/>
              </a:spcAft>
              <a:defRPr sz="3300" b="1">
                <a:solidFill>
                  <a:schemeClr val="tx2"/>
                </a:solidFill>
                <a:latin typeface="Arial" charset="0"/>
                <a:ea typeface="ＭＳ Ｐゴシック" charset="0"/>
                <a:cs typeface="Arial" charset="0"/>
              </a:defRPr>
            </a:lvl7pPr>
            <a:lvl8pPr marL="1371600" algn="l" rtl="0" eaLnBrk="1" fontAlgn="base" hangingPunct="1">
              <a:spcBef>
                <a:spcPct val="0"/>
              </a:spcBef>
              <a:spcAft>
                <a:spcPct val="0"/>
              </a:spcAft>
              <a:defRPr sz="3300" b="1">
                <a:solidFill>
                  <a:schemeClr val="tx2"/>
                </a:solidFill>
                <a:latin typeface="Arial" charset="0"/>
                <a:ea typeface="ＭＳ Ｐゴシック" charset="0"/>
                <a:cs typeface="Arial" charset="0"/>
              </a:defRPr>
            </a:lvl8pPr>
            <a:lvl9pPr marL="1828800" algn="l" rtl="0" eaLnBrk="1" fontAlgn="base" hangingPunct="1">
              <a:spcBef>
                <a:spcPct val="0"/>
              </a:spcBef>
              <a:spcAft>
                <a:spcPct val="0"/>
              </a:spcAft>
              <a:defRPr sz="3300" b="1">
                <a:solidFill>
                  <a:schemeClr val="tx2"/>
                </a:solidFill>
                <a:latin typeface="Arial" charset="0"/>
                <a:ea typeface="ＭＳ Ｐゴシック" charset="0"/>
                <a:cs typeface="Arial" charset="0"/>
              </a:defRPr>
            </a:lvl9pPr>
          </a:lstStyle>
          <a:p>
            <a:pPr algn="ctr">
              <a:defRPr/>
            </a:pPr>
            <a:r>
              <a:rPr lang="fr-FR" sz="2700" err="1">
                <a:solidFill>
                  <a:schemeClr val="tx1"/>
                </a:solidFill>
                <a:latin typeface="Calibri"/>
                <a:cs typeface="Calibri"/>
              </a:rPr>
              <a:t>Generative</a:t>
            </a:r>
            <a:r>
              <a:rPr lang="fr-FR" sz="2700">
                <a:solidFill>
                  <a:schemeClr val="tx1"/>
                </a:solidFill>
                <a:latin typeface="Calibri"/>
                <a:cs typeface="Calibri"/>
              </a:rPr>
              <a:t> </a:t>
            </a:r>
            <a:r>
              <a:rPr lang="fr-FR" sz="2700" err="1">
                <a:solidFill>
                  <a:schemeClr val="tx1"/>
                </a:solidFill>
                <a:latin typeface="Calibri"/>
                <a:cs typeface="Calibri"/>
              </a:rPr>
              <a:t>representation</a:t>
            </a:r>
            <a:r>
              <a:rPr lang="fr-FR" sz="2700">
                <a:solidFill>
                  <a:schemeClr val="tx1"/>
                </a:solidFill>
                <a:latin typeface="Calibri"/>
                <a:cs typeface="Calibri"/>
              </a:rPr>
              <a:t> of multimodal data</a:t>
            </a:r>
            <a:endParaRPr lang="fr-FR" sz="2400">
              <a:solidFill>
                <a:schemeClr val="tx1"/>
              </a:solidFill>
              <a:latin typeface="Calibri"/>
              <a:cs typeface="Calibri"/>
            </a:endParaRPr>
          </a:p>
        </p:txBody>
      </p:sp>
      <p:cxnSp>
        <p:nvCxnSpPr>
          <p:cNvPr id="30" name="Connecteur droit avec flèche 29">
            <a:extLst>
              <a:ext uri="{FF2B5EF4-FFF2-40B4-BE49-F238E27FC236}">
                <a16:creationId xmlns:a16="http://schemas.microsoft.com/office/drawing/2014/main" id="{3173AF73-6B17-A746-9790-D858EFE2599D}"/>
              </a:ext>
            </a:extLst>
          </p:cNvPr>
          <p:cNvCxnSpPr/>
          <p:nvPr/>
        </p:nvCxnSpPr>
        <p:spPr>
          <a:xfrm flipV="1">
            <a:off x="2189163" y="2295525"/>
            <a:ext cx="1643062" cy="1495425"/>
          </a:xfrm>
          <a:prstGeom prst="straightConnector1">
            <a:avLst/>
          </a:prstGeom>
          <a:ln>
            <a:solidFill>
              <a:srgbClr val="EFA720"/>
            </a:solidFill>
            <a:tailEnd type="arrow"/>
          </a:ln>
        </p:spPr>
        <p:style>
          <a:lnRef idx="2">
            <a:schemeClr val="accent1"/>
          </a:lnRef>
          <a:fillRef idx="0">
            <a:schemeClr val="accent1"/>
          </a:fillRef>
          <a:effectRef idx="1">
            <a:schemeClr val="accent1"/>
          </a:effectRef>
          <a:fontRef idx="minor">
            <a:schemeClr val="tx1"/>
          </a:fontRef>
        </p:style>
      </p:cxnSp>
      <p:cxnSp>
        <p:nvCxnSpPr>
          <p:cNvPr id="34" name="Connecteur droit avec flèche 33">
            <a:extLst>
              <a:ext uri="{FF2B5EF4-FFF2-40B4-BE49-F238E27FC236}">
                <a16:creationId xmlns:a16="http://schemas.microsoft.com/office/drawing/2014/main" id="{34E0FD2F-1129-1949-93AC-E8C06FA045B2}"/>
              </a:ext>
            </a:extLst>
          </p:cNvPr>
          <p:cNvCxnSpPr/>
          <p:nvPr/>
        </p:nvCxnSpPr>
        <p:spPr>
          <a:xfrm flipV="1">
            <a:off x="4899025" y="1289050"/>
            <a:ext cx="1057275" cy="54451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5" name="Connecteur droit avec flèche 34">
            <a:extLst>
              <a:ext uri="{FF2B5EF4-FFF2-40B4-BE49-F238E27FC236}">
                <a16:creationId xmlns:a16="http://schemas.microsoft.com/office/drawing/2014/main" id="{54C532E1-A237-7849-BB9E-CC0883228AF8}"/>
              </a:ext>
            </a:extLst>
          </p:cNvPr>
          <p:cNvCxnSpPr/>
          <p:nvPr/>
        </p:nvCxnSpPr>
        <p:spPr>
          <a:xfrm>
            <a:off x="5140325" y="2092325"/>
            <a:ext cx="846138"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7" name="Connecteur droit avec flèche 36">
            <a:extLst>
              <a:ext uri="{FF2B5EF4-FFF2-40B4-BE49-F238E27FC236}">
                <a16:creationId xmlns:a16="http://schemas.microsoft.com/office/drawing/2014/main" id="{36EE84CE-477B-DD4B-B580-2B87BB4DC6B7}"/>
              </a:ext>
            </a:extLst>
          </p:cNvPr>
          <p:cNvCxnSpPr/>
          <p:nvPr/>
        </p:nvCxnSpPr>
        <p:spPr>
          <a:xfrm>
            <a:off x="5065713" y="2295525"/>
            <a:ext cx="920750" cy="57943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8" name="Connecteur droit avec flèche 37">
            <a:extLst>
              <a:ext uri="{FF2B5EF4-FFF2-40B4-BE49-F238E27FC236}">
                <a16:creationId xmlns:a16="http://schemas.microsoft.com/office/drawing/2014/main" id="{1AF21DFD-F2B9-394D-B36C-775436C299B6}"/>
              </a:ext>
            </a:extLst>
          </p:cNvPr>
          <p:cNvCxnSpPr/>
          <p:nvPr/>
        </p:nvCxnSpPr>
        <p:spPr>
          <a:xfrm>
            <a:off x="4899025" y="2351088"/>
            <a:ext cx="1106488" cy="135731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aphicFrame>
        <p:nvGraphicFramePr>
          <p:cNvPr id="229389" name="Objet 39">
            <a:extLst>
              <a:ext uri="{FF2B5EF4-FFF2-40B4-BE49-F238E27FC236}">
                <a16:creationId xmlns:a16="http://schemas.microsoft.com/office/drawing/2014/main" id="{F741E9A7-18F7-4A40-B4B4-0E23CD5CD032}"/>
              </a:ext>
            </a:extLst>
          </p:cNvPr>
          <p:cNvGraphicFramePr>
            <a:graphicFrameLocks noChangeAspect="1"/>
          </p:cNvGraphicFramePr>
          <p:nvPr/>
        </p:nvGraphicFramePr>
        <p:xfrm>
          <a:off x="6937375" y="1012825"/>
          <a:ext cx="284163" cy="334963"/>
        </p:xfrm>
        <a:graphic>
          <a:graphicData uri="http://schemas.openxmlformats.org/presentationml/2006/ole">
            <mc:AlternateContent xmlns:mc="http://schemas.openxmlformats.org/markup-compatibility/2006">
              <mc:Choice xmlns:v="urn:schemas-microsoft-com:vml" Requires="v">
                <p:oleObj spid="_x0000_s220201" name="…quation" r:id="rId7" imgW="203200" imgH="241300" progId="Equation.3">
                  <p:embed/>
                </p:oleObj>
              </mc:Choice>
              <mc:Fallback>
                <p:oleObj name="…quation" r:id="rId7" imgW="203200" imgH="241300" progId="Equation.3">
                  <p:embed/>
                  <p:pic>
                    <p:nvPicPr>
                      <p:cNvPr id="229389" name="Objet 39">
                        <a:extLst>
                          <a:ext uri="{FF2B5EF4-FFF2-40B4-BE49-F238E27FC236}">
                            <a16:creationId xmlns:a16="http://schemas.microsoft.com/office/drawing/2014/main" id="{F741E9A7-18F7-4A40-B4B4-0E23CD5CD03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937375" y="1012825"/>
                        <a:ext cx="284163" cy="334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29390" name="Objet 40">
            <a:extLst>
              <a:ext uri="{FF2B5EF4-FFF2-40B4-BE49-F238E27FC236}">
                <a16:creationId xmlns:a16="http://schemas.microsoft.com/office/drawing/2014/main" id="{D6C1FAA3-B07B-AD41-B405-F93CDB5067F3}"/>
              </a:ext>
            </a:extLst>
          </p:cNvPr>
          <p:cNvGraphicFramePr>
            <a:graphicFrameLocks noChangeAspect="1"/>
          </p:cNvGraphicFramePr>
          <p:nvPr/>
        </p:nvGraphicFramePr>
        <p:xfrm>
          <a:off x="6959600" y="1914525"/>
          <a:ext cx="301625" cy="334963"/>
        </p:xfrm>
        <a:graphic>
          <a:graphicData uri="http://schemas.openxmlformats.org/presentationml/2006/ole">
            <mc:AlternateContent xmlns:mc="http://schemas.openxmlformats.org/markup-compatibility/2006">
              <mc:Choice xmlns:v="urn:schemas-microsoft-com:vml" Requires="v">
                <p:oleObj spid="_x0000_s220202" name="…quation" r:id="rId9" imgW="215900" imgH="241300" progId="Equation.3">
                  <p:embed/>
                </p:oleObj>
              </mc:Choice>
              <mc:Fallback>
                <p:oleObj name="…quation" r:id="rId9" imgW="215900" imgH="241300" progId="Equation.3">
                  <p:embed/>
                  <p:pic>
                    <p:nvPicPr>
                      <p:cNvPr id="229390" name="Objet 40">
                        <a:extLst>
                          <a:ext uri="{FF2B5EF4-FFF2-40B4-BE49-F238E27FC236}">
                            <a16:creationId xmlns:a16="http://schemas.microsoft.com/office/drawing/2014/main" id="{D6C1FAA3-B07B-AD41-B405-F93CDB5067F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959600" y="1914525"/>
                        <a:ext cx="301625" cy="334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29391" name="Objet 41">
            <a:extLst>
              <a:ext uri="{FF2B5EF4-FFF2-40B4-BE49-F238E27FC236}">
                <a16:creationId xmlns:a16="http://schemas.microsoft.com/office/drawing/2014/main" id="{C3243F00-6417-A14E-B8DA-9F05CD2B46C0}"/>
              </a:ext>
            </a:extLst>
          </p:cNvPr>
          <p:cNvGraphicFramePr>
            <a:graphicFrameLocks noChangeAspect="1"/>
          </p:cNvGraphicFramePr>
          <p:nvPr/>
        </p:nvGraphicFramePr>
        <p:xfrm>
          <a:off x="6948488" y="2824163"/>
          <a:ext cx="301625" cy="334962"/>
        </p:xfrm>
        <a:graphic>
          <a:graphicData uri="http://schemas.openxmlformats.org/presentationml/2006/ole">
            <mc:AlternateContent xmlns:mc="http://schemas.openxmlformats.org/markup-compatibility/2006">
              <mc:Choice xmlns:v="urn:schemas-microsoft-com:vml" Requires="v">
                <p:oleObj spid="_x0000_s220203" name="…quation" r:id="rId11" imgW="215900" imgH="241300" progId="Equation.3">
                  <p:embed/>
                </p:oleObj>
              </mc:Choice>
              <mc:Fallback>
                <p:oleObj name="…quation" r:id="rId11" imgW="215900" imgH="241300" progId="Equation.3">
                  <p:embed/>
                  <p:pic>
                    <p:nvPicPr>
                      <p:cNvPr id="229391" name="Objet 41">
                        <a:extLst>
                          <a:ext uri="{FF2B5EF4-FFF2-40B4-BE49-F238E27FC236}">
                            <a16:creationId xmlns:a16="http://schemas.microsoft.com/office/drawing/2014/main" id="{C3243F00-6417-A14E-B8DA-9F05CD2B46C0}"/>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948488" y="2824163"/>
                        <a:ext cx="301625" cy="334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29392" name="Objet 42">
            <a:extLst>
              <a:ext uri="{FF2B5EF4-FFF2-40B4-BE49-F238E27FC236}">
                <a16:creationId xmlns:a16="http://schemas.microsoft.com/office/drawing/2014/main" id="{95952EB2-1053-5642-886F-8E8159937191}"/>
              </a:ext>
            </a:extLst>
          </p:cNvPr>
          <p:cNvGraphicFramePr>
            <a:graphicFrameLocks noChangeAspect="1"/>
          </p:cNvGraphicFramePr>
          <p:nvPr/>
        </p:nvGraphicFramePr>
        <p:xfrm>
          <a:off x="6938963" y="3819525"/>
          <a:ext cx="301625" cy="334963"/>
        </p:xfrm>
        <a:graphic>
          <a:graphicData uri="http://schemas.openxmlformats.org/presentationml/2006/ole">
            <mc:AlternateContent xmlns:mc="http://schemas.openxmlformats.org/markup-compatibility/2006">
              <mc:Choice xmlns:v="urn:schemas-microsoft-com:vml" Requires="v">
                <p:oleObj spid="_x0000_s220204" name="…quation" r:id="rId13" imgW="215900" imgH="241300" progId="Equation.3">
                  <p:embed/>
                </p:oleObj>
              </mc:Choice>
              <mc:Fallback>
                <p:oleObj name="…quation" r:id="rId13" imgW="215900" imgH="241300" progId="Equation.3">
                  <p:embed/>
                  <p:pic>
                    <p:nvPicPr>
                      <p:cNvPr id="229392" name="Objet 42">
                        <a:extLst>
                          <a:ext uri="{FF2B5EF4-FFF2-40B4-BE49-F238E27FC236}">
                            <a16:creationId xmlns:a16="http://schemas.microsoft.com/office/drawing/2014/main" id="{95952EB2-1053-5642-886F-8E8159937191}"/>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938963" y="3819525"/>
                        <a:ext cx="301625" cy="334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29393" name="Rectangle 24">
            <a:extLst>
              <a:ext uri="{FF2B5EF4-FFF2-40B4-BE49-F238E27FC236}">
                <a16:creationId xmlns:a16="http://schemas.microsoft.com/office/drawing/2014/main" id="{67856464-91A1-8146-8338-CEBD53ED82F2}"/>
              </a:ext>
            </a:extLst>
          </p:cNvPr>
          <p:cNvSpPr>
            <a:spLocks noChangeArrowheads="1"/>
          </p:cNvSpPr>
          <p:nvPr/>
        </p:nvSpPr>
        <p:spPr bwMode="auto">
          <a:xfrm>
            <a:off x="2371725" y="822325"/>
            <a:ext cx="10572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eaLnBrk="1" hangingPunct="1"/>
            <a:r>
              <a:rPr lang="en-US" altLang="en-US" b="1">
                <a:solidFill>
                  <a:schemeClr val="bg2"/>
                </a:solidFill>
              </a:rPr>
              <a:t>Encoding</a:t>
            </a:r>
            <a:endParaRPr lang="en-US" altLang="en-US"/>
          </a:p>
        </p:txBody>
      </p:sp>
      <p:pic>
        <p:nvPicPr>
          <p:cNvPr id="229394" name="Image 25">
            <a:extLst>
              <a:ext uri="{FF2B5EF4-FFF2-40B4-BE49-F238E27FC236}">
                <a16:creationId xmlns:a16="http://schemas.microsoft.com/office/drawing/2014/main" id="{EAD0C487-CF1B-9D40-B56F-C42DB000F72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070600" y="2573338"/>
            <a:ext cx="779463" cy="779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9395" name="ZoneTexte 26">
            <a:extLst>
              <a:ext uri="{FF2B5EF4-FFF2-40B4-BE49-F238E27FC236}">
                <a16:creationId xmlns:a16="http://schemas.microsoft.com/office/drawing/2014/main" id="{B1A70A66-71E3-5445-BFEC-7DC319ECF1A1}"/>
              </a:ext>
            </a:extLst>
          </p:cNvPr>
          <p:cNvSpPr txBox="1">
            <a:spLocks noChangeArrowheads="1"/>
          </p:cNvSpPr>
          <p:nvPr/>
        </p:nvSpPr>
        <p:spPr bwMode="auto">
          <a:xfrm>
            <a:off x="1452563" y="4156075"/>
            <a:ext cx="648176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algn="ctr" eaLnBrk="1" hangingPunct="1"/>
            <a:r>
              <a:rPr lang="en-US" altLang="en-US" b="1">
                <a:solidFill>
                  <a:schemeClr val="accent2"/>
                </a:solidFill>
              </a:rPr>
              <a:t>Decoding: data reconstruction from the latent representation</a:t>
            </a:r>
          </a:p>
        </p:txBody>
      </p:sp>
      <p:sp>
        <p:nvSpPr>
          <p:cNvPr id="229396" name="ZoneTexte 27">
            <a:extLst>
              <a:ext uri="{FF2B5EF4-FFF2-40B4-BE49-F238E27FC236}">
                <a16:creationId xmlns:a16="http://schemas.microsoft.com/office/drawing/2014/main" id="{C6F3EE4C-37F3-2747-B9BB-9E57E785CA7A}"/>
              </a:ext>
            </a:extLst>
          </p:cNvPr>
          <p:cNvSpPr txBox="1">
            <a:spLocks noChangeArrowheads="1"/>
          </p:cNvSpPr>
          <p:nvPr/>
        </p:nvSpPr>
        <p:spPr bwMode="auto">
          <a:xfrm>
            <a:off x="1452563" y="4422775"/>
            <a:ext cx="648176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algn="ctr" eaLnBrk="1" hangingPunct="1"/>
            <a:r>
              <a:rPr lang="en-US" altLang="en-US" b="1">
                <a:solidFill>
                  <a:schemeClr val="bg2"/>
                </a:solidFill>
              </a:rPr>
              <a:t>Encoding: latent representation from the data</a:t>
            </a:r>
          </a:p>
        </p:txBody>
      </p:sp>
      <p:graphicFrame>
        <p:nvGraphicFramePr>
          <p:cNvPr id="229398" name="Objet 32">
            <a:extLst>
              <a:ext uri="{FF2B5EF4-FFF2-40B4-BE49-F238E27FC236}">
                <a16:creationId xmlns:a16="http://schemas.microsoft.com/office/drawing/2014/main" id="{AB451847-A347-8B4F-BF59-BE05A1EF3E91}"/>
              </a:ext>
            </a:extLst>
          </p:cNvPr>
          <p:cNvGraphicFramePr>
            <a:graphicFrameLocks noChangeAspect="1"/>
          </p:cNvGraphicFramePr>
          <p:nvPr/>
        </p:nvGraphicFramePr>
        <p:xfrm>
          <a:off x="3865563" y="2362200"/>
          <a:ext cx="1008062" cy="425450"/>
        </p:xfrm>
        <a:graphic>
          <a:graphicData uri="http://schemas.openxmlformats.org/presentationml/2006/ole">
            <mc:AlternateContent xmlns:mc="http://schemas.openxmlformats.org/markup-compatibility/2006">
              <mc:Choice xmlns:v="urn:schemas-microsoft-com:vml" Requires="v">
                <p:oleObj spid="_x0000_s220205" name="…quation" r:id="rId16" imgW="571500" imgH="241300" progId="Equation.3">
                  <p:embed/>
                </p:oleObj>
              </mc:Choice>
              <mc:Fallback>
                <p:oleObj name="…quation" r:id="rId16" imgW="571500" imgH="241300" progId="Equation.3">
                  <p:embed/>
                  <p:pic>
                    <p:nvPicPr>
                      <p:cNvPr id="229398" name="Objet 32">
                        <a:extLst>
                          <a:ext uri="{FF2B5EF4-FFF2-40B4-BE49-F238E27FC236}">
                            <a16:creationId xmlns:a16="http://schemas.microsoft.com/office/drawing/2014/main" id="{AB451847-A347-8B4F-BF59-BE05A1EF3E91}"/>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865563" y="2362200"/>
                        <a:ext cx="1008062" cy="42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29399" name="ZoneTexte 43">
            <a:extLst>
              <a:ext uri="{FF2B5EF4-FFF2-40B4-BE49-F238E27FC236}">
                <a16:creationId xmlns:a16="http://schemas.microsoft.com/office/drawing/2014/main" id="{021F392D-6816-CF45-BD88-A71688CEFD51}"/>
              </a:ext>
            </a:extLst>
          </p:cNvPr>
          <p:cNvSpPr txBox="1">
            <a:spLocks noChangeArrowheads="1"/>
          </p:cNvSpPr>
          <p:nvPr/>
        </p:nvSpPr>
        <p:spPr bwMode="auto">
          <a:xfrm>
            <a:off x="3617913" y="1814513"/>
            <a:ext cx="14922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algn="ctr" eaLnBrk="1" hangingPunct="1"/>
            <a:r>
              <a:rPr lang="en-US" altLang="en-US" sz="1400"/>
              <a:t>Patient’s latent</a:t>
            </a:r>
          </a:p>
          <a:p>
            <a:pPr algn="ctr" eaLnBrk="1" hangingPunct="1"/>
            <a:r>
              <a:rPr lang="en-US" altLang="en-US" sz="1400"/>
              <a:t> status</a:t>
            </a:r>
          </a:p>
        </p:txBody>
      </p:sp>
      <p:sp>
        <p:nvSpPr>
          <p:cNvPr id="229400" name="Rectangle 28">
            <a:extLst>
              <a:ext uri="{FF2B5EF4-FFF2-40B4-BE49-F238E27FC236}">
                <a16:creationId xmlns:a16="http://schemas.microsoft.com/office/drawing/2014/main" id="{22152343-3D56-1346-9F6D-5ACE842057C3}"/>
              </a:ext>
            </a:extLst>
          </p:cNvPr>
          <p:cNvSpPr>
            <a:spLocks noChangeArrowheads="1"/>
          </p:cNvSpPr>
          <p:nvPr/>
        </p:nvSpPr>
        <p:spPr bwMode="auto">
          <a:xfrm>
            <a:off x="4762500" y="808038"/>
            <a:ext cx="108108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eaLnBrk="1" hangingPunct="1"/>
            <a:r>
              <a:rPr lang="en-US" altLang="en-US" b="1">
                <a:solidFill>
                  <a:schemeClr val="accent2"/>
                </a:solidFill>
              </a:rPr>
              <a:t>Decoding</a:t>
            </a:r>
            <a:endParaRPr lang="en-US" altLang="en-US"/>
          </a:p>
        </p:txBody>
      </p:sp>
      <p:sp>
        <p:nvSpPr>
          <p:cNvPr id="229401" name="Rectangle 30">
            <a:extLst>
              <a:ext uri="{FF2B5EF4-FFF2-40B4-BE49-F238E27FC236}">
                <a16:creationId xmlns:a16="http://schemas.microsoft.com/office/drawing/2014/main" id="{F969881D-5DCB-DE40-9C69-7A7FAA2CF50B}"/>
              </a:ext>
            </a:extLst>
          </p:cNvPr>
          <p:cNvSpPr>
            <a:spLocks noChangeArrowheads="1"/>
          </p:cNvSpPr>
          <p:nvPr/>
        </p:nvSpPr>
        <p:spPr bwMode="auto">
          <a:xfrm>
            <a:off x="1347788" y="4805363"/>
            <a:ext cx="69437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algn="ctr" eaLnBrk="1" hangingPunct="1"/>
            <a:r>
              <a:rPr lang="en-US" altLang="en-US" sz="1400" b="1">
                <a:solidFill>
                  <a:schemeClr val="bg1"/>
                </a:solidFill>
              </a:rPr>
              <a:t>Antelmi, Ayache, Robert and Lorenzi, ICML 2019</a:t>
            </a:r>
            <a:endParaRPr lang="fr-FR" altLang="en-US" sz="1400" b="1">
              <a:solidFill>
                <a:schemeClr val="bg1"/>
              </a:solidFill>
            </a:endParaRPr>
          </a:p>
        </p:txBody>
      </p:sp>
      <p:grpSp>
        <p:nvGrpSpPr>
          <p:cNvPr id="2" name="Group 1">
            <a:extLst>
              <a:ext uri="{FF2B5EF4-FFF2-40B4-BE49-F238E27FC236}">
                <a16:creationId xmlns:a16="http://schemas.microsoft.com/office/drawing/2014/main" id="{49AADD1B-A2AF-42C9-A3EB-332467373B62}"/>
              </a:ext>
            </a:extLst>
          </p:cNvPr>
          <p:cNvGrpSpPr/>
          <p:nvPr/>
        </p:nvGrpSpPr>
        <p:grpSpPr>
          <a:xfrm>
            <a:off x="7156343" y="2361555"/>
            <a:ext cx="1863670" cy="371960"/>
            <a:chOff x="7156343" y="2623089"/>
            <a:chExt cx="1863670" cy="371960"/>
          </a:xfrm>
        </p:grpSpPr>
        <p:sp>
          <p:nvSpPr>
            <p:cNvPr id="28" name="Rectangle 27">
              <a:extLst>
                <a:ext uri="{FF2B5EF4-FFF2-40B4-BE49-F238E27FC236}">
                  <a16:creationId xmlns:a16="http://schemas.microsoft.com/office/drawing/2014/main" id="{2B9E1F7E-66AB-40BA-85E3-7EAE58A1BFA2}"/>
                </a:ext>
              </a:extLst>
            </p:cNvPr>
            <p:cNvSpPr/>
            <p:nvPr/>
          </p:nvSpPr>
          <p:spPr>
            <a:xfrm>
              <a:off x="7156343" y="2623089"/>
              <a:ext cx="1863670" cy="371960"/>
            </a:xfrm>
            <a:prstGeom prst="rect">
              <a:avLst/>
            </a:prstGeom>
            <a:solidFill>
              <a:schemeClr val="bg1"/>
            </a:solidFill>
            <a:ln>
              <a:solidFill>
                <a:srgbClr val="0070C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9" name="Graphic 2">
              <a:extLst>
                <a:ext uri="{FF2B5EF4-FFF2-40B4-BE49-F238E27FC236}">
                  <a16:creationId xmlns:a16="http://schemas.microsoft.com/office/drawing/2014/main" id="{B8B77896-7D7D-4D81-B517-7F5F88CF43D0}"/>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7181529" y="2694942"/>
              <a:ext cx="1818138" cy="233096"/>
            </a:xfrm>
            <a:prstGeom prst="rect">
              <a:avLst/>
            </a:prstGeom>
          </p:spPr>
        </p:pic>
      </p:gr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5" name="Espace réservé du numéro de diapositive 3">
            <a:extLst>
              <a:ext uri="{FF2B5EF4-FFF2-40B4-BE49-F238E27FC236}">
                <a16:creationId xmlns:a16="http://schemas.microsoft.com/office/drawing/2014/main" id="{AE9EF9A3-76EC-E34E-9E77-C2990FF7B05A}"/>
              </a:ext>
            </a:extLst>
          </p:cNvPr>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r>
              <a:rPr lang="fr-FR" altLang="en-US">
                <a:solidFill>
                  <a:schemeClr val="bg1"/>
                </a:solidFill>
                <a:latin typeface="Arial" panose="020B0604020202020204" pitchFamily="34" charset="0"/>
              </a:rPr>
              <a:t>- </a:t>
            </a:r>
            <a:fld id="{87BB340E-B204-CA45-91AA-961F728DE0F0}" type="slidenum">
              <a:rPr lang="fr-FR" altLang="en-US">
                <a:solidFill>
                  <a:schemeClr val="bg1"/>
                </a:solidFill>
                <a:latin typeface="Arial" panose="020B0604020202020204" pitchFamily="34" charset="0"/>
              </a:rPr>
              <a:pPr/>
              <a:t>68</a:t>
            </a:fld>
            <a:endParaRPr lang="fr-FR" altLang="en-US">
              <a:solidFill>
                <a:schemeClr val="bg1"/>
              </a:solidFill>
              <a:latin typeface="Arial" panose="020B0604020202020204" pitchFamily="34" charset="0"/>
            </a:endParaRPr>
          </a:p>
        </p:txBody>
      </p:sp>
      <p:sp>
        <p:nvSpPr>
          <p:cNvPr id="5" name="Ellipse 4">
            <a:extLst>
              <a:ext uri="{FF2B5EF4-FFF2-40B4-BE49-F238E27FC236}">
                <a16:creationId xmlns:a16="http://schemas.microsoft.com/office/drawing/2014/main" id="{5C88D57F-C4A6-D24D-BA49-3534452021B7}"/>
              </a:ext>
            </a:extLst>
          </p:cNvPr>
          <p:cNvSpPr/>
          <p:nvPr/>
        </p:nvSpPr>
        <p:spPr>
          <a:xfrm rot="21277532">
            <a:off x="3619500" y="1806575"/>
            <a:ext cx="1446213" cy="522288"/>
          </a:xfrm>
          <a:prstGeom prst="ellipse">
            <a:avLst/>
          </a:prstGeom>
          <a:noFill/>
          <a:ln w="28575" cmpd="sng">
            <a:solidFill>
              <a:srgbClr val="EFA72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pic>
        <p:nvPicPr>
          <p:cNvPr id="231427" name="Image 15">
            <a:extLst>
              <a:ext uri="{FF2B5EF4-FFF2-40B4-BE49-F238E27FC236}">
                <a16:creationId xmlns:a16="http://schemas.microsoft.com/office/drawing/2014/main" id="{EC7793F3-929A-ED4B-90EB-365D9169592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86463" y="839788"/>
            <a:ext cx="862012"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1428" name="Image 16">
            <a:extLst>
              <a:ext uri="{FF2B5EF4-FFF2-40B4-BE49-F238E27FC236}">
                <a16:creationId xmlns:a16="http://schemas.microsoft.com/office/drawing/2014/main" id="{05705ABC-2B9A-AD49-B1E8-C4B7087C8BB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05513" y="1671638"/>
            <a:ext cx="842962"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1429" name="Image 17">
            <a:extLst>
              <a:ext uri="{FF2B5EF4-FFF2-40B4-BE49-F238E27FC236}">
                <a16:creationId xmlns:a16="http://schemas.microsoft.com/office/drawing/2014/main" id="{F35284B2-37F1-D040-97F4-7335A4F8929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16638" y="3503613"/>
            <a:ext cx="766762"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1430" name="Image 21">
            <a:extLst>
              <a:ext uri="{FF2B5EF4-FFF2-40B4-BE49-F238E27FC236}">
                <a16:creationId xmlns:a16="http://schemas.microsoft.com/office/drawing/2014/main" id="{DB0F1441-1D99-9648-AC54-300F9B0E708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20813" y="3503613"/>
            <a:ext cx="768350"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Titre 1">
            <a:extLst>
              <a:ext uri="{FF2B5EF4-FFF2-40B4-BE49-F238E27FC236}">
                <a16:creationId xmlns:a16="http://schemas.microsoft.com/office/drawing/2014/main" id="{F8C10C16-2849-D949-A57A-B4AE2376E062}"/>
              </a:ext>
            </a:extLst>
          </p:cNvPr>
          <p:cNvSpPr txBox="1">
            <a:spLocks/>
          </p:cNvSpPr>
          <p:nvPr/>
        </p:nvSpPr>
        <p:spPr>
          <a:xfrm>
            <a:off x="-369888" y="28575"/>
            <a:ext cx="9996488" cy="857250"/>
          </a:xfrm>
          <a:prstGeom prst="rect">
            <a:avLst/>
          </a:prstGeom>
        </p:spPr>
        <p:txBody>
          <a:bodyPr>
            <a:normAutofit fontScale="97500"/>
          </a:bodyPr>
          <a:lstStyle>
            <a:lvl1pPr algn="l" rtl="0" eaLnBrk="1" fontAlgn="base" hangingPunct="1">
              <a:spcBef>
                <a:spcPct val="0"/>
              </a:spcBef>
              <a:spcAft>
                <a:spcPct val="0"/>
              </a:spcAft>
              <a:defRPr sz="3300" b="1">
                <a:solidFill>
                  <a:schemeClr val="tx2"/>
                </a:solidFill>
                <a:latin typeface="+mj-lt"/>
                <a:ea typeface="+mj-ea"/>
                <a:cs typeface="+mj-cs"/>
              </a:defRPr>
            </a:lvl1pPr>
            <a:lvl2pPr algn="l" rtl="0" eaLnBrk="1" fontAlgn="base" hangingPunct="1">
              <a:spcBef>
                <a:spcPct val="0"/>
              </a:spcBef>
              <a:spcAft>
                <a:spcPct val="0"/>
              </a:spcAft>
              <a:defRPr sz="3300" b="1">
                <a:solidFill>
                  <a:schemeClr val="tx2"/>
                </a:solidFill>
                <a:latin typeface="Arial" charset="0"/>
                <a:ea typeface="ＭＳ Ｐゴシック" charset="0"/>
                <a:cs typeface="Arial" charset="0"/>
              </a:defRPr>
            </a:lvl2pPr>
            <a:lvl3pPr algn="l" rtl="0" eaLnBrk="1" fontAlgn="base" hangingPunct="1">
              <a:spcBef>
                <a:spcPct val="0"/>
              </a:spcBef>
              <a:spcAft>
                <a:spcPct val="0"/>
              </a:spcAft>
              <a:defRPr sz="3300" b="1">
                <a:solidFill>
                  <a:schemeClr val="tx2"/>
                </a:solidFill>
                <a:latin typeface="Arial" charset="0"/>
                <a:ea typeface="ＭＳ Ｐゴシック" charset="0"/>
                <a:cs typeface="Arial" charset="0"/>
              </a:defRPr>
            </a:lvl3pPr>
            <a:lvl4pPr algn="l" rtl="0" eaLnBrk="1" fontAlgn="base" hangingPunct="1">
              <a:spcBef>
                <a:spcPct val="0"/>
              </a:spcBef>
              <a:spcAft>
                <a:spcPct val="0"/>
              </a:spcAft>
              <a:defRPr sz="3300" b="1">
                <a:solidFill>
                  <a:schemeClr val="tx2"/>
                </a:solidFill>
                <a:latin typeface="Arial" charset="0"/>
                <a:ea typeface="ＭＳ Ｐゴシック" charset="0"/>
                <a:cs typeface="Arial" charset="0"/>
              </a:defRPr>
            </a:lvl4pPr>
            <a:lvl5pPr algn="l" rtl="0" eaLnBrk="1" fontAlgn="base" hangingPunct="1">
              <a:spcBef>
                <a:spcPct val="0"/>
              </a:spcBef>
              <a:spcAft>
                <a:spcPct val="0"/>
              </a:spcAft>
              <a:defRPr sz="3300" b="1">
                <a:solidFill>
                  <a:schemeClr val="tx2"/>
                </a:solidFill>
                <a:latin typeface="Arial" charset="0"/>
                <a:ea typeface="ＭＳ Ｐゴシック" charset="0"/>
                <a:cs typeface="Arial" charset="0"/>
              </a:defRPr>
            </a:lvl5pPr>
            <a:lvl6pPr marL="457200" algn="l" rtl="0" eaLnBrk="1" fontAlgn="base" hangingPunct="1">
              <a:spcBef>
                <a:spcPct val="0"/>
              </a:spcBef>
              <a:spcAft>
                <a:spcPct val="0"/>
              </a:spcAft>
              <a:defRPr sz="3300" b="1">
                <a:solidFill>
                  <a:schemeClr val="tx2"/>
                </a:solidFill>
                <a:latin typeface="Arial" charset="0"/>
                <a:ea typeface="ＭＳ Ｐゴシック" charset="0"/>
                <a:cs typeface="Arial" charset="0"/>
              </a:defRPr>
            </a:lvl6pPr>
            <a:lvl7pPr marL="914400" algn="l" rtl="0" eaLnBrk="1" fontAlgn="base" hangingPunct="1">
              <a:spcBef>
                <a:spcPct val="0"/>
              </a:spcBef>
              <a:spcAft>
                <a:spcPct val="0"/>
              </a:spcAft>
              <a:defRPr sz="3300" b="1">
                <a:solidFill>
                  <a:schemeClr val="tx2"/>
                </a:solidFill>
                <a:latin typeface="Arial" charset="0"/>
                <a:ea typeface="ＭＳ Ｐゴシック" charset="0"/>
                <a:cs typeface="Arial" charset="0"/>
              </a:defRPr>
            </a:lvl7pPr>
            <a:lvl8pPr marL="1371600" algn="l" rtl="0" eaLnBrk="1" fontAlgn="base" hangingPunct="1">
              <a:spcBef>
                <a:spcPct val="0"/>
              </a:spcBef>
              <a:spcAft>
                <a:spcPct val="0"/>
              </a:spcAft>
              <a:defRPr sz="3300" b="1">
                <a:solidFill>
                  <a:schemeClr val="tx2"/>
                </a:solidFill>
                <a:latin typeface="Arial" charset="0"/>
                <a:ea typeface="ＭＳ Ｐゴシック" charset="0"/>
                <a:cs typeface="Arial" charset="0"/>
              </a:defRPr>
            </a:lvl8pPr>
            <a:lvl9pPr marL="1828800" algn="l" rtl="0" eaLnBrk="1" fontAlgn="base" hangingPunct="1">
              <a:spcBef>
                <a:spcPct val="0"/>
              </a:spcBef>
              <a:spcAft>
                <a:spcPct val="0"/>
              </a:spcAft>
              <a:defRPr sz="3300" b="1">
                <a:solidFill>
                  <a:schemeClr val="tx2"/>
                </a:solidFill>
                <a:latin typeface="Arial" charset="0"/>
                <a:ea typeface="ＭＳ Ｐゴシック" charset="0"/>
                <a:cs typeface="Arial" charset="0"/>
              </a:defRPr>
            </a:lvl9pPr>
          </a:lstStyle>
          <a:p>
            <a:pPr algn="ctr">
              <a:defRPr/>
            </a:pPr>
            <a:r>
              <a:rPr lang="fr-FR" sz="2700" err="1">
                <a:solidFill>
                  <a:schemeClr val="tx1"/>
                </a:solidFill>
                <a:latin typeface="Calibri"/>
                <a:cs typeface="Calibri"/>
              </a:rPr>
              <a:t>Generative</a:t>
            </a:r>
            <a:r>
              <a:rPr lang="fr-FR" sz="2700">
                <a:solidFill>
                  <a:schemeClr val="tx1"/>
                </a:solidFill>
                <a:latin typeface="Calibri"/>
                <a:cs typeface="Calibri"/>
              </a:rPr>
              <a:t> </a:t>
            </a:r>
            <a:r>
              <a:rPr lang="fr-FR" sz="2700" err="1">
                <a:solidFill>
                  <a:schemeClr val="tx1"/>
                </a:solidFill>
                <a:latin typeface="Calibri"/>
                <a:cs typeface="Calibri"/>
              </a:rPr>
              <a:t>representation</a:t>
            </a:r>
            <a:r>
              <a:rPr lang="fr-FR" sz="2700">
                <a:solidFill>
                  <a:schemeClr val="tx1"/>
                </a:solidFill>
                <a:latin typeface="Calibri"/>
                <a:cs typeface="Calibri"/>
              </a:rPr>
              <a:t> of multimodal data</a:t>
            </a:r>
            <a:endParaRPr lang="fr-FR" sz="2400">
              <a:solidFill>
                <a:schemeClr val="tx1"/>
              </a:solidFill>
              <a:latin typeface="Calibri"/>
              <a:cs typeface="Calibri"/>
            </a:endParaRPr>
          </a:p>
        </p:txBody>
      </p:sp>
      <p:cxnSp>
        <p:nvCxnSpPr>
          <p:cNvPr id="30" name="Connecteur droit avec flèche 29">
            <a:extLst>
              <a:ext uri="{FF2B5EF4-FFF2-40B4-BE49-F238E27FC236}">
                <a16:creationId xmlns:a16="http://schemas.microsoft.com/office/drawing/2014/main" id="{AAB05BF8-2640-0D47-96F3-E05BDAAAC7E3}"/>
              </a:ext>
            </a:extLst>
          </p:cNvPr>
          <p:cNvCxnSpPr/>
          <p:nvPr/>
        </p:nvCxnSpPr>
        <p:spPr>
          <a:xfrm flipV="1">
            <a:off x="2189163" y="2295525"/>
            <a:ext cx="1643062" cy="1495425"/>
          </a:xfrm>
          <a:prstGeom prst="straightConnector1">
            <a:avLst/>
          </a:prstGeom>
          <a:ln>
            <a:solidFill>
              <a:srgbClr val="EFA720"/>
            </a:solidFill>
            <a:tailEnd type="arrow"/>
          </a:ln>
        </p:spPr>
        <p:style>
          <a:lnRef idx="2">
            <a:schemeClr val="accent1"/>
          </a:lnRef>
          <a:fillRef idx="0">
            <a:schemeClr val="accent1"/>
          </a:fillRef>
          <a:effectRef idx="1">
            <a:schemeClr val="accent1"/>
          </a:effectRef>
          <a:fontRef idx="minor">
            <a:schemeClr val="tx1"/>
          </a:fontRef>
        </p:style>
      </p:cxnSp>
      <p:cxnSp>
        <p:nvCxnSpPr>
          <p:cNvPr id="34" name="Connecteur droit avec flèche 33">
            <a:extLst>
              <a:ext uri="{FF2B5EF4-FFF2-40B4-BE49-F238E27FC236}">
                <a16:creationId xmlns:a16="http://schemas.microsoft.com/office/drawing/2014/main" id="{87E0A237-925B-794E-BF2F-6652B92B2C6F}"/>
              </a:ext>
            </a:extLst>
          </p:cNvPr>
          <p:cNvCxnSpPr/>
          <p:nvPr/>
        </p:nvCxnSpPr>
        <p:spPr>
          <a:xfrm flipV="1">
            <a:off x="4899025" y="1289050"/>
            <a:ext cx="1057275" cy="54451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5" name="Connecteur droit avec flèche 34">
            <a:extLst>
              <a:ext uri="{FF2B5EF4-FFF2-40B4-BE49-F238E27FC236}">
                <a16:creationId xmlns:a16="http://schemas.microsoft.com/office/drawing/2014/main" id="{10414DD0-D5A0-144D-9A8C-765310E9292F}"/>
              </a:ext>
            </a:extLst>
          </p:cNvPr>
          <p:cNvCxnSpPr/>
          <p:nvPr/>
        </p:nvCxnSpPr>
        <p:spPr>
          <a:xfrm>
            <a:off x="5140325" y="2092325"/>
            <a:ext cx="846138"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7" name="Connecteur droit avec flèche 36">
            <a:extLst>
              <a:ext uri="{FF2B5EF4-FFF2-40B4-BE49-F238E27FC236}">
                <a16:creationId xmlns:a16="http://schemas.microsoft.com/office/drawing/2014/main" id="{2C6E1D8A-BDB4-BC4D-A30B-D0059C3168FE}"/>
              </a:ext>
            </a:extLst>
          </p:cNvPr>
          <p:cNvCxnSpPr/>
          <p:nvPr/>
        </p:nvCxnSpPr>
        <p:spPr>
          <a:xfrm>
            <a:off x="5065713" y="2295525"/>
            <a:ext cx="920750" cy="57943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8" name="Connecteur droit avec flèche 37">
            <a:extLst>
              <a:ext uri="{FF2B5EF4-FFF2-40B4-BE49-F238E27FC236}">
                <a16:creationId xmlns:a16="http://schemas.microsoft.com/office/drawing/2014/main" id="{EC5FBBF6-6A34-2442-AFF7-048D94702CA3}"/>
              </a:ext>
            </a:extLst>
          </p:cNvPr>
          <p:cNvCxnSpPr/>
          <p:nvPr/>
        </p:nvCxnSpPr>
        <p:spPr>
          <a:xfrm>
            <a:off x="4899025" y="2351088"/>
            <a:ext cx="1106488" cy="135731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aphicFrame>
        <p:nvGraphicFramePr>
          <p:cNvPr id="231437" name="Objet 39">
            <a:extLst>
              <a:ext uri="{FF2B5EF4-FFF2-40B4-BE49-F238E27FC236}">
                <a16:creationId xmlns:a16="http://schemas.microsoft.com/office/drawing/2014/main" id="{2A6CBD13-1222-6C43-966C-0E9F8997C5B0}"/>
              </a:ext>
            </a:extLst>
          </p:cNvPr>
          <p:cNvGraphicFramePr>
            <a:graphicFrameLocks noChangeAspect="1"/>
          </p:cNvGraphicFramePr>
          <p:nvPr/>
        </p:nvGraphicFramePr>
        <p:xfrm>
          <a:off x="6937375" y="1012825"/>
          <a:ext cx="284163" cy="334963"/>
        </p:xfrm>
        <a:graphic>
          <a:graphicData uri="http://schemas.openxmlformats.org/presentationml/2006/ole">
            <mc:AlternateContent xmlns:mc="http://schemas.openxmlformats.org/markup-compatibility/2006">
              <mc:Choice xmlns:v="urn:schemas-microsoft-com:vml" Requires="v">
                <p:oleObj spid="_x0000_s222241" name="…quation" r:id="rId7" imgW="203200" imgH="241300" progId="Equation.3">
                  <p:embed/>
                </p:oleObj>
              </mc:Choice>
              <mc:Fallback>
                <p:oleObj name="…quation" r:id="rId7" imgW="203200" imgH="241300" progId="Equation.3">
                  <p:embed/>
                  <p:pic>
                    <p:nvPicPr>
                      <p:cNvPr id="231437" name="Objet 39">
                        <a:extLst>
                          <a:ext uri="{FF2B5EF4-FFF2-40B4-BE49-F238E27FC236}">
                            <a16:creationId xmlns:a16="http://schemas.microsoft.com/office/drawing/2014/main" id="{2A6CBD13-1222-6C43-966C-0E9F8997C5B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937375" y="1012825"/>
                        <a:ext cx="284163" cy="334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31438" name="Objet 40">
            <a:extLst>
              <a:ext uri="{FF2B5EF4-FFF2-40B4-BE49-F238E27FC236}">
                <a16:creationId xmlns:a16="http://schemas.microsoft.com/office/drawing/2014/main" id="{9FF680F2-B1D0-2E40-B3C2-04C989E6B3C8}"/>
              </a:ext>
            </a:extLst>
          </p:cNvPr>
          <p:cNvGraphicFramePr>
            <a:graphicFrameLocks noChangeAspect="1"/>
          </p:cNvGraphicFramePr>
          <p:nvPr/>
        </p:nvGraphicFramePr>
        <p:xfrm>
          <a:off x="6959600" y="1914525"/>
          <a:ext cx="301625" cy="334963"/>
        </p:xfrm>
        <a:graphic>
          <a:graphicData uri="http://schemas.openxmlformats.org/presentationml/2006/ole">
            <mc:AlternateContent xmlns:mc="http://schemas.openxmlformats.org/markup-compatibility/2006">
              <mc:Choice xmlns:v="urn:schemas-microsoft-com:vml" Requires="v">
                <p:oleObj spid="_x0000_s222242" name="…quation" r:id="rId9" imgW="215900" imgH="241300" progId="Equation.3">
                  <p:embed/>
                </p:oleObj>
              </mc:Choice>
              <mc:Fallback>
                <p:oleObj name="…quation" r:id="rId9" imgW="215900" imgH="241300" progId="Equation.3">
                  <p:embed/>
                  <p:pic>
                    <p:nvPicPr>
                      <p:cNvPr id="231438" name="Objet 40">
                        <a:extLst>
                          <a:ext uri="{FF2B5EF4-FFF2-40B4-BE49-F238E27FC236}">
                            <a16:creationId xmlns:a16="http://schemas.microsoft.com/office/drawing/2014/main" id="{9FF680F2-B1D0-2E40-B3C2-04C989E6B3C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959600" y="1914525"/>
                        <a:ext cx="301625" cy="334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31439" name="Objet 41">
            <a:extLst>
              <a:ext uri="{FF2B5EF4-FFF2-40B4-BE49-F238E27FC236}">
                <a16:creationId xmlns:a16="http://schemas.microsoft.com/office/drawing/2014/main" id="{3A608DD8-7A87-F744-ABDD-88890824BD57}"/>
              </a:ext>
            </a:extLst>
          </p:cNvPr>
          <p:cNvGraphicFramePr>
            <a:graphicFrameLocks noChangeAspect="1"/>
          </p:cNvGraphicFramePr>
          <p:nvPr/>
        </p:nvGraphicFramePr>
        <p:xfrm>
          <a:off x="6948488" y="2824163"/>
          <a:ext cx="301625" cy="334962"/>
        </p:xfrm>
        <a:graphic>
          <a:graphicData uri="http://schemas.openxmlformats.org/presentationml/2006/ole">
            <mc:AlternateContent xmlns:mc="http://schemas.openxmlformats.org/markup-compatibility/2006">
              <mc:Choice xmlns:v="urn:schemas-microsoft-com:vml" Requires="v">
                <p:oleObj spid="_x0000_s222243" name="…quation" r:id="rId11" imgW="215900" imgH="241300" progId="Equation.3">
                  <p:embed/>
                </p:oleObj>
              </mc:Choice>
              <mc:Fallback>
                <p:oleObj name="…quation" r:id="rId11" imgW="215900" imgH="241300" progId="Equation.3">
                  <p:embed/>
                  <p:pic>
                    <p:nvPicPr>
                      <p:cNvPr id="231439" name="Objet 41">
                        <a:extLst>
                          <a:ext uri="{FF2B5EF4-FFF2-40B4-BE49-F238E27FC236}">
                            <a16:creationId xmlns:a16="http://schemas.microsoft.com/office/drawing/2014/main" id="{3A608DD8-7A87-F744-ABDD-88890824BD57}"/>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948488" y="2824163"/>
                        <a:ext cx="301625" cy="334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31440" name="Objet 42">
            <a:extLst>
              <a:ext uri="{FF2B5EF4-FFF2-40B4-BE49-F238E27FC236}">
                <a16:creationId xmlns:a16="http://schemas.microsoft.com/office/drawing/2014/main" id="{4A92C2F8-2171-5D4E-8763-617BC5F27CAF}"/>
              </a:ext>
            </a:extLst>
          </p:cNvPr>
          <p:cNvGraphicFramePr>
            <a:graphicFrameLocks noChangeAspect="1"/>
          </p:cNvGraphicFramePr>
          <p:nvPr/>
        </p:nvGraphicFramePr>
        <p:xfrm>
          <a:off x="6938963" y="3819525"/>
          <a:ext cx="301625" cy="334963"/>
        </p:xfrm>
        <a:graphic>
          <a:graphicData uri="http://schemas.openxmlformats.org/presentationml/2006/ole">
            <mc:AlternateContent xmlns:mc="http://schemas.openxmlformats.org/markup-compatibility/2006">
              <mc:Choice xmlns:v="urn:schemas-microsoft-com:vml" Requires="v">
                <p:oleObj spid="_x0000_s222244" name="…quation" r:id="rId13" imgW="215900" imgH="241300" progId="Equation.3">
                  <p:embed/>
                </p:oleObj>
              </mc:Choice>
              <mc:Fallback>
                <p:oleObj name="…quation" r:id="rId13" imgW="215900" imgH="241300" progId="Equation.3">
                  <p:embed/>
                  <p:pic>
                    <p:nvPicPr>
                      <p:cNvPr id="231440" name="Objet 42">
                        <a:extLst>
                          <a:ext uri="{FF2B5EF4-FFF2-40B4-BE49-F238E27FC236}">
                            <a16:creationId xmlns:a16="http://schemas.microsoft.com/office/drawing/2014/main" id="{4A92C2F8-2171-5D4E-8763-617BC5F27CA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938963" y="3819525"/>
                        <a:ext cx="301625" cy="334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231441" name="Image 22">
            <a:extLst>
              <a:ext uri="{FF2B5EF4-FFF2-40B4-BE49-F238E27FC236}">
                <a16:creationId xmlns:a16="http://schemas.microsoft.com/office/drawing/2014/main" id="{938F121A-21F0-854C-AE56-F63FAAE4588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92225" y="839788"/>
            <a:ext cx="860425"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4" name="Connecteur droit avec flèche 23">
            <a:extLst>
              <a:ext uri="{FF2B5EF4-FFF2-40B4-BE49-F238E27FC236}">
                <a16:creationId xmlns:a16="http://schemas.microsoft.com/office/drawing/2014/main" id="{211706AA-42DA-7F41-A958-DA6536234D54}"/>
              </a:ext>
            </a:extLst>
          </p:cNvPr>
          <p:cNvCxnSpPr/>
          <p:nvPr/>
        </p:nvCxnSpPr>
        <p:spPr>
          <a:xfrm>
            <a:off x="2189163" y="1179513"/>
            <a:ext cx="1450975" cy="65405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231443" name="Image 24">
            <a:extLst>
              <a:ext uri="{FF2B5EF4-FFF2-40B4-BE49-F238E27FC236}">
                <a16:creationId xmlns:a16="http://schemas.microsoft.com/office/drawing/2014/main" id="{F1BB09C1-7E0F-B046-A77F-93A4D5516C4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11275" y="1671638"/>
            <a:ext cx="841375"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6" name="Connecteur droit avec flèche 25">
            <a:extLst>
              <a:ext uri="{FF2B5EF4-FFF2-40B4-BE49-F238E27FC236}">
                <a16:creationId xmlns:a16="http://schemas.microsoft.com/office/drawing/2014/main" id="{ECAC21E1-D98D-BB49-86C9-6FC4633AFF41}"/>
              </a:ext>
            </a:extLst>
          </p:cNvPr>
          <p:cNvCxnSpPr/>
          <p:nvPr/>
        </p:nvCxnSpPr>
        <p:spPr>
          <a:xfrm>
            <a:off x="2189163" y="2054225"/>
            <a:ext cx="1358900" cy="9525"/>
          </a:xfrm>
          <a:prstGeom prst="straightConnector1">
            <a:avLst/>
          </a:prstGeom>
          <a:ln>
            <a:solidFill>
              <a:schemeClr val="accent2"/>
            </a:solidFill>
            <a:tailEnd type="arrow"/>
          </a:ln>
        </p:spPr>
        <p:style>
          <a:lnRef idx="2">
            <a:schemeClr val="accent1"/>
          </a:lnRef>
          <a:fillRef idx="0">
            <a:schemeClr val="accent1"/>
          </a:fillRef>
          <a:effectRef idx="1">
            <a:schemeClr val="accent1"/>
          </a:effectRef>
          <a:fontRef idx="minor">
            <a:schemeClr val="tx1"/>
          </a:fontRef>
        </p:style>
      </p:cxnSp>
      <p:cxnSp>
        <p:nvCxnSpPr>
          <p:cNvPr id="28" name="Connecteur droit avec flèche 27">
            <a:extLst>
              <a:ext uri="{FF2B5EF4-FFF2-40B4-BE49-F238E27FC236}">
                <a16:creationId xmlns:a16="http://schemas.microsoft.com/office/drawing/2014/main" id="{DE50C5B1-0A54-CC48-A146-0888947DF357}"/>
              </a:ext>
            </a:extLst>
          </p:cNvPr>
          <p:cNvCxnSpPr/>
          <p:nvPr/>
        </p:nvCxnSpPr>
        <p:spPr>
          <a:xfrm flipV="1">
            <a:off x="2152650" y="2193925"/>
            <a:ext cx="1487488" cy="793750"/>
          </a:xfrm>
          <a:prstGeom prst="straightConnector1">
            <a:avLst/>
          </a:prstGeom>
          <a:ln>
            <a:solidFill>
              <a:schemeClr val="bg2"/>
            </a:solidFill>
            <a:tailEnd type="arrow"/>
          </a:ln>
        </p:spPr>
        <p:style>
          <a:lnRef idx="2">
            <a:schemeClr val="accent1"/>
          </a:lnRef>
          <a:fillRef idx="0">
            <a:schemeClr val="accent1"/>
          </a:fillRef>
          <a:effectRef idx="1">
            <a:schemeClr val="accent1"/>
          </a:effectRef>
          <a:fontRef idx="minor">
            <a:schemeClr val="tx1"/>
          </a:fontRef>
        </p:style>
      </p:cxnSp>
      <p:sp>
        <p:nvSpPr>
          <p:cNvPr id="31" name="Ellipse 30">
            <a:extLst>
              <a:ext uri="{FF2B5EF4-FFF2-40B4-BE49-F238E27FC236}">
                <a16:creationId xmlns:a16="http://schemas.microsoft.com/office/drawing/2014/main" id="{FB42B1C3-BEBD-454F-9778-766A11D708EA}"/>
              </a:ext>
            </a:extLst>
          </p:cNvPr>
          <p:cNvSpPr/>
          <p:nvPr/>
        </p:nvSpPr>
        <p:spPr>
          <a:xfrm rot="721312">
            <a:off x="3619500" y="1833563"/>
            <a:ext cx="1446213" cy="522287"/>
          </a:xfrm>
          <a:prstGeom prst="ellipse">
            <a:avLst/>
          </a:prstGeom>
          <a:noFill/>
          <a:ln w="28575"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sp>
        <p:nvSpPr>
          <p:cNvPr id="32" name="Ellipse 31">
            <a:extLst>
              <a:ext uri="{FF2B5EF4-FFF2-40B4-BE49-F238E27FC236}">
                <a16:creationId xmlns:a16="http://schemas.microsoft.com/office/drawing/2014/main" id="{EC1B3537-DA19-784D-A98C-6B9773D16250}"/>
              </a:ext>
            </a:extLst>
          </p:cNvPr>
          <p:cNvSpPr/>
          <p:nvPr/>
        </p:nvSpPr>
        <p:spPr>
          <a:xfrm rot="21274664">
            <a:off x="3548063" y="1803400"/>
            <a:ext cx="1446212" cy="522288"/>
          </a:xfrm>
          <a:prstGeom prst="ellipse">
            <a:avLst/>
          </a:prstGeom>
          <a:noFill/>
          <a:ln w="28575" cmpd="sng">
            <a:solidFill>
              <a:schemeClr val="accent2"/>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sp>
        <p:nvSpPr>
          <p:cNvPr id="33" name="Ellipse 32">
            <a:extLst>
              <a:ext uri="{FF2B5EF4-FFF2-40B4-BE49-F238E27FC236}">
                <a16:creationId xmlns:a16="http://schemas.microsoft.com/office/drawing/2014/main" id="{B5120950-DD13-DC43-A15C-0ED3799A5357}"/>
              </a:ext>
            </a:extLst>
          </p:cNvPr>
          <p:cNvSpPr/>
          <p:nvPr/>
        </p:nvSpPr>
        <p:spPr>
          <a:xfrm>
            <a:off x="3508375" y="1752600"/>
            <a:ext cx="1446213" cy="522288"/>
          </a:xfrm>
          <a:prstGeom prst="ellipse">
            <a:avLst/>
          </a:prstGeom>
          <a:noFill/>
          <a:ln w="28575" cmpd="sng"/>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sp>
        <p:nvSpPr>
          <p:cNvPr id="231449" name="Rectangle 44">
            <a:extLst>
              <a:ext uri="{FF2B5EF4-FFF2-40B4-BE49-F238E27FC236}">
                <a16:creationId xmlns:a16="http://schemas.microsoft.com/office/drawing/2014/main" id="{E6C63749-399E-2148-B5B2-15ED82CF8066}"/>
              </a:ext>
            </a:extLst>
          </p:cNvPr>
          <p:cNvSpPr>
            <a:spLocks noChangeArrowheads="1"/>
          </p:cNvSpPr>
          <p:nvPr/>
        </p:nvSpPr>
        <p:spPr bwMode="auto">
          <a:xfrm>
            <a:off x="2371725" y="822325"/>
            <a:ext cx="10572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eaLnBrk="1" hangingPunct="1"/>
            <a:r>
              <a:rPr lang="en-US" altLang="en-US" b="1">
                <a:solidFill>
                  <a:schemeClr val="bg2"/>
                </a:solidFill>
              </a:rPr>
              <a:t>Encoding</a:t>
            </a:r>
            <a:endParaRPr lang="en-US" altLang="en-US"/>
          </a:p>
        </p:txBody>
      </p:sp>
      <p:pic>
        <p:nvPicPr>
          <p:cNvPr id="231450" name="Image 45">
            <a:extLst>
              <a:ext uri="{FF2B5EF4-FFF2-40B4-BE49-F238E27FC236}">
                <a16:creationId xmlns:a16="http://schemas.microsoft.com/office/drawing/2014/main" id="{E2296F32-8B78-184E-8D92-37EB9F934C93}"/>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070600" y="2573338"/>
            <a:ext cx="779463" cy="779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1451" name="Image 46">
            <a:extLst>
              <a:ext uri="{FF2B5EF4-FFF2-40B4-BE49-F238E27FC236}">
                <a16:creationId xmlns:a16="http://schemas.microsoft.com/office/drawing/2014/main" id="{9D52A5BA-4ECC-3341-B414-890C1463934A}"/>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347788" y="2573338"/>
            <a:ext cx="779462" cy="779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1452" name="ZoneTexte 47">
            <a:extLst>
              <a:ext uri="{FF2B5EF4-FFF2-40B4-BE49-F238E27FC236}">
                <a16:creationId xmlns:a16="http://schemas.microsoft.com/office/drawing/2014/main" id="{38EACBAF-6A15-2A47-95CE-83D8CBBD6BE3}"/>
              </a:ext>
            </a:extLst>
          </p:cNvPr>
          <p:cNvSpPr txBox="1">
            <a:spLocks noChangeArrowheads="1"/>
          </p:cNvSpPr>
          <p:nvPr/>
        </p:nvSpPr>
        <p:spPr bwMode="auto">
          <a:xfrm>
            <a:off x="1452563" y="4156075"/>
            <a:ext cx="648176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algn="ctr" eaLnBrk="1" hangingPunct="1"/>
            <a:r>
              <a:rPr lang="en-US" altLang="en-US" b="1">
                <a:solidFill>
                  <a:schemeClr val="accent2"/>
                </a:solidFill>
              </a:rPr>
              <a:t>Decoding: data reconstruction from the latent representation</a:t>
            </a:r>
          </a:p>
        </p:txBody>
      </p:sp>
      <p:sp>
        <p:nvSpPr>
          <p:cNvPr id="231453" name="ZoneTexte 48">
            <a:extLst>
              <a:ext uri="{FF2B5EF4-FFF2-40B4-BE49-F238E27FC236}">
                <a16:creationId xmlns:a16="http://schemas.microsoft.com/office/drawing/2014/main" id="{593B7A75-A248-4846-8446-1CBC64459BAF}"/>
              </a:ext>
            </a:extLst>
          </p:cNvPr>
          <p:cNvSpPr txBox="1">
            <a:spLocks noChangeArrowheads="1"/>
          </p:cNvSpPr>
          <p:nvPr/>
        </p:nvSpPr>
        <p:spPr bwMode="auto">
          <a:xfrm>
            <a:off x="1452563" y="4422775"/>
            <a:ext cx="648176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algn="ctr" eaLnBrk="1" hangingPunct="1"/>
            <a:r>
              <a:rPr lang="en-US" altLang="en-US" b="1">
                <a:solidFill>
                  <a:schemeClr val="bg2"/>
                </a:solidFill>
              </a:rPr>
              <a:t>Encoding: latent representation from the data</a:t>
            </a:r>
          </a:p>
        </p:txBody>
      </p:sp>
      <p:sp>
        <p:nvSpPr>
          <p:cNvPr id="231456" name="ZoneTexte 53">
            <a:extLst>
              <a:ext uri="{FF2B5EF4-FFF2-40B4-BE49-F238E27FC236}">
                <a16:creationId xmlns:a16="http://schemas.microsoft.com/office/drawing/2014/main" id="{A9F2668B-1CA7-6A45-9111-420FED32C9B5}"/>
              </a:ext>
            </a:extLst>
          </p:cNvPr>
          <p:cNvSpPr txBox="1">
            <a:spLocks noChangeArrowheads="1"/>
          </p:cNvSpPr>
          <p:nvPr/>
        </p:nvSpPr>
        <p:spPr bwMode="auto">
          <a:xfrm>
            <a:off x="3617913" y="1814513"/>
            <a:ext cx="14922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algn="ctr" eaLnBrk="1" hangingPunct="1"/>
            <a:r>
              <a:rPr lang="en-US" altLang="en-US" sz="1400"/>
              <a:t>Patient’s latent</a:t>
            </a:r>
          </a:p>
          <a:p>
            <a:pPr algn="ctr" eaLnBrk="1" hangingPunct="1"/>
            <a:r>
              <a:rPr lang="en-US" altLang="en-US" sz="1400"/>
              <a:t> status</a:t>
            </a:r>
          </a:p>
        </p:txBody>
      </p:sp>
      <p:sp>
        <p:nvSpPr>
          <p:cNvPr id="231457" name="Rectangle 49">
            <a:extLst>
              <a:ext uri="{FF2B5EF4-FFF2-40B4-BE49-F238E27FC236}">
                <a16:creationId xmlns:a16="http://schemas.microsoft.com/office/drawing/2014/main" id="{76474564-4961-5A46-A224-5C248A255526}"/>
              </a:ext>
            </a:extLst>
          </p:cNvPr>
          <p:cNvSpPr>
            <a:spLocks noChangeArrowheads="1"/>
          </p:cNvSpPr>
          <p:nvPr/>
        </p:nvSpPr>
        <p:spPr bwMode="auto">
          <a:xfrm>
            <a:off x="4762500" y="808038"/>
            <a:ext cx="108108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eaLnBrk="1" hangingPunct="1"/>
            <a:r>
              <a:rPr lang="en-US" altLang="en-US" b="1">
                <a:solidFill>
                  <a:schemeClr val="accent2"/>
                </a:solidFill>
              </a:rPr>
              <a:t>Decoding</a:t>
            </a:r>
            <a:endParaRPr lang="en-US" altLang="en-US"/>
          </a:p>
        </p:txBody>
      </p:sp>
      <p:sp>
        <p:nvSpPr>
          <p:cNvPr id="231458" name="Rectangle 43">
            <a:extLst>
              <a:ext uri="{FF2B5EF4-FFF2-40B4-BE49-F238E27FC236}">
                <a16:creationId xmlns:a16="http://schemas.microsoft.com/office/drawing/2014/main" id="{06C67FCB-60A8-A642-B23C-578F9D5E6261}"/>
              </a:ext>
            </a:extLst>
          </p:cNvPr>
          <p:cNvSpPr>
            <a:spLocks noChangeArrowheads="1"/>
          </p:cNvSpPr>
          <p:nvPr/>
        </p:nvSpPr>
        <p:spPr bwMode="auto">
          <a:xfrm>
            <a:off x="1347788" y="4805363"/>
            <a:ext cx="69437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algn="ctr" eaLnBrk="1" hangingPunct="1"/>
            <a:r>
              <a:rPr lang="en-US" altLang="en-US" sz="1400" b="1">
                <a:solidFill>
                  <a:schemeClr val="bg1"/>
                </a:solidFill>
              </a:rPr>
              <a:t>Antelmi, Ayache, Robert and Lorenzi, ICML 2019</a:t>
            </a:r>
            <a:endParaRPr lang="fr-FR" altLang="en-US" sz="1400" b="1">
              <a:solidFill>
                <a:schemeClr val="bg1"/>
              </a:solidFill>
            </a:endParaRPr>
          </a:p>
        </p:txBody>
      </p:sp>
      <p:grpSp>
        <p:nvGrpSpPr>
          <p:cNvPr id="2" name="Group 1">
            <a:extLst>
              <a:ext uri="{FF2B5EF4-FFF2-40B4-BE49-F238E27FC236}">
                <a16:creationId xmlns:a16="http://schemas.microsoft.com/office/drawing/2014/main" id="{E7EAEB11-B736-41C9-B0AB-8F34F643E27D}"/>
              </a:ext>
            </a:extLst>
          </p:cNvPr>
          <p:cNvGrpSpPr/>
          <p:nvPr/>
        </p:nvGrpSpPr>
        <p:grpSpPr>
          <a:xfrm>
            <a:off x="7156343" y="2361555"/>
            <a:ext cx="1863670" cy="371960"/>
            <a:chOff x="7156343" y="2623089"/>
            <a:chExt cx="1863670" cy="371960"/>
          </a:xfrm>
        </p:grpSpPr>
        <p:sp>
          <p:nvSpPr>
            <p:cNvPr id="40" name="Rectangle 39">
              <a:extLst>
                <a:ext uri="{FF2B5EF4-FFF2-40B4-BE49-F238E27FC236}">
                  <a16:creationId xmlns:a16="http://schemas.microsoft.com/office/drawing/2014/main" id="{AF8EE403-200E-4232-8310-B67E35F45642}"/>
                </a:ext>
              </a:extLst>
            </p:cNvPr>
            <p:cNvSpPr/>
            <p:nvPr/>
          </p:nvSpPr>
          <p:spPr>
            <a:xfrm>
              <a:off x="7156343" y="2623089"/>
              <a:ext cx="1863670" cy="371960"/>
            </a:xfrm>
            <a:prstGeom prst="rect">
              <a:avLst/>
            </a:prstGeom>
            <a:solidFill>
              <a:schemeClr val="bg1"/>
            </a:solidFill>
            <a:ln>
              <a:solidFill>
                <a:srgbClr val="0070C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1" name="Graphic 2">
              <a:extLst>
                <a:ext uri="{FF2B5EF4-FFF2-40B4-BE49-F238E27FC236}">
                  <a16:creationId xmlns:a16="http://schemas.microsoft.com/office/drawing/2014/main" id="{C0C0C707-3F38-47C2-9E11-F936DC1674CA}"/>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7181529" y="2694942"/>
              <a:ext cx="1818138" cy="233096"/>
            </a:xfrm>
            <a:prstGeom prst="rect">
              <a:avLst/>
            </a:prstGeom>
          </p:spPr>
        </p:pic>
      </p:grpSp>
      <p:grpSp>
        <p:nvGrpSpPr>
          <p:cNvPr id="6" name="Group 5">
            <a:extLst>
              <a:ext uri="{FF2B5EF4-FFF2-40B4-BE49-F238E27FC236}">
                <a16:creationId xmlns:a16="http://schemas.microsoft.com/office/drawing/2014/main" id="{74612A24-790F-47D3-91C0-77C107171112}"/>
              </a:ext>
            </a:extLst>
          </p:cNvPr>
          <p:cNvGrpSpPr/>
          <p:nvPr/>
        </p:nvGrpSpPr>
        <p:grpSpPr>
          <a:xfrm>
            <a:off x="3228490" y="2933054"/>
            <a:ext cx="1999280" cy="299312"/>
            <a:chOff x="3330198" y="3431906"/>
            <a:chExt cx="1999280" cy="299312"/>
          </a:xfrm>
        </p:grpSpPr>
        <p:sp>
          <p:nvSpPr>
            <p:cNvPr id="4" name="Rectangle 3">
              <a:extLst>
                <a:ext uri="{FF2B5EF4-FFF2-40B4-BE49-F238E27FC236}">
                  <a16:creationId xmlns:a16="http://schemas.microsoft.com/office/drawing/2014/main" id="{60BF7AB8-AB71-4F3B-A307-1CBED398448F}"/>
                </a:ext>
              </a:extLst>
            </p:cNvPr>
            <p:cNvSpPr/>
            <p:nvPr/>
          </p:nvSpPr>
          <p:spPr>
            <a:xfrm>
              <a:off x="3330198" y="3431906"/>
              <a:ext cx="1999280" cy="299312"/>
            </a:xfrm>
            <a:prstGeom prst="rect">
              <a:avLst/>
            </a:prstGeom>
            <a:solidFill>
              <a:schemeClr val="bg1"/>
            </a:solidFill>
            <a:ln w="12700">
              <a:solidFill>
                <a:schemeClr val="bg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 name="Graphic 3">
              <a:extLst>
                <a:ext uri="{FF2B5EF4-FFF2-40B4-BE49-F238E27FC236}">
                  <a16:creationId xmlns:a16="http://schemas.microsoft.com/office/drawing/2014/main" id="{745580CE-DE1F-4352-9AD3-822FE8FCD63B}"/>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3394132" y="3460171"/>
              <a:ext cx="1876257" cy="242782"/>
            </a:xfrm>
            <a:prstGeom prst="rect">
              <a:avLst/>
            </a:prstGeom>
          </p:spPr>
        </p:pic>
      </p:gr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93" name="Espace réservé du numéro de diapositive 3">
            <a:extLst>
              <a:ext uri="{FF2B5EF4-FFF2-40B4-BE49-F238E27FC236}">
                <a16:creationId xmlns:a16="http://schemas.microsoft.com/office/drawing/2014/main" id="{B8F120B5-676E-8D47-9724-2722054E1CE5}"/>
              </a:ext>
            </a:extLst>
          </p:cNvPr>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r>
              <a:rPr lang="fr-FR" altLang="en-US">
                <a:solidFill>
                  <a:schemeClr val="bg1"/>
                </a:solidFill>
                <a:latin typeface="Arial" panose="020B0604020202020204" pitchFamily="34" charset="0"/>
              </a:rPr>
              <a:t>- </a:t>
            </a:r>
            <a:fld id="{7D01F2AF-6A1D-F243-953A-BC39C871849D}" type="slidenum">
              <a:rPr lang="fr-FR" altLang="en-US">
                <a:solidFill>
                  <a:schemeClr val="bg1"/>
                </a:solidFill>
                <a:latin typeface="Arial" panose="020B0604020202020204" pitchFamily="34" charset="0"/>
              </a:rPr>
              <a:pPr/>
              <a:t>69</a:t>
            </a:fld>
            <a:endParaRPr lang="fr-FR" altLang="en-US">
              <a:solidFill>
                <a:schemeClr val="bg1"/>
              </a:solidFill>
              <a:latin typeface="Arial" panose="020B0604020202020204" pitchFamily="34" charset="0"/>
            </a:endParaRPr>
          </a:p>
        </p:txBody>
      </p:sp>
      <p:sp>
        <p:nvSpPr>
          <p:cNvPr id="36" name="Titre 1">
            <a:extLst>
              <a:ext uri="{FF2B5EF4-FFF2-40B4-BE49-F238E27FC236}">
                <a16:creationId xmlns:a16="http://schemas.microsoft.com/office/drawing/2014/main" id="{D1F7C45F-BBC0-EA42-8D73-E988EEB77B53}"/>
              </a:ext>
            </a:extLst>
          </p:cNvPr>
          <p:cNvSpPr txBox="1">
            <a:spLocks/>
          </p:cNvSpPr>
          <p:nvPr/>
        </p:nvSpPr>
        <p:spPr>
          <a:xfrm>
            <a:off x="-369888" y="28575"/>
            <a:ext cx="9996488" cy="857250"/>
          </a:xfrm>
          <a:prstGeom prst="rect">
            <a:avLst/>
          </a:prstGeom>
        </p:spPr>
        <p:txBody>
          <a:bodyPr>
            <a:normAutofit fontScale="97500"/>
          </a:bodyPr>
          <a:lstStyle>
            <a:lvl1pPr algn="l" rtl="0" eaLnBrk="1" fontAlgn="base" hangingPunct="1">
              <a:spcBef>
                <a:spcPct val="0"/>
              </a:spcBef>
              <a:spcAft>
                <a:spcPct val="0"/>
              </a:spcAft>
              <a:defRPr sz="3300" b="1">
                <a:solidFill>
                  <a:schemeClr val="tx2"/>
                </a:solidFill>
                <a:latin typeface="+mj-lt"/>
                <a:ea typeface="+mj-ea"/>
                <a:cs typeface="+mj-cs"/>
              </a:defRPr>
            </a:lvl1pPr>
            <a:lvl2pPr algn="l" rtl="0" eaLnBrk="1" fontAlgn="base" hangingPunct="1">
              <a:spcBef>
                <a:spcPct val="0"/>
              </a:spcBef>
              <a:spcAft>
                <a:spcPct val="0"/>
              </a:spcAft>
              <a:defRPr sz="3300" b="1">
                <a:solidFill>
                  <a:schemeClr val="tx2"/>
                </a:solidFill>
                <a:latin typeface="Arial" charset="0"/>
                <a:ea typeface="ＭＳ Ｐゴシック" charset="0"/>
                <a:cs typeface="Arial" charset="0"/>
              </a:defRPr>
            </a:lvl2pPr>
            <a:lvl3pPr algn="l" rtl="0" eaLnBrk="1" fontAlgn="base" hangingPunct="1">
              <a:spcBef>
                <a:spcPct val="0"/>
              </a:spcBef>
              <a:spcAft>
                <a:spcPct val="0"/>
              </a:spcAft>
              <a:defRPr sz="3300" b="1">
                <a:solidFill>
                  <a:schemeClr val="tx2"/>
                </a:solidFill>
                <a:latin typeface="Arial" charset="0"/>
                <a:ea typeface="ＭＳ Ｐゴシック" charset="0"/>
                <a:cs typeface="Arial" charset="0"/>
              </a:defRPr>
            </a:lvl3pPr>
            <a:lvl4pPr algn="l" rtl="0" eaLnBrk="1" fontAlgn="base" hangingPunct="1">
              <a:spcBef>
                <a:spcPct val="0"/>
              </a:spcBef>
              <a:spcAft>
                <a:spcPct val="0"/>
              </a:spcAft>
              <a:defRPr sz="3300" b="1">
                <a:solidFill>
                  <a:schemeClr val="tx2"/>
                </a:solidFill>
                <a:latin typeface="Arial" charset="0"/>
                <a:ea typeface="ＭＳ Ｐゴシック" charset="0"/>
                <a:cs typeface="Arial" charset="0"/>
              </a:defRPr>
            </a:lvl4pPr>
            <a:lvl5pPr algn="l" rtl="0" eaLnBrk="1" fontAlgn="base" hangingPunct="1">
              <a:spcBef>
                <a:spcPct val="0"/>
              </a:spcBef>
              <a:spcAft>
                <a:spcPct val="0"/>
              </a:spcAft>
              <a:defRPr sz="3300" b="1">
                <a:solidFill>
                  <a:schemeClr val="tx2"/>
                </a:solidFill>
                <a:latin typeface="Arial" charset="0"/>
                <a:ea typeface="ＭＳ Ｐゴシック" charset="0"/>
                <a:cs typeface="Arial" charset="0"/>
              </a:defRPr>
            </a:lvl5pPr>
            <a:lvl6pPr marL="457200" algn="l" rtl="0" eaLnBrk="1" fontAlgn="base" hangingPunct="1">
              <a:spcBef>
                <a:spcPct val="0"/>
              </a:spcBef>
              <a:spcAft>
                <a:spcPct val="0"/>
              </a:spcAft>
              <a:defRPr sz="3300" b="1">
                <a:solidFill>
                  <a:schemeClr val="tx2"/>
                </a:solidFill>
                <a:latin typeface="Arial" charset="0"/>
                <a:ea typeface="ＭＳ Ｐゴシック" charset="0"/>
                <a:cs typeface="Arial" charset="0"/>
              </a:defRPr>
            </a:lvl6pPr>
            <a:lvl7pPr marL="914400" algn="l" rtl="0" eaLnBrk="1" fontAlgn="base" hangingPunct="1">
              <a:spcBef>
                <a:spcPct val="0"/>
              </a:spcBef>
              <a:spcAft>
                <a:spcPct val="0"/>
              </a:spcAft>
              <a:defRPr sz="3300" b="1">
                <a:solidFill>
                  <a:schemeClr val="tx2"/>
                </a:solidFill>
                <a:latin typeface="Arial" charset="0"/>
                <a:ea typeface="ＭＳ Ｐゴシック" charset="0"/>
                <a:cs typeface="Arial" charset="0"/>
              </a:defRPr>
            </a:lvl7pPr>
            <a:lvl8pPr marL="1371600" algn="l" rtl="0" eaLnBrk="1" fontAlgn="base" hangingPunct="1">
              <a:spcBef>
                <a:spcPct val="0"/>
              </a:spcBef>
              <a:spcAft>
                <a:spcPct val="0"/>
              </a:spcAft>
              <a:defRPr sz="3300" b="1">
                <a:solidFill>
                  <a:schemeClr val="tx2"/>
                </a:solidFill>
                <a:latin typeface="Arial" charset="0"/>
                <a:ea typeface="ＭＳ Ｐゴシック" charset="0"/>
                <a:cs typeface="Arial" charset="0"/>
              </a:defRPr>
            </a:lvl8pPr>
            <a:lvl9pPr marL="1828800" algn="l" rtl="0" eaLnBrk="1" fontAlgn="base" hangingPunct="1">
              <a:spcBef>
                <a:spcPct val="0"/>
              </a:spcBef>
              <a:spcAft>
                <a:spcPct val="0"/>
              </a:spcAft>
              <a:defRPr sz="3300" b="1">
                <a:solidFill>
                  <a:schemeClr val="tx2"/>
                </a:solidFill>
                <a:latin typeface="Arial" charset="0"/>
                <a:ea typeface="ＭＳ Ｐゴシック" charset="0"/>
                <a:cs typeface="Arial" charset="0"/>
              </a:defRPr>
            </a:lvl9pPr>
          </a:lstStyle>
          <a:p>
            <a:pPr algn="ctr">
              <a:defRPr/>
            </a:pPr>
            <a:r>
              <a:rPr lang="fr-FR" sz="2700" err="1">
                <a:solidFill>
                  <a:schemeClr val="tx1"/>
                </a:solidFill>
                <a:latin typeface="Calibri"/>
                <a:cs typeface="Calibri"/>
              </a:rPr>
              <a:t>Generative</a:t>
            </a:r>
            <a:r>
              <a:rPr lang="fr-FR" sz="2700">
                <a:solidFill>
                  <a:schemeClr val="tx1"/>
                </a:solidFill>
                <a:latin typeface="Calibri"/>
                <a:cs typeface="Calibri"/>
              </a:rPr>
              <a:t> </a:t>
            </a:r>
            <a:r>
              <a:rPr lang="fr-FR" sz="2700" err="1">
                <a:solidFill>
                  <a:schemeClr val="tx1"/>
                </a:solidFill>
                <a:latin typeface="Calibri"/>
                <a:cs typeface="Calibri"/>
              </a:rPr>
              <a:t>representation</a:t>
            </a:r>
            <a:r>
              <a:rPr lang="fr-FR" sz="2700">
                <a:solidFill>
                  <a:schemeClr val="tx1"/>
                </a:solidFill>
                <a:latin typeface="Calibri"/>
                <a:cs typeface="Calibri"/>
              </a:rPr>
              <a:t> of multimodal data</a:t>
            </a:r>
            <a:endParaRPr lang="fr-FR" sz="2400">
              <a:solidFill>
                <a:schemeClr val="tx1"/>
              </a:solidFill>
              <a:latin typeface="Calibri"/>
              <a:cs typeface="Calibri"/>
            </a:endParaRPr>
          </a:p>
        </p:txBody>
      </p:sp>
      <p:grpSp>
        <p:nvGrpSpPr>
          <p:cNvPr id="238595" name="Grouper 49">
            <a:extLst>
              <a:ext uri="{FF2B5EF4-FFF2-40B4-BE49-F238E27FC236}">
                <a16:creationId xmlns:a16="http://schemas.microsoft.com/office/drawing/2014/main" id="{BD8DF60B-8682-AB46-8EDE-0B4F40AF45F0}"/>
              </a:ext>
            </a:extLst>
          </p:cNvPr>
          <p:cNvGrpSpPr>
            <a:grpSpLocks/>
          </p:cNvGrpSpPr>
          <p:nvPr/>
        </p:nvGrpSpPr>
        <p:grpSpPr bwMode="auto">
          <a:xfrm>
            <a:off x="153988" y="806450"/>
            <a:ext cx="3981450" cy="2447925"/>
            <a:chOff x="2438400" y="807144"/>
            <a:chExt cx="3982720" cy="2447404"/>
          </a:xfrm>
        </p:grpSpPr>
        <p:grpSp>
          <p:nvGrpSpPr>
            <p:cNvPr id="238601" name="Grouper 10">
              <a:extLst>
                <a:ext uri="{FF2B5EF4-FFF2-40B4-BE49-F238E27FC236}">
                  <a16:creationId xmlns:a16="http://schemas.microsoft.com/office/drawing/2014/main" id="{78F3394D-9D3C-C047-81D9-9DB64A467EC0}"/>
                </a:ext>
              </a:extLst>
            </p:cNvPr>
            <p:cNvGrpSpPr>
              <a:grpSpLocks/>
            </p:cNvGrpSpPr>
            <p:nvPr/>
          </p:nvGrpSpPr>
          <p:grpSpPr bwMode="auto">
            <a:xfrm>
              <a:off x="2438400" y="807144"/>
              <a:ext cx="3982720" cy="2447404"/>
              <a:chOff x="193040" y="834276"/>
              <a:chExt cx="3982720" cy="2447404"/>
            </a:xfrm>
          </p:grpSpPr>
          <p:sp>
            <p:nvSpPr>
              <p:cNvPr id="5" name="Rectangle 4">
                <a:extLst>
                  <a:ext uri="{FF2B5EF4-FFF2-40B4-BE49-F238E27FC236}">
                    <a16:creationId xmlns:a16="http://schemas.microsoft.com/office/drawing/2014/main" id="{DB4613A2-3E48-904B-838B-F66688108D31}"/>
                  </a:ext>
                </a:extLst>
              </p:cNvPr>
              <p:cNvSpPr/>
              <p:nvPr/>
            </p:nvSpPr>
            <p:spPr>
              <a:xfrm>
                <a:off x="193040" y="834276"/>
                <a:ext cx="3982720" cy="2447404"/>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grpSp>
            <p:nvGrpSpPr>
              <p:cNvPr id="2" name="Grouper 1">
                <a:extLst>
                  <a:ext uri="{FF2B5EF4-FFF2-40B4-BE49-F238E27FC236}">
                    <a16:creationId xmlns:a16="http://schemas.microsoft.com/office/drawing/2014/main" id="{9F403783-BD2D-5E4C-BC51-DAD3604E31CB}"/>
                  </a:ext>
                </a:extLst>
              </p:cNvPr>
              <p:cNvGrpSpPr/>
              <p:nvPr/>
            </p:nvGrpSpPr>
            <p:grpSpPr>
              <a:xfrm>
                <a:off x="334764" y="932892"/>
                <a:ext cx="3697154" cy="2104352"/>
                <a:chOff x="1292032" y="840244"/>
                <a:chExt cx="5689898" cy="3238584"/>
              </a:xfrm>
              <a:solidFill>
                <a:schemeClr val="bg1"/>
              </a:solidFill>
              <a:effectLst>
                <a:outerShdw blurRad="50800" dist="38100" dir="2700000" algn="tl" rotWithShape="0">
                  <a:srgbClr val="000000">
                    <a:alpha val="43000"/>
                  </a:srgbClr>
                </a:outerShdw>
              </a:effectLst>
            </p:grpSpPr>
            <p:pic>
              <p:nvPicPr>
                <p:cNvPr id="16" name="Image 15">
                  <a:extLst>
                    <a:ext uri="{FF2B5EF4-FFF2-40B4-BE49-F238E27FC236}">
                      <a16:creationId xmlns:a16="http://schemas.microsoft.com/office/drawing/2014/main" id="{05DD2ACD-019B-5341-BF19-E9E112BAEF6B}"/>
                    </a:ext>
                  </a:extLst>
                </p:cNvPr>
                <p:cNvPicPr>
                  <a:picLocks noChangeAspect="1"/>
                </p:cNvPicPr>
                <p:nvPr/>
              </p:nvPicPr>
              <p:blipFill>
                <a:blip r:embed="rId3"/>
                <a:stretch>
                  <a:fillRect/>
                </a:stretch>
              </p:blipFill>
              <p:spPr>
                <a:xfrm>
                  <a:off x="5986656" y="840244"/>
                  <a:ext cx="861383" cy="679440"/>
                </a:xfrm>
                <a:prstGeom prst="rect">
                  <a:avLst/>
                </a:prstGeom>
                <a:grpFill/>
              </p:spPr>
            </p:pic>
            <p:pic>
              <p:nvPicPr>
                <p:cNvPr id="17" name="Image 16">
                  <a:extLst>
                    <a:ext uri="{FF2B5EF4-FFF2-40B4-BE49-F238E27FC236}">
                      <a16:creationId xmlns:a16="http://schemas.microsoft.com/office/drawing/2014/main" id="{79DBA0D8-A81E-514A-B957-AD01AF8829EE}"/>
                    </a:ext>
                  </a:extLst>
                </p:cNvPr>
                <p:cNvPicPr>
                  <a:picLocks noChangeAspect="1"/>
                </p:cNvPicPr>
                <p:nvPr/>
              </p:nvPicPr>
              <p:blipFill>
                <a:blip r:embed="rId4"/>
                <a:stretch>
                  <a:fillRect/>
                </a:stretch>
              </p:blipFill>
              <p:spPr>
                <a:xfrm>
                  <a:off x="6005895" y="1671009"/>
                  <a:ext cx="842144" cy="680041"/>
                </a:xfrm>
                <a:prstGeom prst="rect">
                  <a:avLst/>
                </a:prstGeom>
                <a:grpFill/>
              </p:spPr>
            </p:pic>
            <p:pic>
              <p:nvPicPr>
                <p:cNvPr id="18" name="Image 17">
                  <a:extLst>
                    <a:ext uri="{FF2B5EF4-FFF2-40B4-BE49-F238E27FC236}">
                      <a16:creationId xmlns:a16="http://schemas.microsoft.com/office/drawing/2014/main" id="{1F82EF6C-372C-B444-A29A-EA39B43AB91F}"/>
                    </a:ext>
                  </a:extLst>
                </p:cNvPr>
                <p:cNvPicPr>
                  <a:picLocks noChangeAspect="1"/>
                </p:cNvPicPr>
                <p:nvPr/>
              </p:nvPicPr>
              <p:blipFill>
                <a:blip r:embed="rId5"/>
                <a:stretch>
                  <a:fillRect/>
                </a:stretch>
              </p:blipFill>
              <p:spPr>
                <a:xfrm>
                  <a:off x="6116199" y="3504353"/>
                  <a:ext cx="766953" cy="574475"/>
                </a:xfrm>
                <a:prstGeom prst="rect">
                  <a:avLst/>
                </a:prstGeom>
                <a:grpFill/>
              </p:spPr>
            </p:pic>
            <p:pic>
              <p:nvPicPr>
                <p:cNvPr id="21" name="Image 20">
                  <a:extLst>
                    <a:ext uri="{FF2B5EF4-FFF2-40B4-BE49-F238E27FC236}">
                      <a16:creationId xmlns:a16="http://schemas.microsoft.com/office/drawing/2014/main" id="{3DB8961A-55AA-8F41-B858-BD0D09301C8F}"/>
                    </a:ext>
                  </a:extLst>
                </p:cNvPr>
                <p:cNvPicPr>
                  <a:picLocks noChangeAspect="1"/>
                </p:cNvPicPr>
                <p:nvPr/>
              </p:nvPicPr>
              <p:blipFill>
                <a:blip r:embed="rId6"/>
                <a:stretch>
                  <a:fillRect/>
                </a:stretch>
              </p:blipFill>
              <p:spPr>
                <a:xfrm>
                  <a:off x="6005895" y="2529988"/>
                  <a:ext cx="976035" cy="744369"/>
                </a:xfrm>
                <a:prstGeom prst="rect">
                  <a:avLst/>
                </a:prstGeom>
                <a:grpFill/>
              </p:spPr>
            </p:pic>
            <p:pic>
              <p:nvPicPr>
                <p:cNvPr id="19" name="Image 18">
                  <a:extLst>
                    <a:ext uri="{FF2B5EF4-FFF2-40B4-BE49-F238E27FC236}">
                      <a16:creationId xmlns:a16="http://schemas.microsoft.com/office/drawing/2014/main" id="{67512643-3486-0A4C-B641-47566EC6CB8E}"/>
                    </a:ext>
                  </a:extLst>
                </p:cNvPr>
                <p:cNvPicPr>
                  <a:picLocks noChangeAspect="1"/>
                </p:cNvPicPr>
                <p:nvPr/>
              </p:nvPicPr>
              <p:blipFill>
                <a:blip r:embed="rId3"/>
                <a:stretch>
                  <a:fillRect/>
                </a:stretch>
              </p:blipFill>
              <p:spPr>
                <a:xfrm>
                  <a:off x="1292032" y="840244"/>
                  <a:ext cx="861383" cy="679440"/>
                </a:xfrm>
                <a:prstGeom prst="rect">
                  <a:avLst/>
                </a:prstGeom>
                <a:grpFill/>
              </p:spPr>
            </p:pic>
            <p:pic>
              <p:nvPicPr>
                <p:cNvPr id="20" name="Image 19">
                  <a:extLst>
                    <a:ext uri="{FF2B5EF4-FFF2-40B4-BE49-F238E27FC236}">
                      <a16:creationId xmlns:a16="http://schemas.microsoft.com/office/drawing/2014/main" id="{0584D823-6C58-5B4E-9CCD-9FBBE4406D11}"/>
                    </a:ext>
                  </a:extLst>
                </p:cNvPr>
                <p:cNvPicPr>
                  <a:picLocks noChangeAspect="1"/>
                </p:cNvPicPr>
                <p:nvPr/>
              </p:nvPicPr>
              <p:blipFill>
                <a:blip r:embed="rId4"/>
                <a:stretch>
                  <a:fillRect/>
                </a:stretch>
              </p:blipFill>
              <p:spPr>
                <a:xfrm>
                  <a:off x="1311271" y="1671009"/>
                  <a:ext cx="842144" cy="680041"/>
                </a:xfrm>
                <a:prstGeom prst="rect">
                  <a:avLst/>
                </a:prstGeom>
                <a:grpFill/>
              </p:spPr>
            </p:pic>
            <p:pic>
              <p:nvPicPr>
                <p:cNvPr id="22" name="Image 21">
                  <a:extLst>
                    <a:ext uri="{FF2B5EF4-FFF2-40B4-BE49-F238E27FC236}">
                      <a16:creationId xmlns:a16="http://schemas.microsoft.com/office/drawing/2014/main" id="{26A1380D-913C-D943-94D0-72882688AF46}"/>
                    </a:ext>
                  </a:extLst>
                </p:cNvPr>
                <p:cNvPicPr>
                  <a:picLocks noChangeAspect="1"/>
                </p:cNvPicPr>
                <p:nvPr/>
              </p:nvPicPr>
              <p:blipFill>
                <a:blip r:embed="rId5"/>
                <a:stretch>
                  <a:fillRect/>
                </a:stretch>
              </p:blipFill>
              <p:spPr>
                <a:xfrm>
                  <a:off x="1421575" y="3504353"/>
                  <a:ext cx="766953" cy="574475"/>
                </a:xfrm>
                <a:prstGeom prst="rect">
                  <a:avLst/>
                </a:prstGeom>
                <a:grpFill/>
              </p:spPr>
            </p:pic>
            <p:pic>
              <p:nvPicPr>
                <p:cNvPr id="23" name="Image 22">
                  <a:extLst>
                    <a:ext uri="{FF2B5EF4-FFF2-40B4-BE49-F238E27FC236}">
                      <a16:creationId xmlns:a16="http://schemas.microsoft.com/office/drawing/2014/main" id="{5172AAB9-A0C6-E04E-9889-C4BC0649AEB4}"/>
                    </a:ext>
                  </a:extLst>
                </p:cNvPr>
                <p:cNvPicPr>
                  <a:picLocks noChangeAspect="1"/>
                </p:cNvPicPr>
                <p:nvPr/>
              </p:nvPicPr>
              <p:blipFill>
                <a:blip r:embed="rId6"/>
                <a:stretch>
                  <a:fillRect/>
                </a:stretch>
              </p:blipFill>
              <p:spPr>
                <a:xfrm>
                  <a:off x="1311271" y="2529988"/>
                  <a:ext cx="976035" cy="744369"/>
                </a:xfrm>
                <a:prstGeom prst="rect">
                  <a:avLst/>
                </a:prstGeom>
                <a:grpFill/>
              </p:spPr>
            </p:pic>
            <p:cxnSp>
              <p:nvCxnSpPr>
                <p:cNvPr id="24" name="Connecteur droit avec flèche 23">
                  <a:extLst>
                    <a:ext uri="{FF2B5EF4-FFF2-40B4-BE49-F238E27FC236}">
                      <a16:creationId xmlns:a16="http://schemas.microsoft.com/office/drawing/2014/main" id="{539292A7-673D-3548-9FBD-EE49A9F3F7A9}"/>
                    </a:ext>
                  </a:extLst>
                </p:cNvPr>
                <p:cNvCxnSpPr/>
                <p:nvPr/>
              </p:nvCxnSpPr>
              <p:spPr>
                <a:xfrm>
                  <a:off x="2188528" y="1179964"/>
                  <a:ext cx="1532448" cy="729466"/>
                </a:xfrm>
                <a:prstGeom prst="straightConnector1">
                  <a:avLst/>
                </a:prstGeom>
                <a:grpFill/>
                <a:ln>
                  <a:tailEnd type="arrow"/>
                </a:ln>
              </p:spPr>
              <p:style>
                <a:lnRef idx="2">
                  <a:schemeClr val="accent1"/>
                </a:lnRef>
                <a:fillRef idx="0">
                  <a:schemeClr val="accent1"/>
                </a:fillRef>
                <a:effectRef idx="1">
                  <a:schemeClr val="accent1"/>
                </a:effectRef>
                <a:fontRef idx="minor">
                  <a:schemeClr val="tx1"/>
                </a:fontRef>
              </p:style>
            </p:cxnSp>
            <p:cxnSp>
              <p:nvCxnSpPr>
                <p:cNvPr id="26" name="Connecteur droit avec flèche 25">
                  <a:extLst>
                    <a:ext uri="{FF2B5EF4-FFF2-40B4-BE49-F238E27FC236}">
                      <a16:creationId xmlns:a16="http://schemas.microsoft.com/office/drawing/2014/main" id="{0D55B33D-C400-4A40-91F5-527647022D7E}"/>
                    </a:ext>
                  </a:extLst>
                </p:cNvPr>
                <p:cNvCxnSpPr/>
                <p:nvPr/>
              </p:nvCxnSpPr>
              <p:spPr>
                <a:xfrm>
                  <a:off x="2188528" y="2053848"/>
                  <a:ext cx="1359728" cy="10160"/>
                </a:xfrm>
                <a:prstGeom prst="straightConnector1">
                  <a:avLst/>
                </a:prstGeom>
                <a:grpFill/>
                <a:ln>
                  <a:solidFill>
                    <a:schemeClr val="accent2"/>
                  </a:solidFill>
                  <a:tailEnd type="arrow"/>
                </a:ln>
              </p:spPr>
              <p:style>
                <a:lnRef idx="2">
                  <a:schemeClr val="accent1"/>
                </a:lnRef>
                <a:fillRef idx="0">
                  <a:schemeClr val="accent1"/>
                </a:fillRef>
                <a:effectRef idx="1">
                  <a:schemeClr val="accent1"/>
                </a:effectRef>
                <a:fontRef idx="minor">
                  <a:schemeClr val="tx1"/>
                </a:fontRef>
              </p:style>
            </p:cxnSp>
            <p:cxnSp>
              <p:nvCxnSpPr>
                <p:cNvPr id="27" name="Connecteur droit avec flèche 26">
                  <a:extLst>
                    <a:ext uri="{FF2B5EF4-FFF2-40B4-BE49-F238E27FC236}">
                      <a16:creationId xmlns:a16="http://schemas.microsoft.com/office/drawing/2014/main" id="{38693971-8891-1840-A2DC-929C045C53B5}"/>
                    </a:ext>
                  </a:extLst>
                </p:cNvPr>
                <p:cNvCxnSpPr/>
                <p:nvPr/>
              </p:nvCxnSpPr>
              <p:spPr>
                <a:xfrm flipV="1">
                  <a:off x="2153415" y="2193911"/>
                  <a:ext cx="1486281" cy="793129"/>
                </a:xfrm>
                <a:prstGeom prst="straightConnector1">
                  <a:avLst/>
                </a:prstGeom>
                <a:grpFill/>
                <a:ln>
                  <a:solidFill>
                    <a:schemeClr val="bg2"/>
                  </a:solidFill>
                  <a:tailEnd type="arrow"/>
                </a:ln>
              </p:spPr>
              <p:style>
                <a:lnRef idx="2">
                  <a:schemeClr val="accent1"/>
                </a:lnRef>
                <a:fillRef idx="0">
                  <a:schemeClr val="accent1"/>
                </a:fillRef>
                <a:effectRef idx="1">
                  <a:schemeClr val="accent1"/>
                </a:effectRef>
                <a:fontRef idx="minor">
                  <a:schemeClr val="tx1"/>
                </a:fontRef>
              </p:style>
            </p:cxnSp>
            <p:cxnSp>
              <p:nvCxnSpPr>
                <p:cNvPr id="28" name="Connecteur droit avec flèche 27">
                  <a:extLst>
                    <a:ext uri="{FF2B5EF4-FFF2-40B4-BE49-F238E27FC236}">
                      <a16:creationId xmlns:a16="http://schemas.microsoft.com/office/drawing/2014/main" id="{986D9A01-5F8F-0349-9DBA-D7832FD18DAF}"/>
                    </a:ext>
                  </a:extLst>
                </p:cNvPr>
                <p:cNvCxnSpPr>
                  <a:stCxn id="22" idx="3"/>
                </p:cNvCxnSpPr>
                <p:nvPr/>
              </p:nvCxnSpPr>
              <p:spPr>
                <a:xfrm flipV="1">
                  <a:off x="2188528" y="2294785"/>
                  <a:ext cx="1644208" cy="1496806"/>
                </a:xfrm>
                <a:prstGeom prst="straightConnector1">
                  <a:avLst/>
                </a:prstGeom>
                <a:grpFill/>
                <a:ln>
                  <a:solidFill>
                    <a:srgbClr val="EFA720"/>
                  </a:solidFill>
                  <a:tailEnd type="arrow"/>
                </a:ln>
              </p:spPr>
              <p:style>
                <a:lnRef idx="2">
                  <a:schemeClr val="accent1"/>
                </a:lnRef>
                <a:fillRef idx="0">
                  <a:schemeClr val="accent1"/>
                </a:fillRef>
                <a:effectRef idx="1">
                  <a:schemeClr val="accent1"/>
                </a:effectRef>
                <a:fontRef idx="minor">
                  <a:schemeClr val="tx1"/>
                </a:fontRef>
              </p:style>
            </p:cxnSp>
            <p:cxnSp>
              <p:nvCxnSpPr>
                <p:cNvPr id="30" name="Connecteur droit avec flèche 29">
                  <a:extLst>
                    <a:ext uri="{FF2B5EF4-FFF2-40B4-BE49-F238E27FC236}">
                      <a16:creationId xmlns:a16="http://schemas.microsoft.com/office/drawing/2014/main" id="{08B0646B-2F5F-A341-A48A-6A37868CD491}"/>
                    </a:ext>
                  </a:extLst>
                </p:cNvPr>
                <p:cNvCxnSpPr/>
                <p:nvPr/>
              </p:nvCxnSpPr>
              <p:spPr>
                <a:xfrm flipV="1">
                  <a:off x="4899536" y="1289670"/>
                  <a:ext cx="1056640" cy="543560"/>
                </a:xfrm>
                <a:prstGeom prst="straightConnector1">
                  <a:avLst/>
                </a:prstGeom>
                <a:grpFill/>
                <a:ln>
                  <a:tailEnd type="arrow"/>
                </a:ln>
              </p:spPr>
              <p:style>
                <a:lnRef idx="2">
                  <a:schemeClr val="accent1"/>
                </a:lnRef>
                <a:fillRef idx="0">
                  <a:schemeClr val="accent1"/>
                </a:fillRef>
                <a:effectRef idx="1">
                  <a:schemeClr val="accent1"/>
                </a:effectRef>
                <a:fontRef idx="minor">
                  <a:schemeClr val="tx1"/>
                </a:fontRef>
              </p:style>
            </p:cxnSp>
            <p:cxnSp>
              <p:nvCxnSpPr>
                <p:cNvPr id="31" name="Connecteur droit avec flèche 30">
                  <a:extLst>
                    <a:ext uri="{FF2B5EF4-FFF2-40B4-BE49-F238E27FC236}">
                      <a16:creationId xmlns:a16="http://schemas.microsoft.com/office/drawing/2014/main" id="{EA0F6468-7005-9546-92C2-C3FB30FA9D2A}"/>
                    </a:ext>
                  </a:extLst>
                </p:cNvPr>
                <p:cNvCxnSpPr/>
                <p:nvPr/>
              </p:nvCxnSpPr>
              <p:spPr>
                <a:xfrm>
                  <a:off x="5140960" y="2092310"/>
                  <a:ext cx="845696" cy="0"/>
                </a:xfrm>
                <a:prstGeom prst="straightConnector1">
                  <a:avLst/>
                </a:prstGeom>
                <a:grpFill/>
                <a:ln>
                  <a:tailEnd type="arrow"/>
                </a:ln>
              </p:spPr>
              <p:style>
                <a:lnRef idx="2">
                  <a:schemeClr val="accent1"/>
                </a:lnRef>
                <a:fillRef idx="0">
                  <a:schemeClr val="accent1"/>
                </a:fillRef>
                <a:effectRef idx="1">
                  <a:schemeClr val="accent1"/>
                </a:effectRef>
                <a:fontRef idx="minor">
                  <a:schemeClr val="tx1"/>
                </a:fontRef>
              </p:style>
            </p:cxnSp>
            <p:cxnSp>
              <p:nvCxnSpPr>
                <p:cNvPr id="32" name="Connecteur droit avec flèche 31">
                  <a:extLst>
                    <a:ext uri="{FF2B5EF4-FFF2-40B4-BE49-F238E27FC236}">
                      <a16:creationId xmlns:a16="http://schemas.microsoft.com/office/drawing/2014/main" id="{4DD6D994-8787-2041-ADE2-7F9FB25C7DCC}"/>
                    </a:ext>
                  </a:extLst>
                </p:cNvPr>
                <p:cNvCxnSpPr/>
                <p:nvPr/>
              </p:nvCxnSpPr>
              <p:spPr>
                <a:xfrm>
                  <a:off x="5066040" y="2294785"/>
                  <a:ext cx="920616" cy="579845"/>
                </a:xfrm>
                <a:prstGeom prst="straightConnector1">
                  <a:avLst/>
                </a:prstGeom>
                <a:grpFill/>
                <a:ln>
                  <a:tailEnd type="arrow"/>
                </a:ln>
              </p:spPr>
              <p:style>
                <a:lnRef idx="2">
                  <a:schemeClr val="accent1"/>
                </a:lnRef>
                <a:fillRef idx="0">
                  <a:schemeClr val="accent1"/>
                </a:fillRef>
                <a:effectRef idx="1">
                  <a:schemeClr val="accent1"/>
                </a:effectRef>
                <a:fontRef idx="minor">
                  <a:schemeClr val="tx1"/>
                </a:fontRef>
              </p:style>
            </p:cxnSp>
            <p:cxnSp>
              <p:nvCxnSpPr>
                <p:cNvPr id="33" name="Connecteur droit avec flèche 32">
                  <a:extLst>
                    <a:ext uri="{FF2B5EF4-FFF2-40B4-BE49-F238E27FC236}">
                      <a16:creationId xmlns:a16="http://schemas.microsoft.com/office/drawing/2014/main" id="{B2A1797F-D49D-6D4E-9799-485704E25B2B}"/>
                    </a:ext>
                  </a:extLst>
                </p:cNvPr>
                <p:cNvCxnSpPr/>
                <p:nvPr/>
              </p:nvCxnSpPr>
              <p:spPr>
                <a:xfrm>
                  <a:off x="4899536" y="2351050"/>
                  <a:ext cx="1106359" cy="1356700"/>
                </a:xfrm>
                <a:prstGeom prst="straightConnector1">
                  <a:avLst/>
                </a:prstGeom>
                <a:grpFill/>
                <a:ln>
                  <a:tailEnd type="arrow"/>
                </a:ln>
              </p:spPr>
              <p:style>
                <a:lnRef idx="2">
                  <a:schemeClr val="accent1"/>
                </a:lnRef>
                <a:fillRef idx="0">
                  <a:schemeClr val="accent1"/>
                </a:fillRef>
                <a:effectRef idx="1">
                  <a:schemeClr val="accent1"/>
                </a:effectRef>
                <a:fontRef idx="minor">
                  <a:schemeClr val="tx1"/>
                </a:fontRef>
              </p:style>
            </p:cxnSp>
          </p:grpSp>
        </p:grpSp>
        <p:grpSp>
          <p:nvGrpSpPr>
            <p:cNvPr id="238602" name="Grouper 8">
              <a:extLst>
                <a:ext uri="{FF2B5EF4-FFF2-40B4-BE49-F238E27FC236}">
                  <a16:creationId xmlns:a16="http://schemas.microsoft.com/office/drawing/2014/main" id="{C0BF4CE2-9586-4744-A664-06F15A9935F9}"/>
                </a:ext>
              </a:extLst>
            </p:cNvPr>
            <p:cNvGrpSpPr>
              <a:grpSpLocks/>
            </p:cNvGrpSpPr>
            <p:nvPr/>
          </p:nvGrpSpPr>
          <p:grpSpPr bwMode="auto">
            <a:xfrm>
              <a:off x="4146201" y="1571023"/>
              <a:ext cx="862664" cy="334230"/>
              <a:chOff x="3507616" y="1751950"/>
              <a:chExt cx="1558424" cy="603795"/>
            </a:xfrm>
          </p:grpSpPr>
          <p:grpSp>
            <p:nvGrpSpPr>
              <p:cNvPr id="238603" name="Grouper 6">
                <a:extLst>
                  <a:ext uri="{FF2B5EF4-FFF2-40B4-BE49-F238E27FC236}">
                    <a16:creationId xmlns:a16="http://schemas.microsoft.com/office/drawing/2014/main" id="{ADD6E34C-5E34-F049-946B-EF748F24BAAE}"/>
                  </a:ext>
                </a:extLst>
              </p:cNvPr>
              <p:cNvGrpSpPr>
                <a:grpSpLocks/>
              </p:cNvGrpSpPr>
              <p:nvPr/>
            </p:nvGrpSpPr>
            <p:grpSpPr bwMode="auto">
              <a:xfrm>
                <a:off x="3507616" y="1751950"/>
                <a:ext cx="1558424" cy="603795"/>
                <a:chOff x="3507616" y="1751950"/>
                <a:chExt cx="1558424" cy="603795"/>
              </a:xfrm>
            </p:grpSpPr>
            <p:sp>
              <p:nvSpPr>
                <p:cNvPr id="37" name="Ellipse 36">
                  <a:extLst>
                    <a:ext uri="{FF2B5EF4-FFF2-40B4-BE49-F238E27FC236}">
                      <a16:creationId xmlns:a16="http://schemas.microsoft.com/office/drawing/2014/main" id="{92DD110F-058F-9249-ABD1-B997AA955A47}"/>
                    </a:ext>
                  </a:extLst>
                </p:cNvPr>
                <p:cNvSpPr/>
                <p:nvPr/>
              </p:nvSpPr>
              <p:spPr>
                <a:xfrm rot="721312">
                  <a:off x="3618245" y="1831413"/>
                  <a:ext cx="1448729" cy="524706"/>
                </a:xfrm>
                <a:prstGeom prst="ellipse">
                  <a:avLst/>
                </a:prstGeom>
                <a:noFill/>
                <a:ln w="28575"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sp>
              <p:nvSpPr>
                <p:cNvPr id="38" name="Ellipse 37">
                  <a:extLst>
                    <a:ext uri="{FF2B5EF4-FFF2-40B4-BE49-F238E27FC236}">
                      <a16:creationId xmlns:a16="http://schemas.microsoft.com/office/drawing/2014/main" id="{3214DE1A-B2B5-D14C-8ED1-116D44A999BE}"/>
                    </a:ext>
                  </a:extLst>
                </p:cNvPr>
                <p:cNvSpPr/>
                <p:nvPr/>
              </p:nvSpPr>
              <p:spPr>
                <a:xfrm rot="21274664">
                  <a:off x="3546525" y="1802741"/>
                  <a:ext cx="1448731" cy="521840"/>
                </a:xfrm>
                <a:prstGeom prst="ellipse">
                  <a:avLst/>
                </a:prstGeom>
                <a:noFill/>
                <a:ln w="28575" cmpd="sng">
                  <a:solidFill>
                    <a:schemeClr val="accent2"/>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sp>
              <p:nvSpPr>
                <p:cNvPr id="39" name="Ellipse 38">
                  <a:extLst>
                    <a:ext uri="{FF2B5EF4-FFF2-40B4-BE49-F238E27FC236}">
                      <a16:creationId xmlns:a16="http://schemas.microsoft.com/office/drawing/2014/main" id="{9C921143-4F93-D747-B1A4-5B92813E99BE}"/>
                    </a:ext>
                  </a:extLst>
                </p:cNvPr>
                <p:cNvSpPr/>
                <p:nvPr/>
              </p:nvSpPr>
              <p:spPr>
                <a:xfrm>
                  <a:off x="3506362" y="1751130"/>
                  <a:ext cx="1448731" cy="524706"/>
                </a:xfrm>
                <a:prstGeom prst="ellipse">
                  <a:avLst/>
                </a:prstGeom>
                <a:noFill/>
                <a:ln w="28575" cmpd="sng"/>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grpSp>
          <p:sp>
            <p:nvSpPr>
              <p:cNvPr id="40" name="Ellipse 39">
                <a:extLst>
                  <a:ext uri="{FF2B5EF4-FFF2-40B4-BE49-F238E27FC236}">
                    <a16:creationId xmlns:a16="http://schemas.microsoft.com/office/drawing/2014/main" id="{882510A9-FC94-4E4E-8CB3-66A6DDA736E7}"/>
                  </a:ext>
                </a:extLst>
              </p:cNvPr>
              <p:cNvSpPr/>
              <p:nvPr/>
            </p:nvSpPr>
            <p:spPr>
              <a:xfrm rot="21277532">
                <a:off x="3618245" y="1805607"/>
                <a:ext cx="1448729" cy="524708"/>
              </a:xfrm>
              <a:prstGeom prst="ellipse">
                <a:avLst/>
              </a:prstGeom>
              <a:noFill/>
              <a:ln w="28575" cmpd="sng">
                <a:solidFill>
                  <a:srgbClr val="EFA72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grpSp>
      </p:grpSp>
      <p:cxnSp>
        <p:nvCxnSpPr>
          <p:cNvPr id="14" name="Connecteur droit 13">
            <a:extLst>
              <a:ext uri="{FF2B5EF4-FFF2-40B4-BE49-F238E27FC236}">
                <a16:creationId xmlns:a16="http://schemas.microsoft.com/office/drawing/2014/main" id="{60F7CE32-4769-C145-BA0C-789E6125F1FE}"/>
              </a:ext>
            </a:extLst>
          </p:cNvPr>
          <p:cNvCxnSpPr/>
          <p:nvPr/>
        </p:nvCxnSpPr>
        <p:spPr bwMode="auto">
          <a:xfrm flipV="1">
            <a:off x="2255838" y="1965325"/>
            <a:ext cx="0" cy="1827213"/>
          </a:xfrm>
          <a:prstGeom prst="line">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238597" name="ZoneTexte 2">
            <a:extLst>
              <a:ext uri="{FF2B5EF4-FFF2-40B4-BE49-F238E27FC236}">
                <a16:creationId xmlns:a16="http://schemas.microsoft.com/office/drawing/2014/main" id="{8FE7B490-856C-4742-BAD1-D8A58F2515F4}"/>
              </a:ext>
            </a:extLst>
          </p:cNvPr>
          <p:cNvSpPr txBox="1">
            <a:spLocks noChangeArrowheads="1"/>
          </p:cNvSpPr>
          <p:nvPr/>
        </p:nvSpPr>
        <p:spPr bwMode="auto">
          <a:xfrm>
            <a:off x="227013" y="3543300"/>
            <a:ext cx="16541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eaLnBrk="1" hangingPunct="1"/>
            <a:r>
              <a:rPr lang="en-US" altLang="en-US"/>
              <a:t>minimize</a:t>
            </a:r>
          </a:p>
        </p:txBody>
      </p:sp>
      <p:sp>
        <p:nvSpPr>
          <p:cNvPr id="238598" name="Rectangle 40">
            <a:extLst>
              <a:ext uri="{FF2B5EF4-FFF2-40B4-BE49-F238E27FC236}">
                <a16:creationId xmlns:a16="http://schemas.microsoft.com/office/drawing/2014/main" id="{BDD17FEB-152D-D54E-B9C5-838707F9FAAF}"/>
              </a:ext>
            </a:extLst>
          </p:cNvPr>
          <p:cNvSpPr>
            <a:spLocks noChangeArrowheads="1"/>
          </p:cNvSpPr>
          <p:nvPr/>
        </p:nvSpPr>
        <p:spPr bwMode="auto">
          <a:xfrm>
            <a:off x="1347788" y="4805363"/>
            <a:ext cx="69437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algn="ctr" eaLnBrk="1" hangingPunct="1"/>
            <a:r>
              <a:rPr lang="en-US" altLang="en-US" sz="1400" b="1">
                <a:solidFill>
                  <a:schemeClr val="bg1"/>
                </a:solidFill>
              </a:rPr>
              <a:t>Antelmi, Ayache, Robert and Lorenzi, ICML 2019</a:t>
            </a:r>
            <a:endParaRPr lang="fr-FR" altLang="en-US" sz="1400" b="1">
              <a:solidFill>
                <a:schemeClr val="bg1"/>
              </a:solidFill>
            </a:endParaRPr>
          </a:p>
        </p:txBody>
      </p:sp>
      <p:pic>
        <p:nvPicPr>
          <p:cNvPr id="3" name="Graphic 3">
            <a:extLst>
              <a:ext uri="{FF2B5EF4-FFF2-40B4-BE49-F238E27FC236}">
                <a16:creationId xmlns:a16="http://schemas.microsoft.com/office/drawing/2014/main" id="{B209230D-6F8A-4C43-A743-0E54A7A451C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81928" y="3951036"/>
            <a:ext cx="3324380" cy="273284"/>
          </a:xfrm>
          <a:prstGeom prst="rect">
            <a:avLst/>
          </a:prstGeom>
        </p:spPr>
      </p:pic>
      <p:grpSp>
        <p:nvGrpSpPr>
          <p:cNvPr id="4" name="Group 3">
            <a:extLst>
              <a:ext uri="{FF2B5EF4-FFF2-40B4-BE49-F238E27FC236}">
                <a16:creationId xmlns:a16="http://schemas.microsoft.com/office/drawing/2014/main" id="{B84D1409-1360-40BB-8F8D-BFB772E69745}"/>
              </a:ext>
            </a:extLst>
          </p:cNvPr>
          <p:cNvGrpSpPr/>
          <p:nvPr/>
        </p:nvGrpSpPr>
        <p:grpSpPr>
          <a:xfrm>
            <a:off x="2553998" y="2998803"/>
            <a:ext cx="912856" cy="184832"/>
            <a:chOff x="7156343" y="2623089"/>
            <a:chExt cx="1863670" cy="371960"/>
          </a:xfrm>
        </p:grpSpPr>
        <p:sp>
          <p:nvSpPr>
            <p:cNvPr id="42" name="Rectangle 41">
              <a:extLst>
                <a:ext uri="{FF2B5EF4-FFF2-40B4-BE49-F238E27FC236}">
                  <a16:creationId xmlns:a16="http://schemas.microsoft.com/office/drawing/2014/main" id="{E83E6947-8AFC-4E3F-B430-987CF352347F}"/>
                </a:ext>
              </a:extLst>
            </p:cNvPr>
            <p:cNvSpPr/>
            <p:nvPr/>
          </p:nvSpPr>
          <p:spPr>
            <a:xfrm>
              <a:off x="7156343" y="2623089"/>
              <a:ext cx="1863670" cy="371960"/>
            </a:xfrm>
            <a:prstGeom prst="rect">
              <a:avLst/>
            </a:prstGeom>
            <a:solidFill>
              <a:schemeClr val="bg1"/>
            </a:solidFill>
            <a:ln>
              <a:solidFill>
                <a:srgbClr val="0070C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3" name="Graphic 2">
              <a:extLst>
                <a:ext uri="{FF2B5EF4-FFF2-40B4-BE49-F238E27FC236}">
                  <a16:creationId xmlns:a16="http://schemas.microsoft.com/office/drawing/2014/main" id="{C2F467AE-6A68-49FD-B67F-24F0964B72D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181529" y="2694942"/>
              <a:ext cx="1818138" cy="233096"/>
            </a:xfrm>
            <a:prstGeom prst="rect">
              <a:avLst/>
            </a:prstGeom>
          </p:spPr>
        </p:pic>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5" name="Espace réservé du numéro de diapositive 1">
            <a:extLst>
              <a:ext uri="{FF2B5EF4-FFF2-40B4-BE49-F238E27FC236}">
                <a16:creationId xmlns:a16="http://schemas.microsoft.com/office/drawing/2014/main" id="{87294508-F9F1-E74F-8C27-AF37D3EC0F25}"/>
              </a:ext>
            </a:extLst>
          </p:cNvPr>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r>
              <a:rPr lang="fr-FR" altLang="en-US">
                <a:solidFill>
                  <a:schemeClr val="bg1"/>
                </a:solidFill>
                <a:latin typeface="Arial" panose="020B0604020202020204" pitchFamily="34" charset="0"/>
              </a:rPr>
              <a:t>- </a:t>
            </a:r>
            <a:fld id="{CB569A77-5924-6442-9AF5-1A7F1F691439}" type="slidenum">
              <a:rPr lang="fr-FR" altLang="en-US">
                <a:solidFill>
                  <a:schemeClr val="bg1"/>
                </a:solidFill>
                <a:latin typeface="Arial" panose="020B0604020202020204" pitchFamily="34" charset="0"/>
              </a:rPr>
              <a:pPr/>
              <a:t>7</a:t>
            </a:fld>
            <a:endParaRPr lang="fr-FR" altLang="en-US">
              <a:solidFill>
                <a:schemeClr val="bg1"/>
              </a:solidFill>
              <a:latin typeface="Arial" panose="020B0604020202020204" pitchFamily="34" charset="0"/>
            </a:endParaRPr>
          </a:p>
        </p:txBody>
      </p:sp>
      <p:pic>
        <p:nvPicPr>
          <p:cNvPr id="169986" name="Image 2">
            <a:extLst>
              <a:ext uri="{FF2B5EF4-FFF2-40B4-BE49-F238E27FC236}">
                <a16:creationId xmlns:a16="http://schemas.microsoft.com/office/drawing/2014/main" id="{EAC8C18A-7CC9-774F-B6DC-7486254683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90825" y="368300"/>
            <a:ext cx="1006475" cy="414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9987" name="Image 3">
            <a:extLst>
              <a:ext uri="{FF2B5EF4-FFF2-40B4-BE49-F238E27FC236}">
                <a16:creationId xmlns:a16="http://schemas.microsoft.com/office/drawing/2014/main" id="{0D35431F-2153-314B-BD8E-50E8A9CD02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87775" y="368300"/>
            <a:ext cx="1006475" cy="414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9988" name="Image 4">
            <a:extLst>
              <a:ext uri="{FF2B5EF4-FFF2-40B4-BE49-F238E27FC236}">
                <a16:creationId xmlns:a16="http://schemas.microsoft.com/office/drawing/2014/main" id="{3F8E63A3-E80A-064E-AAC0-749E36EA3E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84725" y="368300"/>
            <a:ext cx="1006475" cy="414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9989" name="Image 6">
            <a:extLst>
              <a:ext uri="{FF2B5EF4-FFF2-40B4-BE49-F238E27FC236}">
                <a16:creationId xmlns:a16="http://schemas.microsoft.com/office/drawing/2014/main" id="{5B549982-2789-F94B-8E94-43A199AC579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8888" y="368300"/>
            <a:ext cx="1006475" cy="414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9990" name="Image 7">
            <a:extLst>
              <a:ext uri="{FF2B5EF4-FFF2-40B4-BE49-F238E27FC236}">
                <a16:creationId xmlns:a16="http://schemas.microsoft.com/office/drawing/2014/main" id="{8881ED7E-0188-2A47-AC4A-645CB7C64C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45363" y="368300"/>
            <a:ext cx="1006475" cy="414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9991" name="ZoneTexte 8">
            <a:extLst>
              <a:ext uri="{FF2B5EF4-FFF2-40B4-BE49-F238E27FC236}">
                <a16:creationId xmlns:a16="http://schemas.microsoft.com/office/drawing/2014/main" id="{4A77C4BF-2573-934E-BFEE-23846493B352}"/>
              </a:ext>
            </a:extLst>
          </p:cNvPr>
          <p:cNvSpPr txBox="1">
            <a:spLocks noChangeArrowheads="1"/>
          </p:cNvSpPr>
          <p:nvPr/>
        </p:nvSpPr>
        <p:spPr bwMode="auto">
          <a:xfrm>
            <a:off x="8420100" y="361950"/>
            <a:ext cx="190023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eaLnBrk="1" hangingPunct="1"/>
            <a:r>
              <a:rPr lang="mr-IN" altLang="en-US"/>
              <a:t>…</a:t>
            </a:r>
            <a:endParaRPr lang="en-US" altLang="en-US"/>
          </a:p>
        </p:txBody>
      </p:sp>
      <p:pic>
        <p:nvPicPr>
          <p:cNvPr id="169992" name="Image 9">
            <a:extLst>
              <a:ext uri="{FF2B5EF4-FFF2-40B4-BE49-F238E27FC236}">
                <a16:creationId xmlns:a16="http://schemas.microsoft.com/office/drawing/2014/main" id="{817EB154-66BB-D649-A1B4-47AA8D4DD1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75" y="1708150"/>
            <a:ext cx="1531938" cy="151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9993" name="ZoneTexte 10">
            <a:extLst>
              <a:ext uri="{FF2B5EF4-FFF2-40B4-BE49-F238E27FC236}">
                <a16:creationId xmlns:a16="http://schemas.microsoft.com/office/drawing/2014/main" id="{D0F07C54-2CA0-9341-BB24-F694CB23A949}"/>
              </a:ext>
            </a:extLst>
          </p:cNvPr>
          <p:cNvSpPr txBox="1">
            <a:spLocks noChangeArrowheads="1"/>
          </p:cNvSpPr>
          <p:nvPr/>
        </p:nvSpPr>
        <p:spPr bwMode="auto">
          <a:xfrm>
            <a:off x="5892800" y="361950"/>
            <a:ext cx="190023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eaLnBrk="1" hangingPunct="1"/>
            <a:r>
              <a:rPr lang="mr-IN" altLang="en-US"/>
              <a:t>…</a:t>
            </a:r>
            <a:endParaRPr lang="en-US" altLang="en-US"/>
          </a:p>
        </p:txBody>
      </p:sp>
      <p:cxnSp>
        <p:nvCxnSpPr>
          <p:cNvPr id="13" name="Connecteur droit avec flèche 12">
            <a:extLst>
              <a:ext uri="{FF2B5EF4-FFF2-40B4-BE49-F238E27FC236}">
                <a16:creationId xmlns:a16="http://schemas.microsoft.com/office/drawing/2014/main" id="{18F21D88-0944-CB43-9809-D03A14191171}"/>
              </a:ext>
            </a:extLst>
          </p:cNvPr>
          <p:cNvCxnSpPr/>
          <p:nvPr/>
        </p:nvCxnSpPr>
        <p:spPr>
          <a:xfrm>
            <a:off x="3295650" y="769938"/>
            <a:ext cx="0" cy="83185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7" name="Rectangle 16">
            <a:extLst>
              <a:ext uri="{FF2B5EF4-FFF2-40B4-BE49-F238E27FC236}">
                <a16:creationId xmlns:a16="http://schemas.microsoft.com/office/drawing/2014/main" id="{E4F50CCF-A3FE-2B43-AF33-6C8167EB2BC2}"/>
              </a:ext>
            </a:extLst>
          </p:cNvPr>
          <p:cNvSpPr/>
          <p:nvPr/>
        </p:nvSpPr>
        <p:spPr>
          <a:xfrm>
            <a:off x="3201988" y="361950"/>
            <a:ext cx="187325" cy="420688"/>
          </a:xfrm>
          <a:prstGeom prst="rect">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pic>
        <p:nvPicPr>
          <p:cNvPr id="169996" name="Image 17">
            <a:extLst>
              <a:ext uri="{FF2B5EF4-FFF2-40B4-BE49-F238E27FC236}">
                <a16:creationId xmlns:a16="http://schemas.microsoft.com/office/drawing/2014/main" id="{E39AEF39-B374-8F44-9DD7-F6C0411E792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52713" y="1722438"/>
            <a:ext cx="2016125" cy="1830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Rectangle 18">
            <a:extLst>
              <a:ext uri="{FF2B5EF4-FFF2-40B4-BE49-F238E27FC236}">
                <a16:creationId xmlns:a16="http://schemas.microsoft.com/office/drawing/2014/main" id="{161F1631-12C3-6C44-AD0A-554212194DAB}"/>
              </a:ext>
            </a:extLst>
          </p:cNvPr>
          <p:cNvSpPr/>
          <p:nvPr/>
        </p:nvSpPr>
        <p:spPr>
          <a:xfrm>
            <a:off x="498475" y="2068513"/>
            <a:ext cx="188913" cy="193675"/>
          </a:xfrm>
          <a:prstGeom prst="rect">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cxnSp>
        <p:nvCxnSpPr>
          <p:cNvPr id="14" name="Connecteur droit avec flèche 13">
            <a:extLst>
              <a:ext uri="{FF2B5EF4-FFF2-40B4-BE49-F238E27FC236}">
                <a16:creationId xmlns:a16="http://schemas.microsoft.com/office/drawing/2014/main" id="{97725921-3470-F346-A7AF-C0CBF81E1FC5}"/>
              </a:ext>
            </a:extLst>
          </p:cNvPr>
          <p:cNvCxnSpPr/>
          <p:nvPr/>
        </p:nvCxnSpPr>
        <p:spPr>
          <a:xfrm>
            <a:off x="615950" y="2181225"/>
            <a:ext cx="1789113"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3400448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1" name="Espace réservé du numéro de diapositive 3">
            <a:extLst>
              <a:ext uri="{FF2B5EF4-FFF2-40B4-BE49-F238E27FC236}">
                <a16:creationId xmlns:a16="http://schemas.microsoft.com/office/drawing/2014/main" id="{4A323059-74B0-FA49-B69B-FAF25F46C2DB}"/>
              </a:ext>
            </a:extLst>
          </p:cNvPr>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r>
              <a:rPr lang="fr-FR" altLang="en-US">
                <a:solidFill>
                  <a:schemeClr val="bg1"/>
                </a:solidFill>
                <a:latin typeface="Arial" panose="020B0604020202020204" pitchFamily="34" charset="0"/>
              </a:rPr>
              <a:t>- </a:t>
            </a:r>
            <a:fld id="{6E7762E3-AC5E-FD40-98BD-00B0F2A1BD0E}" type="slidenum">
              <a:rPr lang="fr-FR" altLang="en-US">
                <a:solidFill>
                  <a:schemeClr val="bg1"/>
                </a:solidFill>
                <a:latin typeface="Arial" panose="020B0604020202020204" pitchFamily="34" charset="0"/>
              </a:rPr>
              <a:pPr/>
              <a:t>70</a:t>
            </a:fld>
            <a:endParaRPr lang="fr-FR" altLang="en-US">
              <a:solidFill>
                <a:schemeClr val="bg1"/>
              </a:solidFill>
              <a:latin typeface="Arial" panose="020B0604020202020204" pitchFamily="34" charset="0"/>
            </a:endParaRPr>
          </a:p>
        </p:txBody>
      </p:sp>
      <p:sp>
        <p:nvSpPr>
          <p:cNvPr id="36" name="Titre 1">
            <a:extLst>
              <a:ext uri="{FF2B5EF4-FFF2-40B4-BE49-F238E27FC236}">
                <a16:creationId xmlns:a16="http://schemas.microsoft.com/office/drawing/2014/main" id="{C583CB13-FD7B-364F-BD0B-27D86AF2629E}"/>
              </a:ext>
            </a:extLst>
          </p:cNvPr>
          <p:cNvSpPr txBox="1">
            <a:spLocks/>
          </p:cNvSpPr>
          <p:nvPr/>
        </p:nvSpPr>
        <p:spPr>
          <a:xfrm>
            <a:off x="-369888" y="28575"/>
            <a:ext cx="9996488" cy="857250"/>
          </a:xfrm>
          <a:prstGeom prst="rect">
            <a:avLst/>
          </a:prstGeom>
        </p:spPr>
        <p:txBody>
          <a:bodyPr>
            <a:normAutofit fontScale="97500"/>
          </a:bodyPr>
          <a:lstStyle>
            <a:lvl1pPr algn="l" rtl="0" eaLnBrk="1" fontAlgn="base" hangingPunct="1">
              <a:spcBef>
                <a:spcPct val="0"/>
              </a:spcBef>
              <a:spcAft>
                <a:spcPct val="0"/>
              </a:spcAft>
              <a:defRPr sz="3300" b="1">
                <a:solidFill>
                  <a:schemeClr val="tx2"/>
                </a:solidFill>
                <a:latin typeface="+mj-lt"/>
                <a:ea typeface="+mj-ea"/>
                <a:cs typeface="+mj-cs"/>
              </a:defRPr>
            </a:lvl1pPr>
            <a:lvl2pPr algn="l" rtl="0" eaLnBrk="1" fontAlgn="base" hangingPunct="1">
              <a:spcBef>
                <a:spcPct val="0"/>
              </a:spcBef>
              <a:spcAft>
                <a:spcPct val="0"/>
              </a:spcAft>
              <a:defRPr sz="3300" b="1">
                <a:solidFill>
                  <a:schemeClr val="tx2"/>
                </a:solidFill>
                <a:latin typeface="Arial" charset="0"/>
                <a:ea typeface="ＭＳ Ｐゴシック" charset="0"/>
                <a:cs typeface="Arial" charset="0"/>
              </a:defRPr>
            </a:lvl2pPr>
            <a:lvl3pPr algn="l" rtl="0" eaLnBrk="1" fontAlgn="base" hangingPunct="1">
              <a:spcBef>
                <a:spcPct val="0"/>
              </a:spcBef>
              <a:spcAft>
                <a:spcPct val="0"/>
              </a:spcAft>
              <a:defRPr sz="3300" b="1">
                <a:solidFill>
                  <a:schemeClr val="tx2"/>
                </a:solidFill>
                <a:latin typeface="Arial" charset="0"/>
                <a:ea typeface="ＭＳ Ｐゴシック" charset="0"/>
                <a:cs typeface="Arial" charset="0"/>
              </a:defRPr>
            </a:lvl3pPr>
            <a:lvl4pPr algn="l" rtl="0" eaLnBrk="1" fontAlgn="base" hangingPunct="1">
              <a:spcBef>
                <a:spcPct val="0"/>
              </a:spcBef>
              <a:spcAft>
                <a:spcPct val="0"/>
              </a:spcAft>
              <a:defRPr sz="3300" b="1">
                <a:solidFill>
                  <a:schemeClr val="tx2"/>
                </a:solidFill>
                <a:latin typeface="Arial" charset="0"/>
                <a:ea typeface="ＭＳ Ｐゴシック" charset="0"/>
                <a:cs typeface="Arial" charset="0"/>
              </a:defRPr>
            </a:lvl4pPr>
            <a:lvl5pPr algn="l" rtl="0" eaLnBrk="1" fontAlgn="base" hangingPunct="1">
              <a:spcBef>
                <a:spcPct val="0"/>
              </a:spcBef>
              <a:spcAft>
                <a:spcPct val="0"/>
              </a:spcAft>
              <a:defRPr sz="3300" b="1">
                <a:solidFill>
                  <a:schemeClr val="tx2"/>
                </a:solidFill>
                <a:latin typeface="Arial" charset="0"/>
                <a:ea typeface="ＭＳ Ｐゴシック" charset="0"/>
                <a:cs typeface="Arial" charset="0"/>
              </a:defRPr>
            </a:lvl5pPr>
            <a:lvl6pPr marL="457200" algn="l" rtl="0" eaLnBrk="1" fontAlgn="base" hangingPunct="1">
              <a:spcBef>
                <a:spcPct val="0"/>
              </a:spcBef>
              <a:spcAft>
                <a:spcPct val="0"/>
              </a:spcAft>
              <a:defRPr sz="3300" b="1">
                <a:solidFill>
                  <a:schemeClr val="tx2"/>
                </a:solidFill>
                <a:latin typeface="Arial" charset="0"/>
                <a:ea typeface="ＭＳ Ｐゴシック" charset="0"/>
                <a:cs typeface="Arial" charset="0"/>
              </a:defRPr>
            </a:lvl6pPr>
            <a:lvl7pPr marL="914400" algn="l" rtl="0" eaLnBrk="1" fontAlgn="base" hangingPunct="1">
              <a:spcBef>
                <a:spcPct val="0"/>
              </a:spcBef>
              <a:spcAft>
                <a:spcPct val="0"/>
              </a:spcAft>
              <a:defRPr sz="3300" b="1">
                <a:solidFill>
                  <a:schemeClr val="tx2"/>
                </a:solidFill>
                <a:latin typeface="Arial" charset="0"/>
                <a:ea typeface="ＭＳ Ｐゴシック" charset="0"/>
                <a:cs typeface="Arial" charset="0"/>
              </a:defRPr>
            </a:lvl7pPr>
            <a:lvl8pPr marL="1371600" algn="l" rtl="0" eaLnBrk="1" fontAlgn="base" hangingPunct="1">
              <a:spcBef>
                <a:spcPct val="0"/>
              </a:spcBef>
              <a:spcAft>
                <a:spcPct val="0"/>
              </a:spcAft>
              <a:defRPr sz="3300" b="1">
                <a:solidFill>
                  <a:schemeClr val="tx2"/>
                </a:solidFill>
                <a:latin typeface="Arial" charset="0"/>
                <a:ea typeface="ＭＳ Ｐゴシック" charset="0"/>
                <a:cs typeface="Arial" charset="0"/>
              </a:defRPr>
            </a:lvl8pPr>
            <a:lvl9pPr marL="1828800" algn="l" rtl="0" eaLnBrk="1" fontAlgn="base" hangingPunct="1">
              <a:spcBef>
                <a:spcPct val="0"/>
              </a:spcBef>
              <a:spcAft>
                <a:spcPct val="0"/>
              </a:spcAft>
              <a:defRPr sz="3300" b="1">
                <a:solidFill>
                  <a:schemeClr val="tx2"/>
                </a:solidFill>
                <a:latin typeface="Arial" charset="0"/>
                <a:ea typeface="ＭＳ Ｐゴシック" charset="0"/>
                <a:cs typeface="Arial" charset="0"/>
              </a:defRPr>
            </a:lvl9pPr>
          </a:lstStyle>
          <a:p>
            <a:pPr algn="ctr">
              <a:defRPr/>
            </a:pPr>
            <a:r>
              <a:rPr lang="fr-FR" sz="2700" err="1">
                <a:solidFill>
                  <a:schemeClr val="tx1"/>
                </a:solidFill>
                <a:latin typeface="Calibri"/>
                <a:cs typeface="Calibri"/>
              </a:rPr>
              <a:t>Generative</a:t>
            </a:r>
            <a:r>
              <a:rPr lang="fr-FR" sz="2700">
                <a:solidFill>
                  <a:schemeClr val="tx1"/>
                </a:solidFill>
                <a:latin typeface="Calibri"/>
                <a:cs typeface="Calibri"/>
              </a:rPr>
              <a:t> </a:t>
            </a:r>
            <a:r>
              <a:rPr lang="fr-FR" sz="2700" err="1">
                <a:solidFill>
                  <a:schemeClr val="tx1"/>
                </a:solidFill>
                <a:latin typeface="Calibri"/>
                <a:cs typeface="Calibri"/>
              </a:rPr>
              <a:t>representation</a:t>
            </a:r>
            <a:r>
              <a:rPr lang="fr-FR" sz="2700">
                <a:solidFill>
                  <a:schemeClr val="tx1"/>
                </a:solidFill>
                <a:latin typeface="Calibri"/>
                <a:cs typeface="Calibri"/>
              </a:rPr>
              <a:t> of multimodal data</a:t>
            </a:r>
            <a:endParaRPr lang="fr-FR" sz="2400">
              <a:solidFill>
                <a:schemeClr val="tx1"/>
              </a:solidFill>
              <a:latin typeface="Calibri"/>
              <a:cs typeface="Calibri"/>
            </a:endParaRPr>
          </a:p>
        </p:txBody>
      </p:sp>
      <p:grpSp>
        <p:nvGrpSpPr>
          <p:cNvPr id="240643" name="Grouper 49">
            <a:extLst>
              <a:ext uri="{FF2B5EF4-FFF2-40B4-BE49-F238E27FC236}">
                <a16:creationId xmlns:a16="http://schemas.microsoft.com/office/drawing/2014/main" id="{4223D7A0-5AC3-694A-B7B2-511EE6C98F3C}"/>
              </a:ext>
            </a:extLst>
          </p:cNvPr>
          <p:cNvGrpSpPr>
            <a:grpSpLocks/>
          </p:cNvGrpSpPr>
          <p:nvPr/>
        </p:nvGrpSpPr>
        <p:grpSpPr bwMode="auto">
          <a:xfrm>
            <a:off x="153988" y="806450"/>
            <a:ext cx="3981450" cy="2447925"/>
            <a:chOff x="2438400" y="807144"/>
            <a:chExt cx="3982720" cy="2447404"/>
          </a:xfrm>
        </p:grpSpPr>
        <p:grpSp>
          <p:nvGrpSpPr>
            <p:cNvPr id="240652" name="Grouper 10">
              <a:extLst>
                <a:ext uri="{FF2B5EF4-FFF2-40B4-BE49-F238E27FC236}">
                  <a16:creationId xmlns:a16="http://schemas.microsoft.com/office/drawing/2014/main" id="{B2BF3E9F-0519-9147-88B0-DE4E41AC2588}"/>
                </a:ext>
              </a:extLst>
            </p:cNvPr>
            <p:cNvGrpSpPr>
              <a:grpSpLocks/>
            </p:cNvGrpSpPr>
            <p:nvPr/>
          </p:nvGrpSpPr>
          <p:grpSpPr bwMode="auto">
            <a:xfrm>
              <a:off x="2438400" y="807144"/>
              <a:ext cx="3982720" cy="2447404"/>
              <a:chOff x="193040" y="834276"/>
              <a:chExt cx="3982720" cy="2447404"/>
            </a:xfrm>
          </p:grpSpPr>
          <p:sp>
            <p:nvSpPr>
              <p:cNvPr id="5" name="Rectangle 4">
                <a:extLst>
                  <a:ext uri="{FF2B5EF4-FFF2-40B4-BE49-F238E27FC236}">
                    <a16:creationId xmlns:a16="http://schemas.microsoft.com/office/drawing/2014/main" id="{2D7F9C44-D39F-C44C-B6F1-E9B2C7F0ED52}"/>
                  </a:ext>
                </a:extLst>
              </p:cNvPr>
              <p:cNvSpPr/>
              <p:nvPr/>
            </p:nvSpPr>
            <p:spPr>
              <a:xfrm>
                <a:off x="193040" y="834276"/>
                <a:ext cx="3982720" cy="2447404"/>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grpSp>
            <p:nvGrpSpPr>
              <p:cNvPr id="2" name="Grouper 1">
                <a:extLst>
                  <a:ext uri="{FF2B5EF4-FFF2-40B4-BE49-F238E27FC236}">
                    <a16:creationId xmlns:a16="http://schemas.microsoft.com/office/drawing/2014/main" id="{5B216187-5510-6D4E-922B-7A0F5BB53545}"/>
                  </a:ext>
                </a:extLst>
              </p:cNvPr>
              <p:cNvGrpSpPr/>
              <p:nvPr/>
            </p:nvGrpSpPr>
            <p:grpSpPr>
              <a:xfrm>
                <a:off x="334764" y="932892"/>
                <a:ext cx="3697154" cy="2104352"/>
                <a:chOff x="1292032" y="840244"/>
                <a:chExt cx="5689898" cy="3238584"/>
              </a:xfrm>
              <a:solidFill>
                <a:schemeClr val="bg1"/>
              </a:solidFill>
              <a:effectLst>
                <a:outerShdw blurRad="50800" dist="38100" dir="2700000" algn="tl" rotWithShape="0">
                  <a:srgbClr val="000000">
                    <a:alpha val="43000"/>
                  </a:srgbClr>
                </a:outerShdw>
              </a:effectLst>
            </p:grpSpPr>
            <p:pic>
              <p:nvPicPr>
                <p:cNvPr id="16" name="Image 15">
                  <a:extLst>
                    <a:ext uri="{FF2B5EF4-FFF2-40B4-BE49-F238E27FC236}">
                      <a16:creationId xmlns:a16="http://schemas.microsoft.com/office/drawing/2014/main" id="{6C100F88-F61D-634B-9A91-C5CA26CAFB89}"/>
                    </a:ext>
                  </a:extLst>
                </p:cNvPr>
                <p:cNvPicPr>
                  <a:picLocks noChangeAspect="1"/>
                </p:cNvPicPr>
                <p:nvPr/>
              </p:nvPicPr>
              <p:blipFill>
                <a:blip r:embed="rId3"/>
                <a:stretch>
                  <a:fillRect/>
                </a:stretch>
              </p:blipFill>
              <p:spPr>
                <a:xfrm>
                  <a:off x="5986656" y="840244"/>
                  <a:ext cx="861383" cy="679440"/>
                </a:xfrm>
                <a:prstGeom prst="rect">
                  <a:avLst/>
                </a:prstGeom>
                <a:grpFill/>
              </p:spPr>
            </p:pic>
            <p:pic>
              <p:nvPicPr>
                <p:cNvPr id="17" name="Image 16">
                  <a:extLst>
                    <a:ext uri="{FF2B5EF4-FFF2-40B4-BE49-F238E27FC236}">
                      <a16:creationId xmlns:a16="http://schemas.microsoft.com/office/drawing/2014/main" id="{50471BF6-7106-0245-BF51-C330034E8166}"/>
                    </a:ext>
                  </a:extLst>
                </p:cNvPr>
                <p:cNvPicPr>
                  <a:picLocks noChangeAspect="1"/>
                </p:cNvPicPr>
                <p:nvPr/>
              </p:nvPicPr>
              <p:blipFill>
                <a:blip r:embed="rId4"/>
                <a:stretch>
                  <a:fillRect/>
                </a:stretch>
              </p:blipFill>
              <p:spPr>
                <a:xfrm>
                  <a:off x="6005895" y="1671009"/>
                  <a:ext cx="842144" cy="680041"/>
                </a:xfrm>
                <a:prstGeom prst="rect">
                  <a:avLst/>
                </a:prstGeom>
                <a:grpFill/>
              </p:spPr>
            </p:pic>
            <p:pic>
              <p:nvPicPr>
                <p:cNvPr id="18" name="Image 17">
                  <a:extLst>
                    <a:ext uri="{FF2B5EF4-FFF2-40B4-BE49-F238E27FC236}">
                      <a16:creationId xmlns:a16="http://schemas.microsoft.com/office/drawing/2014/main" id="{F3C8B317-E3E9-9E47-BD86-D166B6E2D152}"/>
                    </a:ext>
                  </a:extLst>
                </p:cNvPr>
                <p:cNvPicPr>
                  <a:picLocks noChangeAspect="1"/>
                </p:cNvPicPr>
                <p:nvPr/>
              </p:nvPicPr>
              <p:blipFill>
                <a:blip r:embed="rId5"/>
                <a:stretch>
                  <a:fillRect/>
                </a:stretch>
              </p:blipFill>
              <p:spPr>
                <a:xfrm>
                  <a:off x="6116199" y="3504353"/>
                  <a:ext cx="766953" cy="574475"/>
                </a:xfrm>
                <a:prstGeom prst="rect">
                  <a:avLst/>
                </a:prstGeom>
                <a:grpFill/>
              </p:spPr>
            </p:pic>
            <p:pic>
              <p:nvPicPr>
                <p:cNvPr id="21" name="Image 20">
                  <a:extLst>
                    <a:ext uri="{FF2B5EF4-FFF2-40B4-BE49-F238E27FC236}">
                      <a16:creationId xmlns:a16="http://schemas.microsoft.com/office/drawing/2014/main" id="{71C8E51F-7EFC-2442-A8C2-B0238D13713A}"/>
                    </a:ext>
                  </a:extLst>
                </p:cNvPr>
                <p:cNvPicPr>
                  <a:picLocks noChangeAspect="1"/>
                </p:cNvPicPr>
                <p:nvPr/>
              </p:nvPicPr>
              <p:blipFill>
                <a:blip r:embed="rId6"/>
                <a:stretch>
                  <a:fillRect/>
                </a:stretch>
              </p:blipFill>
              <p:spPr>
                <a:xfrm>
                  <a:off x="6005895" y="2529988"/>
                  <a:ext cx="976035" cy="744369"/>
                </a:xfrm>
                <a:prstGeom prst="rect">
                  <a:avLst/>
                </a:prstGeom>
                <a:grpFill/>
              </p:spPr>
            </p:pic>
            <p:pic>
              <p:nvPicPr>
                <p:cNvPr id="19" name="Image 18">
                  <a:extLst>
                    <a:ext uri="{FF2B5EF4-FFF2-40B4-BE49-F238E27FC236}">
                      <a16:creationId xmlns:a16="http://schemas.microsoft.com/office/drawing/2014/main" id="{BEB53196-11D4-BA4F-AAC8-311B828F793F}"/>
                    </a:ext>
                  </a:extLst>
                </p:cNvPr>
                <p:cNvPicPr>
                  <a:picLocks noChangeAspect="1"/>
                </p:cNvPicPr>
                <p:nvPr/>
              </p:nvPicPr>
              <p:blipFill>
                <a:blip r:embed="rId3"/>
                <a:stretch>
                  <a:fillRect/>
                </a:stretch>
              </p:blipFill>
              <p:spPr>
                <a:xfrm>
                  <a:off x="1292032" y="840244"/>
                  <a:ext cx="861383" cy="679440"/>
                </a:xfrm>
                <a:prstGeom prst="rect">
                  <a:avLst/>
                </a:prstGeom>
                <a:grpFill/>
              </p:spPr>
            </p:pic>
            <p:pic>
              <p:nvPicPr>
                <p:cNvPr id="20" name="Image 19">
                  <a:extLst>
                    <a:ext uri="{FF2B5EF4-FFF2-40B4-BE49-F238E27FC236}">
                      <a16:creationId xmlns:a16="http://schemas.microsoft.com/office/drawing/2014/main" id="{BF99B23F-FCEF-7046-BE99-0C67C8B5DC63}"/>
                    </a:ext>
                  </a:extLst>
                </p:cNvPr>
                <p:cNvPicPr>
                  <a:picLocks noChangeAspect="1"/>
                </p:cNvPicPr>
                <p:nvPr/>
              </p:nvPicPr>
              <p:blipFill>
                <a:blip r:embed="rId4"/>
                <a:stretch>
                  <a:fillRect/>
                </a:stretch>
              </p:blipFill>
              <p:spPr>
                <a:xfrm>
                  <a:off x="1311271" y="1671009"/>
                  <a:ext cx="842144" cy="680041"/>
                </a:xfrm>
                <a:prstGeom prst="rect">
                  <a:avLst/>
                </a:prstGeom>
                <a:grpFill/>
              </p:spPr>
            </p:pic>
            <p:pic>
              <p:nvPicPr>
                <p:cNvPr id="22" name="Image 21">
                  <a:extLst>
                    <a:ext uri="{FF2B5EF4-FFF2-40B4-BE49-F238E27FC236}">
                      <a16:creationId xmlns:a16="http://schemas.microsoft.com/office/drawing/2014/main" id="{F6013CEC-B9EA-CA4E-8CBA-D067B196AC7D}"/>
                    </a:ext>
                  </a:extLst>
                </p:cNvPr>
                <p:cNvPicPr>
                  <a:picLocks noChangeAspect="1"/>
                </p:cNvPicPr>
                <p:nvPr/>
              </p:nvPicPr>
              <p:blipFill>
                <a:blip r:embed="rId5"/>
                <a:stretch>
                  <a:fillRect/>
                </a:stretch>
              </p:blipFill>
              <p:spPr>
                <a:xfrm>
                  <a:off x="1421575" y="3504353"/>
                  <a:ext cx="766953" cy="574475"/>
                </a:xfrm>
                <a:prstGeom prst="rect">
                  <a:avLst/>
                </a:prstGeom>
                <a:grpFill/>
              </p:spPr>
            </p:pic>
            <p:pic>
              <p:nvPicPr>
                <p:cNvPr id="23" name="Image 22">
                  <a:extLst>
                    <a:ext uri="{FF2B5EF4-FFF2-40B4-BE49-F238E27FC236}">
                      <a16:creationId xmlns:a16="http://schemas.microsoft.com/office/drawing/2014/main" id="{7C925255-CD7B-7E45-8A22-81BF71E987F1}"/>
                    </a:ext>
                  </a:extLst>
                </p:cNvPr>
                <p:cNvPicPr>
                  <a:picLocks noChangeAspect="1"/>
                </p:cNvPicPr>
                <p:nvPr/>
              </p:nvPicPr>
              <p:blipFill>
                <a:blip r:embed="rId6"/>
                <a:stretch>
                  <a:fillRect/>
                </a:stretch>
              </p:blipFill>
              <p:spPr>
                <a:xfrm>
                  <a:off x="1311271" y="2529988"/>
                  <a:ext cx="976035" cy="744369"/>
                </a:xfrm>
                <a:prstGeom prst="rect">
                  <a:avLst/>
                </a:prstGeom>
                <a:grpFill/>
              </p:spPr>
            </p:pic>
            <p:cxnSp>
              <p:nvCxnSpPr>
                <p:cNvPr id="24" name="Connecteur droit avec flèche 23">
                  <a:extLst>
                    <a:ext uri="{FF2B5EF4-FFF2-40B4-BE49-F238E27FC236}">
                      <a16:creationId xmlns:a16="http://schemas.microsoft.com/office/drawing/2014/main" id="{C569E3E4-D72C-5847-873C-B0395B16C129}"/>
                    </a:ext>
                  </a:extLst>
                </p:cNvPr>
                <p:cNvCxnSpPr/>
                <p:nvPr/>
              </p:nvCxnSpPr>
              <p:spPr>
                <a:xfrm>
                  <a:off x="2188528" y="1179964"/>
                  <a:ext cx="1532448" cy="729466"/>
                </a:xfrm>
                <a:prstGeom prst="straightConnector1">
                  <a:avLst/>
                </a:prstGeom>
                <a:grpFill/>
                <a:ln>
                  <a:tailEnd type="arrow"/>
                </a:ln>
              </p:spPr>
              <p:style>
                <a:lnRef idx="2">
                  <a:schemeClr val="accent1"/>
                </a:lnRef>
                <a:fillRef idx="0">
                  <a:schemeClr val="accent1"/>
                </a:fillRef>
                <a:effectRef idx="1">
                  <a:schemeClr val="accent1"/>
                </a:effectRef>
                <a:fontRef idx="minor">
                  <a:schemeClr val="tx1"/>
                </a:fontRef>
              </p:style>
            </p:cxnSp>
            <p:cxnSp>
              <p:nvCxnSpPr>
                <p:cNvPr id="26" name="Connecteur droit avec flèche 25">
                  <a:extLst>
                    <a:ext uri="{FF2B5EF4-FFF2-40B4-BE49-F238E27FC236}">
                      <a16:creationId xmlns:a16="http://schemas.microsoft.com/office/drawing/2014/main" id="{655B60CF-B853-E64F-86F2-3D04C02217EF}"/>
                    </a:ext>
                  </a:extLst>
                </p:cNvPr>
                <p:cNvCxnSpPr/>
                <p:nvPr/>
              </p:nvCxnSpPr>
              <p:spPr>
                <a:xfrm>
                  <a:off x="2188528" y="2053848"/>
                  <a:ext cx="1359728" cy="10160"/>
                </a:xfrm>
                <a:prstGeom prst="straightConnector1">
                  <a:avLst/>
                </a:prstGeom>
                <a:grpFill/>
                <a:ln>
                  <a:solidFill>
                    <a:schemeClr val="accent2"/>
                  </a:solidFill>
                  <a:tailEnd type="arrow"/>
                </a:ln>
              </p:spPr>
              <p:style>
                <a:lnRef idx="2">
                  <a:schemeClr val="accent1"/>
                </a:lnRef>
                <a:fillRef idx="0">
                  <a:schemeClr val="accent1"/>
                </a:fillRef>
                <a:effectRef idx="1">
                  <a:schemeClr val="accent1"/>
                </a:effectRef>
                <a:fontRef idx="minor">
                  <a:schemeClr val="tx1"/>
                </a:fontRef>
              </p:style>
            </p:cxnSp>
            <p:cxnSp>
              <p:nvCxnSpPr>
                <p:cNvPr id="27" name="Connecteur droit avec flèche 26">
                  <a:extLst>
                    <a:ext uri="{FF2B5EF4-FFF2-40B4-BE49-F238E27FC236}">
                      <a16:creationId xmlns:a16="http://schemas.microsoft.com/office/drawing/2014/main" id="{26FDFE48-1440-9B4F-AD43-C55C8382F038}"/>
                    </a:ext>
                  </a:extLst>
                </p:cNvPr>
                <p:cNvCxnSpPr/>
                <p:nvPr/>
              </p:nvCxnSpPr>
              <p:spPr>
                <a:xfrm flipV="1">
                  <a:off x="2153415" y="2193911"/>
                  <a:ext cx="1486281" cy="793129"/>
                </a:xfrm>
                <a:prstGeom prst="straightConnector1">
                  <a:avLst/>
                </a:prstGeom>
                <a:grpFill/>
                <a:ln>
                  <a:solidFill>
                    <a:schemeClr val="bg2"/>
                  </a:solidFill>
                  <a:tailEnd type="arrow"/>
                </a:ln>
              </p:spPr>
              <p:style>
                <a:lnRef idx="2">
                  <a:schemeClr val="accent1"/>
                </a:lnRef>
                <a:fillRef idx="0">
                  <a:schemeClr val="accent1"/>
                </a:fillRef>
                <a:effectRef idx="1">
                  <a:schemeClr val="accent1"/>
                </a:effectRef>
                <a:fontRef idx="minor">
                  <a:schemeClr val="tx1"/>
                </a:fontRef>
              </p:style>
            </p:cxnSp>
            <p:cxnSp>
              <p:nvCxnSpPr>
                <p:cNvPr id="28" name="Connecteur droit avec flèche 27">
                  <a:extLst>
                    <a:ext uri="{FF2B5EF4-FFF2-40B4-BE49-F238E27FC236}">
                      <a16:creationId xmlns:a16="http://schemas.microsoft.com/office/drawing/2014/main" id="{DAEB500A-88EF-224B-B1A3-4B3310965DB5}"/>
                    </a:ext>
                  </a:extLst>
                </p:cNvPr>
                <p:cNvCxnSpPr>
                  <a:stCxn id="22" idx="3"/>
                </p:cNvCxnSpPr>
                <p:nvPr/>
              </p:nvCxnSpPr>
              <p:spPr>
                <a:xfrm flipV="1">
                  <a:off x="2188528" y="2294785"/>
                  <a:ext cx="1644208" cy="1496806"/>
                </a:xfrm>
                <a:prstGeom prst="straightConnector1">
                  <a:avLst/>
                </a:prstGeom>
                <a:grpFill/>
                <a:ln>
                  <a:solidFill>
                    <a:srgbClr val="EFA720"/>
                  </a:solidFill>
                  <a:tailEnd type="arrow"/>
                </a:ln>
              </p:spPr>
              <p:style>
                <a:lnRef idx="2">
                  <a:schemeClr val="accent1"/>
                </a:lnRef>
                <a:fillRef idx="0">
                  <a:schemeClr val="accent1"/>
                </a:fillRef>
                <a:effectRef idx="1">
                  <a:schemeClr val="accent1"/>
                </a:effectRef>
                <a:fontRef idx="minor">
                  <a:schemeClr val="tx1"/>
                </a:fontRef>
              </p:style>
            </p:cxnSp>
            <p:cxnSp>
              <p:nvCxnSpPr>
                <p:cNvPr id="30" name="Connecteur droit avec flèche 29">
                  <a:extLst>
                    <a:ext uri="{FF2B5EF4-FFF2-40B4-BE49-F238E27FC236}">
                      <a16:creationId xmlns:a16="http://schemas.microsoft.com/office/drawing/2014/main" id="{ADF4FB35-CE97-9644-9FC8-E5AD5912AC52}"/>
                    </a:ext>
                  </a:extLst>
                </p:cNvPr>
                <p:cNvCxnSpPr/>
                <p:nvPr/>
              </p:nvCxnSpPr>
              <p:spPr>
                <a:xfrm flipV="1">
                  <a:off x="4899536" y="1289670"/>
                  <a:ext cx="1056640" cy="543560"/>
                </a:xfrm>
                <a:prstGeom prst="straightConnector1">
                  <a:avLst/>
                </a:prstGeom>
                <a:grpFill/>
                <a:ln>
                  <a:tailEnd type="arrow"/>
                </a:ln>
              </p:spPr>
              <p:style>
                <a:lnRef idx="2">
                  <a:schemeClr val="accent1"/>
                </a:lnRef>
                <a:fillRef idx="0">
                  <a:schemeClr val="accent1"/>
                </a:fillRef>
                <a:effectRef idx="1">
                  <a:schemeClr val="accent1"/>
                </a:effectRef>
                <a:fontRef idx="minor">
                  <a:schemeClr val="tx1"/>
                </a:fontRef>
              </p:style>
            </p:cxnSp>
            <p:cxnSp>
              <p:nvCxnSpPr>
                <p:cNvPr id="31" name="Connecteur droit avec flèche 30">
                  <a:extLst>
                    <a:ext uri="{FF2B5EF4-FFF2-40B4-BE49-F238E27FC236}">
                      <a16:creationId xmlns:a16="http://schemas.microsoft.com/office/drawing/2014/main" id="{ED9843E7-B399-A74B-97F7-845767C1E612}"/>
                    </a:ext>
                  </a:extLst>
                </p:cNvPr>
                <p:cNvCxnSpPr/>
                <p:nvPr/>
              </p:nvCxnSpPr>
              <p:spPr>
                <a:xfrm>
                  <a:off x="5140960" y="2092310"/>
                  <a:ext cx="845696" cy="0"/>
                </a:xfrm>
                <a:prstGeom prst="straightConnector1">
                  <a:avLst/>
                </a:prstGeom>
                <a:grpFill/>
                <a:ln>
                  <a:tailEnd type="arrow"/>
                </a:ln>
              </p:spPr>
              <p:style>
                <a:lnRef idx="2">
                  <a:schemeClr val="accent1"/>
                </a:lnRef>
                <a:fillRef idx="0">
                  <a:schemeClr val="accent1"/>
                </a:fillRef>
                <a:effectRef idx="1">
                  <a:schemeClr val="accent1"/>
                </a:effectRef>
                <a:fontRef idx="minor">
                  <a:schemeClr val="tx1"/>
                </a:fontRef>
              </p:style>
            </p:cxnSp>
            <p:cxnSp>
              <p:nvCxnSpPr>
                <p:cNvPr id="32" name="Connecteur droit avec flèche 31">
                  <a:extLst>
                    <a:ext uri="{FF2B5EF4-FFF2-40B4-BE49-F238E27FC236}">
                      <a16:creationId xmlns:a16="http://schemas.microsoft.com/office/drawing/2014/main" id="{4C10C061-2C0F-C646-B98D-EA4383D88698}"/>
                    </a:ext>
                  </a:extLst>
                </p:cNvPr>
                <p:cNvCxnSpPr/>
                <p:nvPr/>
              </p:nvCxnSpPr>
              <p:spPr>
                <a:xfrm>
                  <a:off x="5066040" y="2294785"/>
                  <a:ext cx="920616" cy="579845"/>
                </a:xfrm>
                <a:prstGeom prst="straightConnector1">
                  <a:avLst/>
                </a:prstGeom>
                <a:grpFill/>
                <a:ln>
                  <a:tailEnd type="arrow"/>
                </a:ln>
              </p:spPr>
              <p:style>
                <a:lnRef idx="2">
                  <a:schemeClr val="accent1"/>
                </a:lnRef>
                <a:fillRef idx="0">
                  <a:schemeClr val="accent1"/>
                </a:fillRef>
                <a:effectRef idx="1">
                  <a:schemeClr val="accent1"/>
                </a:effectRef>
                <a:fontRef idx="minor">
                  <a:schemeClr val="tx1"/>
                </a:fontRef>
              </p:style>
            </p:cxnSp>
            <p:cxnSp>
              <p:nvCxnSpPr>
                <p:cNvPr id="33" name="Connecteur droit avec flèche 32">
                  <a:extLst>
                    <a:ext uri="{FF2B5EF4-FFF2-40B4-BE49-F238E27FC236}">
                      <a16:creationId xmlns:a16="http://schemas.microsoft.com/office/drawing/2014/main" id="{CF47A98F-65F3-A949-B3AB-9E2B233C470F}"/>
                    </a:ext>
                  </a:extLst>
                </p:cNvPr>
                <p:cNvCxnSpPr/>
                <p:nvPr/>
              </p:nvCxnSpPr>
              <p:spPr>
                <a:xfrm>
                  <a:off x="4899536" y="2351050"/>
                  <a:ext cx="1106359" cy="1356700"/>
                </a:xfrm>
                <a:prstGeom prst="straightConnector1">
                  <a:avLst/>
                </a:prstGeom>
                <a:grpFill/>
                <a:ln>
                  <a:tailEnd type="arrow"/>
                </a:ln>
              </p:spPr>
              <p:style>
                <a:lnRef idx="2">
                  <a:schemeClr val="accent1"/>
                </a:lnRef>
                <a:fillRef idx="0">
                  <a:schemeClr val="accent1"/>
                </a:fillRef>
                <a:effectRef idx="1">
                  <a:schemeClr val="accent1"/>
                </a:effectRef>
                <a:fontRef idx="minor">
                  <a:schemeClr val="tx1"/>
                </a:fontRef>
              </p:style>
            </p:cxnSp>
          </p:grpSp>
        </p:grpSp>
        <p:grpSp>
          <p:nvGrpSpPr>
            <p:cNvPr id="240653" name="Grouper 8">
              <a:extLst>
                <a:ext uri="{FF2B5EF4-FFF2-40B4-BE49-F238E27FC236}">
                  <a16:creationId xmlns:a16="http://schemas.microsoft.com/office/drawing/2014/main" id="{C16B3701-134B-6F40-AFC7-4A995BCFFC45}"/>
                </a:ext>
              </a:extLst>
            </p:cNvPr>
            <p:cNvGrpSpPr>
              <a:grpSpLocks/>
            </p:cNvGrpSpPr>
            <p:nvPr/>
          </p:nvGrpSpPr>
          <p:grpSpPr bwMode="auto">
            <a:xfrm>
              <a:off x="4146201" y="1571023"/>
              <a:ext cx="862664" cy="334230"/>
              <a:chOff x="3507616" y="1751950"/>
              <a:chExt cx="1558424" cy="603795"/>
            </a:xfrm>
          </p:grpSpPr>
          <p:grpSp>
            <p:nvGrpSpPr>
              <p:cNvPr id="240654" name="Grouper 6">
                <a:extLst>
                  <a:ext uri="{FF2B5EF4-FFF2-40B4-BE49-F238E27FC236}">
                    <a16:creationId xmlns:a16="http://schemas.microsoft.com/office/drawing/2014/main" id="{129AE580-CB1C-B446-B93E-0E3D8B11929B}"/>
                  </a:ext>
                </a:extLst>
              </p:cNvPr>
              <p:cNvGrpSpPr>
                <a:grpSpLocks/>
              </p:cNvGrpSpPr>
              <p:nvPr/>
            </p:nvGrpSpPr>
            <p:grpSpPr bwMode="auto">
              <a:xfrm>
                <a:off x="3507616" y="1751950"/>
                <a:ext cx="1558424" cy="603795"/>
                <a:chOff x="3507616" y="1751950"/>
                <a:chExt cx="1558424" cy="603795"/>
              </a:xfrm>
            </p:grpSpPr>
            <p:sp>
              <p:nvSpPr>
                <p:cNvPr id="37" name="Ellipse 36">
                  <a:extLst>
                    <a:ext uri="{FF2B5EF4-FFF2-40B4-BE49-F238E27FC236}">
                      <a16:creationId xmlns:a16="http://schemas.microsoft.com/office/drawing/2014/main" id="{86B8E3B8-B749-8542-A3F0-F4265391225F}"/>
                    </a:ext>
                  </a:extLst>
                </p:cNvPr>
                <p:cNvSpPr/>
                <p:nvPr/>
              </p:nvSpPr>
              <p:spPr>
                <a:xfrm rot="721312">
                  <a:off x="3618245" y="1831413"/>
                  <a:ext cx="1448729" cy="524706"/>
                </a:xfrm>
                <a:prstGeom prst="ellipse">
                  <a:avLst/>
                </a:prstGeom>
                <a:noFill/>
                <a:ln w="28575"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sp>
              <p:nvSpPr>
                <p:cNvPr id="38" name="Ellipse 37">
                  <a:extLst>
                    <a:ext uri="{FF2B5EF4-FFF2-40B4-BE49-F238E27FC236}">
                      <a16:creationId xmlns:a16="http://schemas.microsoft.com/office/drawing/2014/main" id="{83117AEC-625E-9346-B0D6-1EAA634AEDEE}"/>
                    </a:ext>
                  </a:extLst>
                </p:cNvPr>
                <p:cNvSpPr/>
                <p:nvPr/>
              </p:nvSpPr>
              <p:spPr>
                <a:xfrm rot="21274664">
                  <a:off x="3546525" y="1802741"/>
                  <a:ext cx="1448731" cy="521840"/>
                </a:xfrm>
                <a:prstGeom prst="ellipse">
                  <a:avLst/>
                </a:prstGeom>
                <a:noFill/>
                <a:ln w="28575" cmpd="sng">
                  <a:solidFill>
                    <a:schemeClr val="accent2"/>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sp>
              <p:nvSpPr>
                <p:cNvPr id="39" name="Ellipse 38">
                  <a:extLst>
                    <a:ext uri="{FF2B5EF4-FFF2-40B4-BE49-F238E27FC236}">
                      <a16:creationId xmlns:a16="http://schemas.microsoft.com/office/drawing/2014/main" id="{3B80FA65-B363-F745-8571-CD5EC29377D0}"/>
                    </a:ext>
                  </a:extLst>
                </p:cNvPr>
                <p:cNvSpPr/>
                <p:nvPr/>
              </p:nvSpPr>
              <p:spPr>
                <a:xfrm>
                  <a:off x="3506362" y="1751130"/>
                  <a:ext cx="1448731" cy="524706"/>
                </a:xfrm>
                <a:prstGeom prst="ellipse">
                  <a:avLst/>
                </a:prstGeom>
                <a:noFill/>
                <a:ln w="28575" cmpd="sng"/>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grpSp>
          <p:sp>
            <p:nvSpPr>
              <p:cNvPr id="40" name="Ellipse 39">
                <a:extLst>
                  <a:ext uri="{FF2B5EF4-FFF2-40B4-BE49-F238E27FC236}">
                    <a16:creationId xmlns:a16="http://schemas.microsoft.com/office/drawing/2014/main" id="{461BE995-46A4-744F-BFB1-3B383A4F61B5}"/>
                  </a:ext>
                </a:extLst>
              </p:cNvPr>
              <p:cNvSpPr/>
              <p:nvPr/>
            </p:nvSpPr>
            <p:spPr>
              <a:xfrm rot="21277532">
                <a:off x="3618245" y="1805607"/>
                <a:ext cx="1448729" cy="524708"/>
              </a:xfrm>
              <a:prstGeom prst="ellipse">
                <a:avLst/>
              </a:prstGeom>
              <a:noFill/>
              <a:ln w="28575" cmpd="sng">
                <a:solidFill>
                  <a:srgbClr val="EFA72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grpSp>
      </p:grpSp>
      <p:cxnSp>
        <p:nvCxnSpPr>
          <p:cNvPr id="14" name="Connecteur droit 13">
            <a:extLst>
              <a:ext uri="{FF2B5EF4-FFF2-40B4-BE49-F238E27FC236}">
                <a16:creationId xmlns:a16="http://schemas.microsoft.com/office/drawing/2014/main" id="{8B118F8E-3FBB-3A44-B4CE-0B0BF5A26B81}"/>
              </a:ext>
            </a:extLst>
          </p:cNvPr>
          <p:cNvCxnSpPr/>
          <p:nvPr/>
        </p:nvCxnSpPr>
        <p:spPr>
          <a:xfrm flipV="1">
            <a:off x="2255838" y="1965325"/>
            <a:ext cx="0" cy="1827213"/>
          </a:xfrm>
          <a:prstGeom prst="line">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240646" name="ZoneTexte 52">
            <a:extLst>
              <a:ext uri="{FF2B5EF4-FFF2-40B4-BE49-F238E27FC236}">
                <a16:creationId xmlns:a16="http://schemas.microsoft.com/office/drawing/2014/main" id="{9E142EEF-D36E-384B-B55F-6249DE874732}"/>
              </a:ext>
            </a:extLst>
          </p:cNvPr>
          <p:cNvSpPr txBox="1">
            <a:spLocks noChangeArrowheads="1"/>
          </p:cNvSpPr>
          <p:nvPr/>
        </p:nvSpPr>
        <p:spPr bwMode="auto">
          <a:xfrm>
            <a:off x="4575175" y="1560513"/>
            <a:ext cx="388143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algn="ctr" eaLnBrk="1" hangingPunct="1"/>
            <a:r>
              <a:rPr lang="en-US" altLang="en-US"/>
              <a:t>Evidence Lower bound (ELBO)</a:t>
            </a:r>
          </a:p>
        </p:txBody>
      </p:sp>
      <p:cxnSp>
        <p:nvCxnSpPr>
          <p:cNvPr id="44" name="Connecteur droit 43">
            <a:extLst>
              <a:ext uri="{FF2B5EF4-FFF2-40B4-BE49-F238E27FC236}">
                <a16:creationId xmlns:a16="http://schemas.microsoft.com/office/drawing/2014/main" id="{473486EC-97A7-BE4C-9220-06B48F0FE35B}"/>
              </a:ext>
            </a:extLst>
          </p:cNvPr>
          <p:cNvCxnSpPr/>
          <p:nvPr/>
        </p:nvCxnSpPr>
        <p:spPr bwMode="auto">
          <a:xfrm flipV="1">
            <a:off x="2255838" y="1965325"/>
            <a:ext cx="0" cy="1827213"/>
          </a:xfrm>
          <a:prstGeom prst="line">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240648" name="ZoneTexte 44">
            <a:extLst>
              <a:ext uri="{FF2B5EF4-FFF2-40B4-BE49-F238E27FC236}">
                <a16:creationId xmlns:a16="http://schemas.microsoft.com/office/drawing/2014/main" id="{569BDF09-E411-474E-A39D-2769C070420E}"/>
              </a:ext>
            </a:extLst>
          </p:cNvPr>
          <p:cNvSpPr txBox="1">
            <a:spLocks noChangeArrowheads="1"/>
          </p:cNvSpPr>
          <p:nvPr/>
        </p:nvSpPr>
        <p:spPr bwMode="auto">
          <a:xfrm>
            <a:off x="227013" y="3543300"/>
            <a:ext cx="16541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eaLnBrk="1" hangingPunct="1"/>
            <a:r>
              <a:rPr lang="en-US" altLang="en-US"/>
              <a:t>minimize</a:t>
            </a:r>
          </a:p>
        </p:txBody>
      </p:sp>
      <p:sp>
        <p:nvSpPr>
          <p:cNvPr id="240649" name="Rectangle 45">
            <a:extLst>
              <a:ext uri="{FF2B5EF4-FFF2-40B4-BE49-F238E27FC236}">
                <a16:creationId xmlns:a16="http://schemas.microsoft.com/office/drawing/2014/main" id="{37D8072C-D039-6249-B457-768E441D7527}"/>
              </a:ext>
            </a:extLst>
          </p:cNvPr>
          <p:cNvSpPr>
            <a:spLocks noChangeArrowheads="1"/>
          </p:cNvSpPr>
          <p:nvPr/>
        </p:nvSpPr>
        <p:spPr bwMode="auto">
          <a:xfrm>
            <a:off x="1347788" y="4805363"/>
            <a:ext cx="69437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algn="ctr" eaLnBrk="1" hangingPunct="1"/>
            <a:r>
              <a:rPr lang="en-US" altLang="en-US" sz="1400" b="1">
                <a:solidFill>
                  <a:schemeClr val="bg1"/>
                </a:solidFill>
              </a:rPr>
              <a:t>Antelmi, Ayache, Robert and Lorenzi, ICML 2019</a:t>
            </a:r>
            <a:endParaRPr lang="fr-FR" altLang="en-US" sz="1400" b="1">
              <a:solidFill>
                <a:schemeClr val="bg1"/>
              </a:solidFill>
            </a:endParaRPr>
          </a:p>
        </p:txBody>
      </p:sp>
      <p:pic>
        <p:nvPicPr>
          <p:cNvPr id="4" name="Graphic 3">
            <a:extLst>
              <a:ext uri="{FF2B5EF4-FFF2-40B4-BE49-F238E27FC236}">
                <a16:creationId xmlns:a16="http://schemas.microsoft.com/office/drawing/2014/main" id="{B11936B6-E496-4153-BEA8-622F4B03E1B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81928" y="3951036"/>
            <a:ext cx="3324380" cy="273284"/>
          </a:xfrm>
          <a:prstGeom prst="rect">
            <a:avLst/>
          </a:prstGeom>
        </p:spPr>
      </p:pic>
      <p:pic>
        <p:nvPicPr>
          <p:cNvPr id="7" name="Graphic 6">
            <a:extLst>
              <a:ext uri="{FF2B5EF4-FFF2-40B4-BE49-F238E27FC236}">
                <a16:creationId xmlns:a16="http://schemas.microsoft.com/office/drawing/2014/main" id="{4273AEE3-E808-40DE-ADF7-2023CE551BA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328873" y="2032712"/>
            <a:ext cx="4380205" cy="545323"/>
          </a:xfrm>
          <a:prstGeom prst="rect">
            <a:avLst/>
          </a:prstGeom>
        </p:spPr>
      </p:pic>
      <p:grpSp>
        <p:nvGrpSpPr>
          <p:cNvPr id="8" name="Group 7">
            <a:extLst>
              <a:ext uri="{FF2B5EF4-FFF2-40B4-BE49-F238E27FC236}">
                <a16:creationId xmlns:a16="http://schemas.microsoft.com/office/drawing/2014/main" id="{25299A84-DC37-4C68-A220-0155330B2F44}"/>
              </a:ext>
            </a:extLst>
          </p:cNvPr>
          <p:cNvGrpSpPr/>
          <p:nvPr/>
        </p:nvGrpSpPr>
        <p:grpSpPr>
          <a:xfrm>
            <a:off x="2553998" y="2998803"/>
            <a:ext cx="912856" cy="184832"/>
            <a:chOff x="7156343" y="2623089"/>
            <a:chExt cx="1863670" cy="371960"/>
          </a:xfrm>
        </p:grpSpPr>
        <p:sp>
          <p:nvSpPr>
            <p:cNvPr id="47" name="Rectangle 46">
              <a:extLst>
                <a:ext uri="{FF2B5EF4-FFF2-40B4-BE49-F238E27FC236}">
                  <a16:creationId xmlns:a16="http://schemas.microsoft.com/office/drawing/2014/main" id="{34C8BCD8-4F9F-4DE1-86CA-AEFAE960BDC4}"/>
                </a:ext>
              </a:extLst>
            </p:cNvPr>
            <p:cNvSpPr/>
            <p:nvPr/>
          </p:nvSpPr>
          <p:spPr>
            <a:xfrm>
              <a:off x="7156343" y="2623089"/>
              <a:ext cx="1863670" cy="371960"/>
            </a:xfrm>
            <a:prstGeom prst="rect">
              <a:avLst/>
            </a:prstGeom>
            <a:solidFill>
              <a:schemeClr val="bg1"/>
            </a:solidFill>
            <a:ln>
              <a:solidFill>
                <a:srgbClr val="0070C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8" name="Graphic 2">
              <a:extLst>
                <a:ext uri="{FF2B5EF4-FFF2-40B4-BE49-F238E27FC236}">
                  <a16:creationId xmlns:a16="http://schemas.microsoft.com/office/drawing/2014/main" id="{94E13E36-4221-45B3-A1FD-EB696B8EE2DE}"/>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181529" y="2694942"/>
              <a:ext cx="1818138" cy="233096"/>
            </a:xfrm>
            <a:prstGeom prst="rect">
              <a:avLst/>
            </a:prstGeom>
          </p:spPr>
        </p:pic>
      </p:gr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89" name="Espace réservé du numéro de diapositive 3">
            <a:extLst>
              <a:ext uri="{FF2B5EF4-FFF2-40B4-BE49-F238E27FC236}">
                <a16:creationId xmlns:a16="http://schemas.microsoft.com/office/drawing/2014/main" id="{60EA6FC4-F03E-B348-94DB-5801ADA6EB52}"/>
              </a:ext>
            </a:extLst>
          </p:cNvPr>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r>
              <a:rPr lang="fr-FR" altLang="en-US">
                <a:solidFill>
                  <a:schemeClr val="bg1"/>
                </a:solidFill>
                <a:latin typeface="Arial" panose="020B0604020202020204" pitchFamily="34" charset="0"/>
              </a:rPr>
              <a:t>- </a:t>
            </a:r>
            <a:fld id="{3C07ACBF-D23D-9340-9715-AA578B4AC982}" type="slidenum">
              <a:rPr lang="fr-FR" altLang="en-US">
                <a:solidFill>
                  <a:schemeClr val="bg1"/>
                </a:solidFill>
                <a:latin typeface="Arial" panose="020B0604020202020204" pitchFamily="34" charset="0"/>
              </a:rPr>
              <a:pPr/>
              <a:t>71</a:t>
            </a:fld>
            <a:endParaRPr lang="fr-FR" altLang="en-US">
              <a:solidFill>
                <a:schemeClr val="bg1"/>
              </a:solidFill>
              <a:latin typeface="Arial" panose="020B0604020202020204" pitchFamily="34" charset="0"/>
            </a:endParaRPr>
          </a:p>
        </p:txBody>
      </p:sp>
      <p:sp>
        <p:nvSpPr>
          <p:cNvPr id="36" name="Titre 1">
            <a:extLst>
              <a:ext uri="{FF2B5EF4-FFF2-40B4-BE49-F238E27FC236}">
                <a16:creationId xmlns:a16="http://schemas.microsoft.com/office/drawing/2014/main" id="{FDEDDEAD-F573-E446-8D88-EC7093DA30F5}"/>
              </a:ext>
            </a:extLst>
          </p:cNvPr>
          <p:cNvSpPr txBox="1">
            <a:spLocks/>
          </p:cNvSpPr>
          <p:nvPr/>
        </p:nvSpPr>
        <p:spPr>
          <a:xfrm>
            <a:off x="-369888" y="28575"/>
            <a:ext cx="9996488" cy="857250"/>
          </a:xfrm>
          <a:prstGeom prst="rect">
            <a:avLst/>
          </a:prstGeom>
        </p:spPr>
        <p:txBody>
          <a:bodyPr>
            <a:normAutofit fontScale="97500"/>
          </a:bodyPr>
          <a:lstStyle>
            <a:lvl1pPr algn="l" rtl="0" eaLnBrk="1" fontAlgn="base" hangingPunct="1">
              <a:spcBef>
                <a:spcPct val="0"/>
              </a:spcBef>
              <a:spcAft>
                <a:spcPct val="0"/>
              </a:spcAft>
              <a:defRPr sz="3300" b="1">
                <a:solidFill>
                  <a:schemeClr val="tx2"/>
                </a:solidFill>
                <a:latin typeface="+mj-lt"/>
                <a:ea typeface="+mj-ea"/>
                <a:cs typeface="+mj-cs"/>
              </a:defRPr>
            </a:lvl1pPr>
            <a:lvl2pPr algn="l" rtl="0" eaLnBrk="1" fontAlgn="base" hangingPunct="1">
              <a:spcBef>
                <a:spcPct val="0"/>
              </a:spcBef>
              <a:spcAft>
                <a:spcPct val="0"/>
              </a:spcAft>
              <a:defRPr sz="3300" b="1">
                <a:solidFill>
                  <a:schemeClr val="tx2"/>
                </a:solidFill>
                <a:latin typeface="Arial" charset="0"/>
                <a:ea typeface="ＭＳ Ｐゴシック" charset="0"/>
                <a:cs typeface="Arial" charset="0"/>
              </a:defRPr>
            </a:lvl2pPr>
            <a:lvl3pPr algn="l" rtl="0" eaLnBrk="1" fontAlgn="base" hangingPunct="1">
              <a:spcBef>
                <a:spcPct val="0"/>
              </a:spcBef>
              <a:spcAft>
                <a:spcPct val="0"/>
              </a:spcAft>
              <a:defRPr sz="3300" b="1">
                <a:solidFill>
                  <a:schemeClr val="tx2"/>
                </a:solidFill>
                <a:latin typeface="Arial" charset="0"/>
                <a:ea typeface="ＭＳ Ｐゴシック" charset="0"/>
                <a:cs typeface="Arial" charset="0"/>
              </a:defRPr>
            </a:lvl3pPr>
            <a:lvl4pPr algn="l" rtl="0" eaLnBrk="1" fontAlgn="base" hangingPunct="1">
              <a:spcBef>
                <a:spcPct val="0"/>
              </a:spcBef>
              <a:spcAft>
                <a:spcPct val="0"/>
              </a:spcAft>
              <a:defRPr sz="3300" b="1">
                <a:solidFill>
                  <a:schemeClr val="tx2"/>
                </a:solidFill>
                <a:latin typeface="Arial" charset="0"/>
                <a:ea typeface="ＭＳ Ｐゴシック" charset="0"/>
                <a:cs typeface="Arial" charset="0"/>
              </a:defRPr>
            </a:lvl4pPr>
            <a:lvl5pPr algn="l" rtl="0" eaLnBrk="1" fontAlgn="base" hangingPunct="1">
              <a:spcBef>
                <a:spcPct val="0"/>
              </a:spcBef>
              <a:spcAft>
                <a:spcPct val="0"/>
              </a:spcAft>
              <a:defRPr sz="3300" b="1">
                <a:solidFill>
                  <a:schemeClr val="tx2"/>
                </a:solidFill>
                <a:latin typeface="Arial" charset="0"/>
                <a:ea typeface="ＭＳ Ｐゴシック" charset="0"/>
                <a:cs typeface="Arial" charset="0"/>
              </a:defRPr>
            </a:lvl5pPr>
            <a:lvl6pPr marL="457200" algn="l" rtl="0" eaLnBrk="1" fontAlgn="base" hangingPunct="1">
              <a:spcBef>
                <a:spcPct val="0"/>
              </a:spcBef>
              <a:spcAft>
                <a:spcPct val="0"/>
              </a:spcAft>
              <a:defRPr sz="3300" b="1">
                <a:solidFill>
                  <a:schemeClr val="tx2"/>
                </a:solidFill>
                <a:latin typeface="Arial" charset="0"/>
                <a:ea typeface="ＭＳ Ｐゴシック" charset="0"/>
                <a:cs typeface="Arial" charset="0"/>
              </a:defRPr>
            </a:lvl6pPr>
            <a:lvl7pPr marL="914400" algn="l" rtl="0" eaLnBrk="1" fontAlgn="base" hangingPunct="1">
              <a:spcBef>
                <a:spcPct val="0"/>
              </a:spcBef>
              <a:spcAft>
                <a:spcPct val="0"/>
              </a:spcAft>
              <a:defRPr sz="3300" b="1">
                <a:solidFill>
                  <a:schemeClr val="tx2"/>
                </a:solidFill>
                <a:latin typeface="Arial" charset="0"/>
                <a:ea typeface="ＭＳ Ｐゴシック" charset="0"/>
                <a:cs typeface="Arial" charset="0"/>
              </a:defRPr>
            </a:lvl7pPr>
            <a:lvl8pPr marL="1371600" algn="l" rtl="0" eaLnBrk="1" fontAlgn="base" hangingPunct="1">
              <a:spcBef>
                <a:spcPct val="0"/>
              </a:spcBef>
              <a:spcAft>
                <a:spcPct val="0"/>
              </a:spcAft>
              <a:defRPr sz="3300" b="1">
                <a:solidFill>
                  <a:schemeClr val="tx2"/>
                </a:solidFill>
                <a:latin typeface="Arial" charset="0"/>
                <a:ea typeface="ＭＳ Ｐゴシック" charset="0"/>
                <a:cs typeface="Arial" charset="0"/>
              </a:defRPr>
            </a:lvl8pPr>
            <a:lvl9pPr marL="1828800" algn="l" rtl="0" eaLnBrk="1" fontAlgn="base" hangingPunct="1">
              <a:spcBef>
                <a:spcPct val="0"/>
              </a:spcBef>
              <a:spcAft>
                <a:spcPct val="0"/>
              </a:spcAft>
              <a:defRPr sz="3300" b="1">
                <a:solidFill>
                  <a:schemeClr val="tx2"/>
                </a:solidFill>
                <a:latin typeface="Arial" charset="0"/>
                <a:ea typeface="ＭＳ Ｐゴシック" charset="0"/>
                <a:cs typeface="Arial" charset="0"/>
              </a:defRPr>
            </a:lvl9pPr>
          </a:lstStyle>
          <a:p>
            <a:pPr algn="ctr">
              <a:defRPr/>
            </a:pPr>
            <a:r>
              <a:rPr lang="fr-FR" sz="2700" err="1">
                <a:solidFill>
                  <a:schemeClr val="tx1"/>
                </a:solidFill>
                <a:latin typeface="Calibri"/>
                <a:cs typeface="Calibri"/>
              </a:rPr>
              <a:t>Generative</a:t>
            </a:r>
            <a:r>
              <a:rPr lang="fr-FR" sz="2700">
                <a:solidFill>
                  <a:schemeClr val="tx1"/>
                </a:solidFill>
                <a:latin typeface="Calibri"/>
                <a:cs typeface="Calibri"/>
              </a:rPr>
              <a:t> </a:t>
            </a:r>
            <a:r>
              <a:rPr lang="fr-FR" sz="2700" err="1">
                <a:solidFill>
                  <a:schemeClr val="tx1"/>
                </a:solidFill>
                <a:latin typeface="Calibri"/>
                <a:cs typeface="Calibri"/>
              </a:rPr>
              <a:t>representation</a:t>
            </a:r>
            <a:r>
              <a:rPr lang="fr-FR" sz="2700">
                <a:solidFill>
                  <a:schemeClr val="tx1"/>
                </a:solidFill>
                <a:latin typeface="Calibri"/>
                <a:cs typeface="Calibri"/>
              </a:rPr>
              <a:t> of multimodal data</a:t>
            </a:r>
            <a:endParaRPr lang="fr-FR" sz="2400">
              <a:solidFill>
                <a:schemeClr val="tx1"/>
              </a:solidFill>
              <a:latin typeface="Calibri"/>
              <a:cs typeface="Calibri"/>
            </a:endParaRPr>
          </a:p>
        </p:txBody>
      </p:sp>
      <p:grpSp>
        <p:nvGrpSpPr>
          <p:cNvPr id="242691" name="Grouper 49">
            <a:extLst>
              <a:ext uri="{FF2B5EF4-FFF2-40B4-BE49-F238E27FC236}">
                <a16:creationId xmlns:a16="http://schemas.microsoft.com/office/drawing/2014/main" id="{4170FB0F-A5B9-924F-8252-FCD6BC8A32A1}"/>
              </a:ext>
            </a:extLst>
          </p:cNvPr>
          <p:cNvGrpSpPr>
            <a:grpSpLocks/>
          </p:cNvGrpSpPr>
          <p:nvPr/>
        </p:nvGrpSpPr>
        <p:grpSpPr bwMode="auto">
          <a:xfrm>
            <a:off x="153988" y="806450"/>
            <a:ext cx="3981450" cy="2447925"/>
            <a:chOff x="2438400" y="807144"/>
            <a:chExt cx="3982720" cy="2447404"/>
          </a:xfrm>
        </p:grpSpPr>
        <p:grpSp>
          <p:nvGrpSpPr>
            <p:cNvPr id="242702" name="Grouper 10">
              <a:extLst>
                <a:ext uri="{FF2B5EF4-FFF2-40B4-BE49-F238E27FC236}">
                  <a16:creationId xmlns:a16="http://schemas.microsoft.com/office/drawing/2014/main" id="{37681B01-9568-3547-AF2D-18315D2B7213}"/>
                </a:ext>
              </a:extLst>
            </p:cNvPr>
            <p:cNvGrpSpPr>
              <a:grpSpLocks/>
            </p:cNvGrpSpPr>
            <p:nvPr/>
          </p:nvGrpSpPr>
          <p:grpSpPr bwMode="auto">
            <a:xfrm>
              <a:off x="2438400" y="807144"/>
              <a:ext cx="3982720" cy="2447404"/>
              <a:chOff x="193040" y="834276"/>
              <a:chExt cx="3982720" cy="2447404"/>
            </a:xfrm>
          </p:grpSpPr>
          <p:sp>
            <p:nvSpPr>
              <p:cNvPr id="5" name="Rectangle 4">
                <a:extLst>
                  <a:ext uri="{FF2B5EF4-FFF2-40B4-BE49-F238E27FC236}">
                    <a16:creationId xmlns:a16="http://schemas.microsoft.com/office/drawing/2014/main" id="{FEC1CF0F-E086-D045-81D0-D2BE939D6D14}"/>
                  </a:ext>
                </a:extLst>
              </p:cNvPr>
              <p:cNvSpPr/>
              <p:nvPr/>
            </p:nvSpPr>
            <p:spPr>
              <a:xfrm>
                <a:off x="193040" y="834276"/>
                <a:ext cx="3982720" cy="2447404"/>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grpSp>
            <p:nvGrpSpPr>
              <p:cNvPr id="2" name="Grouper 1">
                <a:extLst>
                  <a:ext uri="{FF2B5EF4-FFF2-40B4-BE49-F238E27FC236}">
                    <a16:creationId xmlns:a16="http://schemas.microsoft.com/office/drawing/2014/main" id="{0803AA4A-AD42-6A4F-BFA4-AB88BFE4B944}"/>
                  </a:ext>
                </a:extLst>
              </p:cNvPr>
              <p:cNvGrpSpPr/>
              <p:nvPr/>
            </p:nvGrpSpPr>
            <p:grpSpPr>
              <a:xfrm>
                <a:off x="334764" y="932892"/>
                <a:ext cx="3697154" cy="2104352"/>
                <a:chOff x="1292032" y="840244"/>
                <a:chExt cx="5689898" cy="3238584"/>
              </a:xfrm>
              <a:solidFill>
                <a:schemeClr val="bg1"/>
              </a:solidFill>
              <a:effectLst>
                <a:outerShdw blurRad="50800" dist="38100" dir="2700000" algn="tl" rotWithShape="0">
                  <a:srgbClr val="000000">
                    <a:alpha val="43000"/>
                  </a:srgbClr>
                </a:outerShdw>
              </a:effectLst>
            </p:grpSpPr>
            <p:pic>
              <p:nvPicPr>
                <p:cNvPr id="16" name="Image 15">
                  <a:extLst>
                    <a:ext uri="{FF2B5EF4-FFF2-40B4-BE49-F238E27FC236}">
                      <a16:creationId xmlns:a16="http://schemas.microsoft.com/office/drawing/2014/main" id="{97FB0B4C-94C1-F14C-A8FD-FF9F61497C2F}"/>
                    </a:ext>
                  </a:extLst>
                </p:cNvPr>
                <p:cNvPicPr>
                  <a:picLocks noChangeAspect="1"/>
                </p:cNvPicPr>
                <p:nvPr/>
              </p:nvPicPr>
              <p:blipFill>
                <a:blip r:embed="rId3"/>
                <a:stretch>
                  <a:fillRect/>
                </a:stretch>
              </p:blipFill>
              <p:spPr>
                <a:xfrm>
                  <a:off x="5986656" y="840244"/>
                  <a:ext cx="861383" cy="679440"/>
                </a:xfrm>
                <a:prstGeom prst="rect">
                  <a:avLst/>
                </a:prstGeom>
                <a:grpFill/>
              </p:spPr>
            </p:pic>
            <p:pic>
              <p:nvPicPr>
                <p:cNvPr id="17" name="Image 16">
                  <a:extLst>
                    <a:ext uri="{FF2B5EF4-FFF2-40B4-BE49-F238E27FC236}">
                      <a16:creationId xmlns:a16="http://schemas.microsoft.com/office/drawing/2014/main" id="{C8740ACF-3080-1442-AA1A-CBDF83E40AB6}"/>
                    </a:ext>
                  </a:extLst>
                </p:cNvPr>
                <p:cNvPicPr>
                  <a:picLocks noChangeAspect="1"/>
                </p:cNvPicPr>
                <p:nvPr/>
              </p:nvPicPr>
              <p:blipFill>
                <a:blip r:embed="rId4"/>
                <a:stretch>
                  <a:fillRect/>
                </a:stretch>
              </p:blipFill>
              <p:spPr>
                <a:xfrm>
                  <a:off x="6005895" y="1671009"/>
                  <a:ext cx="842144" cy="680041"/>
                </a:xfrm>
                <a:prstGeom prst="rect">
                  <a:avLst/>
                </a:prstGeom>
                <a:grpFill/>
              </p:spPr>
            </p:pic>
            <p:pic>
              <p:nvPicPr>
                <p:cNvPr id="18" name="Image 17">
                  <a:extLst>
                    <a:ext uri="{FF2B5EF4-FFF2-40B4-BE49-F238E27FC236}">
                      <a16:creationId xmlns:a16="http://schemas.microsoft.com/office/drawing/2014/main" id="{F0D980E3-89F2-F748-8055-DB780DE73249}"/>
                    </a:ext>
                  </a:extLst>
                </p:cNvPr>
                <p:cNvPicPr>
                  <a:picLocks noChangeAspect="1"/>
                </p:cNvPicPr>
                <p:nvPr/>
              </p:nvPicPr>
              <p:blipFill>
                <a:blip r:embed="rId5"/>
                <a:stretch>
                  <a:fillRect/>
                </a:stretch>
              </p:blipFill>
              <p:spPr>
                <a:xfrm>
                  <a:off x="6116199" y="3504353"/>
                  <a:ext cx="766953" cy="574475"/>
                </a:xfrm>
                <a:prstGeom prst="rect">
                  <a:avLst/>
                </a:prstGeom>
                <a:grpFill/>
              </p:spPr>
            </p:pic>
            <p:pic>
              <p:nvPicPr>
                <p:cNvPr id="21" name="Image 20">
                  <a:extLst>
                    <a:ext uri="{FF2B5EF4-FFF2-40B4-BE49-F238E27FC236}">
                      <a16:creationId xmlns:a16="http://schemas.microsoft.com/office/drawing/2014/main" id="{78873F7B-E239-AB40-A55D-B367A184B6B0}"/>
                    </a:ext>
                  </a:extLst>
                </p:cNvPr>
                <p:cNvPicPr>
                  <a:picLocks noChangeAspect="1"/>
                </p:cNvPicPr>
                <p:nvPr/>
              </p:nvPicPr>
              <p:blipFill>
                <a:blip r:embed="rId6"/>
                <a:stretch>
                  <a:fillRect/>
                </a:stretch>
              </p:blipFill>
              <p:spPr>
                <a:xfrm>
                  <a:off x="6005895" y="2529988"/>
                  <a:ext cx="976035" cy="744369"/>
                </a:xfrm>
                <a:prstGeom prst="rect">
                  <a:avLst/>
                </a:prstGeom>
                <a:grpFill/>
              </p:spPr>
            </p:pic>
            <p:pic>
              <p:nvPicPr>
                <p:cNvPr id="19" name="Image 18">
                  <a:extLst>
                    <a:ext uri="{FF2B5EF4-FFF2-40B4-BE49-F238E27FC236}">
                      <a16:creationId xmlns:a16="http://schemas.microsoft.com/office/drawing/2014/main" id="{F4153172-F265-A743-BA68-FDEBF1E75C0D}"/>
                    </a:ext>
                  </a:extLst>
                </p:cNvPr>
                <p:cNvPicPr>
                  <a:picLocks noChangeAspect="1"/>
                </p:cNvPicPr>
                <p:nvPr/>
              </p:nvPicPr>
              <p:blipFill>
                <a:blip r:embed="rId3"/>
                <a:stretch>
                  <a:fillRect/>
                </a:stretch>
              </p:blipFill>
              <p:spPr>
                <a:xfrm>
                  <a:off x="1292032" y="840244"/>
                  <a:ext cx="861383" cy="679440"/>
                </a:xfrm>
                <a:prstGeom prst="rect">
                  <a:avLst/>
                </a:prstGeom>
                <a:grpFill/>
              </p:spPr>
            </p:pic>
            <p:pic>
              <p:nvPicPr>
                <p:cNvPr id="20" name="Image 19">
                  <a:extLst>
                    <a:ext uri="{FF2B5EF4-FFF2-40B4-BE49-F238E27FC236}">
                      <a16:creationId xmlns:a16="http://schemas.microsoft.com/office/drawing/2014/main" id="{03566D63-CA67-984C-8278-FD01C9762247}"/>
                    </a:ext>
                  </a:extLst>
                </p:cNvPr>
                <p:cNvPicPr>
                  <a:picLocks noChangeAspect="1"/>
                </p:cNvPicPr>
                <p:nvPr/>
              </p:nvPicPr>
              <p:blipFill>
                <a:blip r:embed="rId4"/>
                <a:stretch>
                  <a:fillRect/>
                </a:stretch>
              </p:blipFill>
              <p:spPr>
                <a:xfrm>
                  <a:off x="1311271" y="1671009"/>
                  <a:ext cx="842144" cy="680041"/>
                </a:xfrm>
                <a:prstGeom prst="rect">
                  <a:avLst/>
                </a:prstGeom>
                <a:grpFill/>
              </p:spPr>
            </p:pic>
            <p:pic>
              <p:nvPicPr>
                <p:cNvPr id="22" name="Image 21">
                  <a:extLst>
                    <a:ext uri="{FF2B5EF4-FFF2-40B4-BE49-F238E27FC236}">
                      <a16:creationId xmlns:a16="http://schemas.microsoft.com/office/drawing/2014/main" id="{92B7FA53-7552-BC49-924A-68C12443C313}"/>
                    </a:ext>
                  </a:extLst>
                </p:cNvPr>
                <p:cNvPicPr>
                  <a:picLocks noChangeAspect="1"/>
                </p:cNvPicPr>
                <p:nvPr/>
              </p:nvPicPr>
              <p:blipFill>
                <a:blip r:embed="rId5"/>
                <a:stretch>
                  <a:fillRect/>
                </a:stretch>
              </p:blipFill>
              <p:spPr>
                <a:xfrm>
                  <a:off x="1421575" y="3504353"/>
                  <a:ext cx="766953" cy="574475"/>
                </a:xfrm>
                <a:prstGeom prst="rect">
                  <a:avLst/>
                </a:prstGeom>
                <a:grpFill/>
              </p:spPr>
            </p:pic>
            <p:pic>
              <p:nvPicPr>
                <p:cNvPr id="23" name="Image 22">
                  <a:extLst>
                    <a:ext uri="{FF2B5EF4-FFF2-40B4-BE49-F238E27FC236}">
                      <a16:creationId xmlns:a16="http://schemas.microsoft.com/office/drawing/2014/main" id="{CE10FE9B-9945-AF42-9E97-A81E23102485}"/>
                    </a:ext>
                  </a:extLst>
                </p:cNvPr>
                <p:cNvPicPr>
                  <a:picLocks noChangeAspect="1"/>
                </p:cNvPicPr>
                <p:nvPr/>
              </p:nvPicPr>
              <p:blipFill>
                <a:blip r:embed="rId6"/>
                <a:stretch>
                  <a:fillRect/>
                </a:stretch>
              </p:blipFill>
              <p:spPr>
                <a:xfrm>
                  <a:off x="1311271" y="2529988"/>
                  <a:ext cx="976035" cy="744369"/>
                </a:xfrm>
                <a:prstGeom prst="rect">
                  <a:avLst/>
                </a:prstGeom>
                <a:grpFill/>
              </p:spPr>
            </p:pic>
            <p:cxnSp>
              <p:nvCxnSpPr>
                <p:cNvPr id="24" name="Connecteur droit avec flèche 23">
                  <a:extLst>
                    <a:ext uri="{FF2B5EF4-FFF2-40B4-BE49-F238E27FC236}">
                      <a16:creationId xmlns:a16="http://schemas.microsoft.com/office/drawing/2014/main" id="{BA1B6142-1DAC-2644-B286-C2AC8791FC27}"/>
                    </a:ext>
                  </a:extLst>
                </p:cNvPr>
                <p:cNvCxnSpPr/>
                <p:nvPr/>
              </p:nvCxnSpPr>
              <p:spPr>
                <a:xfrm>
                  <a:off x="2188528" y="1179964"/>
                  <a:ext cx="1532448" cy="729466"/>
                </a:xfrm>
                <a:prstGeom prst="straightConnector1">
                  <a:avLst/>
                </a:prstGeom>
                <a:grpFill/>
                <a:ln>
                  <a:tailEnd type="arrow"/>
                </a:ln>
              </p:spPr>
              <p:style>
                <a:lnRef idx="2">
                  <a:schemeClr val="accent1"/>
                </a:lnRef>
                <a:fillRef idx="0">
                  <a:schemeClr val="accent1"/>
                </a:fillRef>
                <a:effectRef idx="1">
                  <a:schemeClr val="accent1"/>
                </a:effectRef>
                <a:fontRef idx="minor">
                  <a:schemeClr val="tx1"/>
                </a:fontRef>
              </p:style>
            </p:cxnSp>
            <p:cxnSp>
              <p:nvCxnSpPr>
                <p:cNvPr id="26" name="Connecteur droit avec flèche 25">
                  <a:extLst>
                    <a:ext uri="{FF2B5EF4-FFF2-40B4-BE49-F238E27FC236}">
                      <a16:creationId xmlns:a16="http://schemas.microsoft.com/office/drawing/2014/main" id="{A169C331-3423-ED44-B352-7C435EA4D4CB}"/>
                    </a:ext>
                  </a:extLst>
                </p:cNvPr>
                <p:cNvCxnSpPr/>
                <p:nvPr/>
              </p:nvCxnSpPr>
              <p:spPr>
                <a:xfrm>
                  <a:off x="2188528" y="2053848"/>
                  <a:ext cx="1359728" cy="10160"/>
                </a:xfrm>
                <a:prstGeom prst="straightConnector1">
                  <a:avLst/>
                </a:prstGeom>
                <a:grpFill/>
                <a:ln>
                  <a:solidFill>
                    <a:schemeClr val="accent2"/>
                  </a:solidFill>
                  <a:tailEnd type="arrow"/>
                </a:ln>
              </p:spPr>
              <p:style>
                <a:lnRef idx="2">
                  <a:schemeClr val="accent1"/>
                </a:lnRef>
                <a:fillRef idx="0">
                  <a:schemeClr val="accent1"/>
                </a:fillRef>
                <a:effectRef idx="1">
                  <a:schemeClr val="accent1"/>
                </a:effectRef>
                <a:fontRef idx="minor">
                  <a:schemeClr val="tx1"/>
                </a:fontRef>
              </p:style>
            </p:cxnSp>
            <p:cxnSp>
              <p:nvCxnSpPr>
                <p:cNvPr id="27" name="Connecteur droit avec flèche 26">
                  <a:extLst>
                    <a:ext uri="{FF2B5EF4-FFF2-40B4-BE49-F238E27FC236}">
                      <a16:creationId xmlns:a16="http://schemas.microsoft.com/office/drawing/2014/main" id="{34D4F1D1-F47E-234B-BD76-2DDB2AC398EE}"/>
                    </a:ext>
                  </a:extLst>
                </p:cNvPr>
                <p:cNvCxnSpPr/>
                <p:nvPr/>
              </p:nvCxnSpPr>
              <p:spPr>
                <a:xfrm flipV="1">
                  <a:off x="2153415" y="2193911"/>
                  <a:ext cx="1486281" cy="793129"/>
                </a:xfrm>
                <a:prstGeom prst="straightConnector1">
                  <a:avLst/>
                </a:prstGeom>
                <a:grpFill/>
                <a:ln>
                  <a:solidFill>
                    <a:schemeClr val="bg2"/>
                  </a:solidFill>
                  <a:tailEnd type="arrow"/>
                </a:ln>
              </p:spPr>
              <p:style>
                <a:lnRef idx="2">
                  <a:schemeClr val="accent1"/>
                </a:lnRef>
                <a:fillRef idx="0">
                  <a:schemeClr val="accent1"/>
                </a:fillRef>
                <a:effectRef idx="1">
                  <a:schemeClr val="accent1"/>
                </a:effectRef>
                <a:fontRef idx="minor">
                  <a:schemeClr val="tx1"/>
                </a:fontRef>
              </p:style>
            </p:cxnSp>
            <p:cxnSp>
              <p:nvCxnSpPr>
                <p:cNvPr id="28" name="Connecteur droit avec flèche 27">
                  <a:extLst>
                    <a:ext uri="{FF2B5EF4-FFF2-40B4-BE49-F238E27FC236}">
                      <a16:creationId xmlns:a16="http://schemas.microsoft.com/office/drawing/2014/main" id="{A06130C0-5D59-1649-85B5-BA1BDFEF6BAD}"/>
                    </a:ext>
                  </a:extLst>
                </p:cNvPr>
                <p:cNvCxnSpPr>
                  <a:stCxn id="22" idx="3"/>
                </p:cNvCxnSpPr>
                <p:nvPr/>
              </p:nvCxnSpPr>
              <p:spPr>
                <a:xfrm flipV="1">
                  <a:off x="2188528" y="2294785"/>
                  <a:ext cx="1644208" cy="1496806"/>
                </a:xfrm>
                <a:prstGeom prst="straightConnector1">
                  <a:avLst/>
                </a:prstGeom>
                <a:grpFill/>
                <a:ln>
                  <a:solidFill>
                    <a:srgbClr val="EFA720"/>
                  </a:solidFill>
                  <a:tailEnd type="arrow"/>
                </a:ln>
              </p:spPr>
              <p:style>
                <a:lnRef idx="2">
                  <a:schemeClr val="accent1"/>
                </a:lnRef>
                <a:fillRef idx="0">
                  <a:schemeClr val="accent1"/>
                </a:fillRef>
                <a:effectRef idx="1">
                  <a:schemeClr val="accent1"/>
                </a:effectRef>
                <a:fontRef idx="minor">
                  <a:schemeClr val="tx1"/>
                </a:fontRef>
              </p:style>
            </p:cxnSp>
            <p:cxnSp>
              <p:nvCxnSpPr>
                <p:cNvPr id="30" name="Connecteur droit avec flèche 29">
                  <a:extLst>
                    <a:ext uri="{FF2B5EF4-FFF2-40B4-BE49-F238E27FC236}">
                      <a16:creationId xmlns:a16="http://schemas.microsoft.com/office/drawing/2014/main" id="{41CD1DE8-CF6A-BC47-9B6B-B642C1B7355D}"/>
                    </a:ext>
                  </a:extLst>
                </p:cNvPr>
                <p:cNvCxnSpPr/>
                <p:nvPr/>
              </p:nvCxnSpPr>
              <p:spPr>
                <a:xfrm flipV="1">
                  <a:off x="4899536" y="1289670"/>
                  <a:ext cx="1056640" cy="543560"/>
                </a:xfrm>
                <a:prstGeom prst="straightConnector1">
                  <a:avLst/>
                </a:prstGeom>
                <a:grpFill/>
                <a:ln>
                  <a:tailEnd type="arrow"/>
                </a:ln>
              </p:spPr>
              <p:style>
                <a:lnRef idx="2">
                  <a:schemeClr val="accent1"/>
                </a:lnRef>
                <a:fillRef idx="0">
                  <a:schemeClr val="accent1"/>
                </a:fillRef>
                <a:effectRef idx="1">
                  <a:schemeClr val="accent1"/>
                </a:effectRef>
                <a:fontRef idx="minor">
                  <a:schemeClr val="tx1"/>
                </a:fontRef>
              </p:style>
            </p:cxnSp>
            <p:cxnSp>
              <p:nvCxnSpPr>
                <p:cNvPr id="31" name="Connecteur droit avec flèche 30">
                  <a:extLst>
                    <a:ext uri="{FF2B5EF4-FFF2-40B4-BE49-F238E27FC236}">
                      <a16:creationId xmlns:a16="http://schemas.microsoft.com/office/drawing/2014/main" id="{D35E3392-5BC3-0843-98FF-ECB20BFE2533}"/>
                    </a:ext>
                  </a:extLst>
                </p:cNvPr>
                <p:cNvCxnSpPr/>
                <p:nvPr/>
              </p:nvCxnSpPr>
              <p:spPr>
                <a:xfrm>
                  <a:off x="5140960" y="2092310"/>
                  <a:ext cx="845696" cy="0"/>
                </a:xfrm>
                <a:prstGeom prst="straightConnector1">
                  <a:avLst/>
                </a:prstGeom>
                <a:grpFill/>
                <a:ln>
                  <a:tailEnd type="arrow"/>
                </a:ln>
              </p:spPr>
              <p:style>
                <a:lnRef idx="2">
                  <a:schemeClr val="accent1"/>
                </a:lnRef>
                <a:fillRef idx="0">
                  <a:schemeClr val="accent1"/>
                </a:fillRef>
                <a:effectRef idx="1">
                  <a:schemeClr val="accent1"/>
                </a:effectRef>
                <a:fontRef idx="minor">
                  <a:schemeClr val="tx1"/>
                </a:fontRef>
              </p:style>
            </p:cxnSp>
            <p:cxnSp>
              <p:nvCxnSpPr>
                <p:cNvPr id="32" name="Connecteur droit avec flèche 31">
                  <a:extLst>
                    <a:ext uri="{FF2B5EF4-FFF2-40B4-BE49-F238E27FC236}">
                      <a16:creationId xmlns:a16="http://schemas.microsoft.com/office/drawing/2014/main" id="{560BE1F6-8752-8543-95A2-687AED880A9B}"/>
                    </a:ext>
                  </a:extLst>
                </p:cNvPr>
                <p:cNvCxnSpPr/>
                <p:nvPr/>
              </p:nvCxnSpPr>
              <p:spPr>
                <a:xfrm>
                  <a:off x="5066040" y="2294785"/>
                  <a:ext cx="920616" cy="579845"/>
                </a:xfrm>
                <a:prstGeom prst="straightConnector1">
                  <a:avLst/>
                </a:prstGeom>
                <a:grpFill/>
                <a:ln>
                  <a:tailEnd type="arrow"/>
                </a:ln>
              </p:spPr>
              <p:style>
                <a:lnRef idx="2">
                  <a:schemeClr val="accent1"/>
                </a:lnRef>
                <a:fillRef idx="0">
                  <a:schemeClr val="accent1"/>
                </a:fillRef>
                <a:effectRef idx="1">
                  <a:schemeClr val="accent1"/>
                </a:effectRef>
                <a:fontRef idx="minor">
                  <a:schemeClr val="tx1"/>
                </a:fontRef>
              </p:style>
            </p:cxnSp>
            <p:cxnSp>
              <p:nvCxnSpPr>
                <p:cNvPr id="33" name="Connecteur droit avec flèche 32">
                  <a:extLst>
                    <a:ext uri="{FF2B5EF4-FFF2-40B4-BE49-F238E27FC236}">
                      <a16:creationId xmlns:a16="http://schemas.microsoft.com/office/drawing/2014/main" id="{8A3DE401-1C81-534D-984F-174D87EDAFA9}"/>
                    </a:ext>
                  </a:extLst>
                </p:cNvPr>
                <p:cNvCxnSpPr/>
                <p:nvPr/>
              </p:nvCxnSpPr>
              <p:spPr>
                <a:xfrm>
                  <a:off x="4899536" y="2351050"/>
                  <a:ext cx="1106359" cy="1356700"/>
                </a:xfrm>
                <a:prstGeom prst="straightConnector1">
                  <a:avLst/>
                </a:prstGeom>
                <a:grpFill/>
                <a:ln>
                  <a:tailEnd type="arrow"/>
                </a:ln>
              </p:spPr>
              <p:style>
                <a:lnRef idx="2">
                  <a:schemeClr val="accent1"/>
                </a:lnRef>
                <a:fillRef idx="0">
                  <a:schemeClr val="accent1"/>
                </a:fillRef>
                <a:effectRef idx="1">
                  <a:schemeClr val="accent1"/>
                </a:effectRef>
                <a:fontRef idx="minor">
                  <a:schemeClr val="tx1"/>
                </a:fontRef>
              </p:style>
            </p:cxnSp>
          </p:grpSp>
        </p:grpSp>
        <p:grpSp>
          <p:nvGrpSpPr>
            <p:cNvPr id="242703" name="Grouper 8">
              <a:extLst>
                <a:ext uri="{FF2B5EF4-FFF2-40B4-BE49-F238E27FC236}">
                  <a16:creationId xmlns:a16="http://schemas.microsoft.com/office/drawing/2014/main" id="{4CCEB5C7-2CF7-2A49-AEF3-538637875265}"/>
                </a:ext>
              </a:extLst>
            </p:cNvPr>
            <p:cNvGrpSpPr>
              <a:grpSpLocks/>
            </p:cNvGrpSpPr>
            <p:nvPr/>
          </p:nvGrpSpPr>
          <p:grpSpPr bwMode="auto">
            <a:xfrm>
              <a:off x="4146201" y="1571023"/>
              <a:ext cx="862664" cy="334230"/>
              <a:chOff x="3507616" y="1751950"/>
              <a:chExt cx="1558424" cy="603795"/>
            </a:xfrm>
          </p:grpSpPr>
          <p:grpSp>
            <p:nvGrpSpPr>
              <p:cNvPr id="242704" name="Grouper 6">
                <a:extLst>
                  <a:ext uri="{FF2B5EF4-FFF2-40B4-BE49-F238E27FC236}">
                    <a16:creationId xmlns:a16="http://schemas.microsoft.com/office/drawing/2014/main" id="{CBFD15F2-AE2C-5745-9A89-E7B0EDF7015D}"/>
                  </a:ext>
                </a:extLst>
              </p:cNvPr>
              <p:cNvGrpSpPr>
                <a:grpSpLocks/>
              </p:cNvGrpSpPr>
              <p:nvPr/>
            </p:nvGrpSpPr>
            <p:grpSpPr bwMode="auto">
              <a:xfrm>
                <a:off x="3507616" y="1751950"/>
                <a:ext cx="1558424" cy="603795"/>
                <a:chOff x="3507616" y="1751950"/>
                <a:chExt cx="1558424" cy="603795"/>
              </a:xfrm>
            </p:grpSpPr>
            <p:sp>
              <p:nvSpPr>
                <p:cNvPr id="37" name="Ellipse 36">
                  <a:extLst>
                    <a:ext uri="{FF2B5EF4-FFF2-40B4-BE49-F238E27FC236}">
                      <a16:creationId xmlns:a16="http://schemas.microsoft.com/office/drawing/2014/main" id="{08E64951-150A-2047-8E57-1A55D35DF7F1}"/>
                    </a:ext>
                  </a:extLst>
                </p:cNvPr>
                <p:cNvSpPr/>
                <p:nvPr/>
              </p:nvSpPr>
              <p:spPr>
                <a:xfrm rot="721312">
                  <a:off x="3618245" y="1831413"/>
                  <a:ext cx="1448729" cy="524706"/>
                </a:xfrm>
                <a:prstGeom prst="ellipse">
                  <a:avLst/>
                </a:prstGeom>
                <a:noFill/>
                <a:ln w="28575"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sp>
              <p:nvSpPr>
                <p:cNvPr id="38" name="Ellipse 37">
                  <a:extLst>
                    <a:ext uri="{FF2B5EF4-FFF2-40B4-BE49-F238E27FC236}">
                      <a16:creationId xmlns:a16="http://schemas.microsoft.com/office/drawing/2014/main" id="{E069F968-6DAC-CC4E-99D5-8AD2B6AA88E0}"/>
                    </a:ext>
                  </a:extLst>
                </p:cNvPr>
                <p:cNvSpPr/>
                <p:nvPr/>
              </p:nvSpPr>
              <p:spPr>
                <a:xfrm rot="21274664">
                  <a:off x="3546525" y="1802741"/>
                  <a:ext cx="1448731" cy="521840"/>
                </a:xfrm>
                <a:prstGeom prst="ellipse">
                  <a:avLst/>
                </a:prstGeom>
                <a:noFill/>
                <a:ln w="28575" cmpd="sng">
                  <a:solidFill>
                    <a:schemeClr val="accent2"/>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sp>
              <p:nvSpPr>
                <p:cNvPr id="39" name="Ellipse 38">
                  <a:extLst>
                    <a:ext uri="{FF2B5EF4-FFF2-40B4-BE49-F238E27FC236}">
                      <a16:creationId xmlns:a16="http://schemas.microsoft.com/office/drawing/2014/main" id="{454D42FF-89F3-F14A-913D-B4862DB7D8AC}"/>
                    </a:ext>
                  </a:extLst>
                </p:cNvPr>
                <p:cNvSpPr/>
                <p:nvPr/>
              </p:nvSpPr>
              <p:spPr>
                <a:xfrm>
                  <a:off x="3506362" y="1751130"/>
                  <a:ext cx="1448731" cy="524706"/>
                </a:xfrm>
                <a:prstGeom prst="ellipse">
                  <a:avLst/>
                </a:prstGeom>
                <a:noFill/>
                <a:ln w="28575" cmpd="sng"/>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grpSp>
          <p:sp>
            <p:nvSpPr>
              <p:cNvPr id="40" name="Ellipse 39">
                <a:extLst>
                  <a:ext uri="{FF2B5EF4-FFF2-40B4-BE49-F238E27FC236}">
                    <a16:creationId xmlns:a16="http://schemas.microsoft.com/office/drawing/2014/main" id="{907B4B9C-F46A-E342-A9FF-BA57B34B3212}"/>
                  </a:ext>
                </a:extLst>
              </p:cNvPr>
              <p:cNvSpPr/>
              <p:nvPr/>
            </p:nvSpPr>
            <p:spPr>
              <a:xfrm rot="21277532">
                <a:off x="3618245" y="1805607"/>
                <a:ext cx="1448729" cy="524708"/>
              </a:xfrm>
              <a:prstGeom prst="ellipse">
                <a:avLst/>
              </a:prstGeom>
              <a:noFill/>
              <a:ln w="28575" cmpd="sng">
                <a:solidFill>
                  <a:srgbClr val="EFA72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grpSp>
      </p:grpSp>
      <p:cxnSp>
        <p:nvCxnSpPr>
          <p:cNvPr id="14" name="Connecteur droit 13">
            <a:extLst>
              <a:ext uri="{FF2B5EF4-FFF2-40B4-BE49-F238E27FC236}">
                <a16:creationId xmlns:a16="http://schemas.microsoft.com/office/drawing/2014/main" id="{43B62E60-7981-934C-84F6-798207B1B21A}"/>
              </a:ext>
            </a:extLst>
          </p:cNvPr>
          <p:cNvCxnSpPr/>
          <p:nvPr/>
        </p:nvCxnSpPr>
        <p:spPr>
          <a:xfrm flipV="1">
            <a:off x="2255838" y="1965325"/>
            <a:ext cx="0" cy="1827213"/>
          </a:xfrm>
          <a:prstGeom prst="line">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242694" name="ZoneTexte 52">
            <a:extLst>
              <a:ext uri="{FF2B5EF4-FFF2-40B4-BE49-F238E27FC236}">
                <a16:creationId xmlns:a16="http://schemas.microsoft.com/office/drawing/2014/main" id="{DE68F7C4-198C-124B-A7C2-F0AEAA11263D}"/>
              </a:ext>
            </a:extLst>
          </p:cNvPr>
          <p:cNvSpPr txBox="1">
            <a:spLocks noChangeArrowheads="1"/>
          </p:cNvSpPr>
          <p:nvPr/>
        </p:nvSpPr>
        <p:spPr bwMode="auto">
          <a:xfrm>
            <a:off x="4575175" y="1560513"/>
            <a:ext cx="388143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algn="ctr" eaLnBrk="1" hangingPunct="1"/>
            <a:r>
              <a:rPr lang="en-US" altLang="en-US"/>
              <a:t>Evidence Lower bound (ELBO)</a:t>
            </a:r>
          </a:p>
        </p:txBody>
      </p:sp>
      <p:sp>
        <p:nvSpPr>
          <p:cNvPr id="3" name="Ellipse 2">
            <a:extLst>
              <a:ext uri="{FF2B5EF4-FFF2-40B4-BE49-F238E27FC236}">
                <a16:creationId xmlns:a16="http://schemas.microsoft.com/office/drawing/2014/main" id="{C3D0EA88-7CDF-B047-AD81-048B653BACA8}"/>
              </a:ext>
            </a:extLst>
          </p:cNvPr>
          <p:cNvSpPr/>
          <p:nvPr/>
        </p:nvSpPr>
        <p:spPr>
          <a:xfrm>
            <a:off x="4924425" y="2227263"/>
            <a:ext cx="512763" cy="374650"/>
          </a:xfrm>
          <a:prstGeom prst="ellipse">
            <a:avLst/>
          </a:prstGeom>
          <a:noFill/>
          <a:ln w="28575" cmpd="sng">
            <a:solidFill>
              <a:schemeClr val="bg2"/>
            </a:solidFill>
            <a:prstDash val="dot"/>
          </a:ln>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sp>
        <p:nvSpPr>
          <p:cNvPr id="242696" name="ZoneTexte 5">
            <a:extLst>
              <a:ext uri="{FF2B5EF4-FFF2-40B4-BE49-F238E27FC236}">
                <a16:creationId xmlns:a16="http://schemas.microsoft.com/office/drawing/2014/main" id="{D3975438-FC57-E54B-ABC4-D7DEDB44C804}"/>
              </a:ext>
            </a:extLst>
          </p:cNvPr>
          <p:cNvSpPr txBox="1">
            <a:spLocks noChangeArrowheads="1"/>
          </p:cNvSpPr>
          <p:nvPr/>
        </p:nvSpPr>
        <p:spPr bwMode="auto">
          <a:xfrm>
            <a:off x="4729163" y="2768600"/>
            <a:ext cx="441483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eaLnBrk="1" hangingPunct="1"/>
            <a:r>
              <a:rPr lang="en-US" altLang="en-US">
                <a:solidFill>
                  <a:schemeClr val="bg2"/>
                </a:solidFill>
              </a:rPr>
              <a:t>Encoding for given channel</a:t>
            </a:r>
          </a:p>
        </p:txBody>
      </p:sp>
      <p:cxnSp>
        <p:nvCxnSpPr>
          <p:cNvPr id="44" name="Connecteur droit 43">
            <a:extLst>
              <a:ext uri="{FF2B5EF4-FFF2-40B4-BE49-F238E27FC236}">
                <a16:creationId xmlns:a16="http://schemas.microsoft.com/office/drawing/2014/main" id="{5A1934A6-00B8-9343-B598-9FDF9F648784}"/>
              </a:ext>
            </a:extLst>
          </p:cNvPr>
          <p:cNvCxnSpPr/>
          <p:nvPr/>
        </p:nvCxnSpPr>
        <p:spPr bwMode="auto">
          <a:xfrm flipV="1">
            <a:off x="2255838" y="1965325"/>
            <a:ext cx="0" cy="1827213"/>
          </a:xfrm>
          <a:prstGeom prst="line">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242698" name="ZoneTexte 44">
            <a:extLst>
              <a:ext uri="{FF2B5EF4-FFF2-40B4-BE49-F238E27FC236}">
                <a16:creationId xmlns:a16="http://schemas.microsoft.com/office/drawing/2014/main" id="{C3E99CD4-2141-3440-A59D-9EEF8F27C458}"/>
              </a:ext>
            </a:extLst>
          </p:cNvPr>
          <p:cNvSpPr txBox="1">
            <a:spLocks noChangeArrowheads="1"/>
          </p:cNvSpPr>
          <p:nvPr/>
        </p:nvSpPr>
        <p:spPr bwMode="auto">
          <a:xfrm>
            <a:off x="227013" y="3543300"/>
            <a:ext cx="16541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eaLnBrk="1" hangingPunct="1"/>
            <a:r>
              <a:rPr lang="en-US" altLang="en-US"/>
              <a:t>minimize</a:t>
            </a:r>
          </a:p>
        </p:txBody>
      </p:sp>
      <p:sp>
        <p:nvSpPr>
          <p:cNvPr id="242699" name="Rectangle 45">
            <a:extLst>
              <a:ext uri="{FF2B5EF4-FFF2-40B4-BE49-F238E27FC236}">
                <a16:creationId xmlns:a16="http://schemas.microsoft.com/office/drawing/2014/main" id="{E9917D22-6FE0-374A-BB89-C994F6D6A840}"/>
              </a:ext>
            </a:extLst>
          </p:cNvPr>
          <p:cNvSpPr>
            <a:spLocks noChangeArrowheads="1"/>
          </p:cNvSpPr>
          <p:nvPr/>
        </p:nvSpPr>
        <p:spPr bwMode="auto">
          <a:xfrm>
            <a:off x="1347788" y="4805363"/>
            <a:ext cx="69437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algn="ctr" eaLnBrk="1" hangingPunct="1"/>
            <a:r>
              <a:rPr lang="en-US" altLang="en-US" sz="1400" b="1">
                <a:solidFill>
                  <a:schemeClr val="bg1"/>
                </a:solidFill>
              </a:rPr>
              <a:t>Antelmi, Ayache, Robert and Lorenzi, ICML 2019</a:t>
            </a:r>
            <a:endParaRPr lang="fr-FR" altLang="en-US" sz="1400" b="1">
              <a:solidFill>
                <a:schemeClr val="bg1"/>
              </a:solidFill>
            </a:endParaRPr>
          </a:p>
        </p:txBody>
      </p:sp>
      <p:pic>
        <p:nvPicPr>
          <p:cNvPr id="6" name="Graphic 3">
            <a:extLst>
              <a:ext uri="{FF2B5EF4-FFF2-40B4-BE49-F238E27FC236}">
                <a16:creationId xmlns:a16="http://schemas.microsoft.com/office/drawing/2014/main" id="{CB2BBBE1-E605-4DEC-A688-1B6BCE00D2E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81928" y="3951036"/>
            <a:ext cx="3324380" cy="273284"/>
          </a:xfrm>
          <a:prstGeom prst="rect">
            <a:avLst/>
          </a:prstGeom>
        </p:spPr>
      </p:pic>
      <p:pic>
        <p:nvPicPr>
          <p:cNvPr id="7" name="Graphic 6">
            <a:extLst>
              <a:ext uri="{FF2B5EF4-FFF2-40B4-BE49-F238E27FC236}">
                <a16:creationId xmlns:a16="http://schemas.microsoft.com/office/drawing/2014/main" id="{F9D5B860-9ADB-4A09-B41F-B8DE0349BC0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328873" y="2032712"/>
            <a:ext cx="4380205" cy="545323"/>
          </a:xfrm>
          <a:prstGeom prst="rect">
            <a:avLst/>
          </a:prstGeom>
        </p:spPr>
      </p:pic>
      <p:grpSp>
        <p:nvGrpSpPr>
          <p:cNvPr id="8" name="Group 7">
            <a:extLst>
              <a:ext uri="{FF2B5EF4-FFF2-40B4-BE49-F238E27FC236}">
                <a16:creationId xmlns:a16="http://schemas.microsoft.com/office/drawing/2014/main" id="{30BE4586-3537-4F4E-BF7C-7B17FB90DA44}"/>
              </a:ext>
            </a:extLst>
          </p:cNvPr>
          <p:cNvGrpSpPr/>
          <p:nvPr/>
        </p:nvGrpSpPr>
        <p:grpSpPr>
          <a:xfrm>
            <a:off x="2553998" y="2998803"/>
            <a:ext cx="912856" cy="184832"/>
            <a:chOff x="7156343" y="2623089"/>
            <a:chExt cx="1863670" cy="371960"/>
          </a:xfrm>
        </p:grpSpPr>
        <p:sp>
          <p:nvSpPr>
            <p:cNvPr id="48" name="Rectangle 47">
              <a:extLst>
                <a:ext uri="{FF2B5EF4-FFF2-40B4-BE49-F238E27FC236}">
                  <a16:creationId xmlns:a16="http://schemas.microsoft.com/office/drawing/2014/main" id="{65F97E5C-7293-4E64-BA9E-6F1374DE58D2}"/>
                </a:ext>
              </a:extLst>
            </p:cNvPr>
            <p:cNvSpPr/>
            <p:nvPr/>
          </p:nvSpPr>
          <p:spPr>
            <a:xfrm>
              <a:off x="7156343" y="2623089"/>
              <a:ext cx="1863670" cy="371960"/>
            </a:xfrm>
            <a:prstGeom prst="rect">
              <a:avLst/>
            </a:prstGeom>
            <a:solidFill>
              <a:schemeClr val="bg1"/>
            </a:solidFill>
            <a:ln>
              <a:solidFill>
                <a:srgbClr val="0070C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9" name="Graphic 2">
              <a:extLst>
                <a:ext uri="{FF2B5EF4-FFF2-40B4-BE49-F238E27FC236}">
                  <a16:creationId xmlns:a16="http://schemas.microsoft.com/office/drawing/2014/main" id="{F4A7539E-7B35-4479-8A1C-AA4EF0A08BB4}"/>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181529" y="2694942"/>
              <a:ext cx="1818138" cy="233096"/>
            </a:xfrm>
            <a:prstGeom prst="rect">
              <a:avLst/>
            </a:prstGeom>
          </p:spPr>
        </p:pic>
      </p:gr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737" name="Espace réservé du numéro de diapositive 3">
            <a:extLst>
              <a:ext uri="{FF2B5EF4-FFF2-40B4-BE49-F238E27FC236}">
                <a16:creationId xmlns:a16="http://schemas.microsoft.com/office/drawing/2014/main" id="{98EF1213-6472-E749-9082-E0FB46BB1AA2}"/>
              </a:ext>
            </a:extLst>
          </p:cNvPr>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r>
              <a:rPr lang="fr-FR" altLang="en-US">
                <a:solidFill>
                  <a:schemeClr val="bg1"/>
                </a:solidFill>
                <a:latin typeface="Arial" panose="020B0604020202020204" pitchFamily="34" charset="0"/>
              </a:rPr>
              <a:t>- </a:t>
            </a:r>
            <a:fld id="{857962BE-3EF5-8946-836A-29D54A37C67B}" type="slidenum">
              <a:rPr lang="fr-FR" altLang="en-US">
                <a:solidFill>
                  <a:schemeClr val="bg1"/>
                </a:solidFill>
                <a:latin typeface="Arial" panose="020B0604020202020204" pitchFamily="34" charset="0"/>
              </a:rPr>
              <a:pPr/>
              <a:t>72</a:t>
            </a:fld>
            <a:endParaRPr lang="fr-FR" altLang="en-US">
              <a:solidFill>
                <a:schemeClr val="bg1"/>
              </a:solidFill>
              <a:latin typeface="Arial" panose="020B0604020202020204" pitchFamily="34" charset="0"/>
            </a:endParaRPr>
          </a:p>
        </p:txBody>
      </p:sp>
      <p:sp>
        <p:nvSpPr>
          <p:cNvPr id="36" name="Titre 1">
            <a:extLst>
              <a:ext uri="{FF2B5EF4-FFF2-40B4-BE49-F238E27FC236}">
                <a16:creationId xmlns:a16="http://schemas.microsoft.com/office/drawing/2014/main" id="{BF68DF95-E5CD-B042-AD8C-FC077B54DA26}"/>
              </a:ext>
            </a:extLst>
          </p:cNvPr>
          <p:cNvSpPr txBox="1">
            <a:spLocks/>
          </p:cNvSpPr>
          <p:nvPr/>
        </p:nvSpPr>
        <p:spPr>
          <a:xfrm>
            <a:off x="-369888" y="28575"/>
            <a:ext cx="9996488" cy="857250"/>
          </a:xfrm>
          <a:prstGeom prst="rect">
            <a:avLst/>
          </a:prstGeom>
        </p:spPr>
        <p:txBody>
          <a:bodyPr>
            <a:normAutofit fontScale="97500"/>
          </a:bodyPr>
          <a:lstStyle>
            <a:lvl1pPr algn="l" rtl="0" eaLnBrk="1" fontAlgn="base" hangingPunct="1">
              <a:spcBef>
                <a:spcPct val="0"/>
              </a:spcBef>
              <a:spcAft>
                <a:spcPct val="0"/>
              </a:spcAft>
              <a:defRPr sz="3300" b="1">
                <a:solidFill>
                  <a:schemeClr val="tx2"/>
                </a:solidFill>
                <a:latin typeface="+mj-lt"/>
                <a:ea typeface="+mj-ea"/>
                <a:cs typeface="+mj-cs"/>
              </a:defRPr>
            </a:lvl1pPr>
            <a:lvl2pPr algn="l" rtl="0" eaLnBrk="1" fontAlgn="base" hangingPunct="1">
              <a:spcBef>
                <a:spcPct val="0"/>
              </a:spcBef>
              <a:spcAft>
                <a:spcPct val="0"/>
              </a:spcAft>
              <a:defRPr sz="3300" b="1">
                <a:solidFill>
                  <a:schemeClr val="tx2"/>
                </a:solidFill>
                <a:latin typeface="Arial" charset="0"/>
                <a:ea typeface="ＭＳ Ｐゴシック" charset="0"/>
                <a:cs typeface="Arial" charset="0"/>
              </a:defRPr>
            </a:lvl2pPr>
            <a:lvl3pPr algn="l" rtl="0" eaLnBrk="1" fontAlgn="base" hangingPunct="1">
              <a:spcBef>
                <a:spcPct val="0"/>
              </a:spcBef>
              <a:spcAft>
                <a:spcPct val="0"/>
              </a:spcAft>
              <a:defRPr sz="3300" b="1">
                <a:solidFill>
                  <a:schemeClr val="tx2"/>
                </a:solidFill>
                <a:latin typeface="Arial" charset="0"/>
                <a:ea typeface="ＭＳ Ｐゴシック" charset="0"/>
                <a:cs typeface="Arial" charset="0"/>
              </a:defRPr>
            </a:lvl3pPr>
            <a:lvl4pPr algn="l" rtl="0" eaLnBrk="1" fontAlgn="base" hangingPunct="1">
              <a:spcBef>
                <a:spcPct val="0"/>
              </a:spcBef>
              <a:spcAft>
                <a:spcPct val="0"/>
              </a:spcAft>
              <a:defRPr sz="3300" b="1">
                <a:solidFill>
                  <a:schemeClr val="tx2"/>
                </a:solidFill>
                <a:latin typeface="Arial" charset="0"/>
                <a:ea typeface="ＭＳ Ｐゴシック" charset="0"/>
                <a:cs typeface="Arial" charset="0"/>
              </a:defRPr>
            </a:lvl4pPr>
            <a:lvl5pPr algn="l" rtl="0" eaLnBrk="1" fontAlgn="base" hangingPunct="1">
              <a:spcBef>
                <a:spcPct val="0"/>
              </a:spcBef>
              <a:spcAft>
                <a:spcPct val="0"/>
              </a:spcAft>
              <a:defRPr sz="3300" b="1">
                <a:solidFill>
                  <a:schemeClr val="tx2"/>
                </a:solidFill>
                <a:latin typeface="Arial" charset="0"/>
                <a:ea typeface="ＭＳ Ｐゴシック" charset="0"/>
                <a:cs typeface="Arial" charset="0"/>
              </a:defRPr>
            </a:lvl5pPr>
            <a:lvl6pPr marL="457200" algn="l" rtl="0" eaLnBrk="1" fontAlgn="base" hangingPunct="1">
              <a:spcBef>
                <a:spcPct val="0"/>
              </a:spcBef>
              <a:spcAft>
                <a:spcPct val="0"/>
              </a:spcAft>
              <a:defRPr sz="3300" b="1">
                <a:solidFill>
                  <a:schemeClr val="tx2"/>
                </a:solidFill>
                <a:latin typeface="Arial" charset="0"/>
                <a:ea typeface="ＭＳ Ｐゴシック" charset="0"/>
                <a:cs typeface="Arial" charset="0"/>
              </a:defRPr>
            </a:lvl6pPr>
            <a:lvl7pPr marL="914400" algn="l" rtl="0" eaLnBrk="1" fontAlgn="base" hangingPunct="1">
              <a:spcBef>
                <a:spcPct val="0"/>
              </a:spcBef>
              <a:spcAft>
                <a:spcPct val="0"/>
              </a:spcAft>
              <a:defRPr sz="3300" b="1">
                <a:solidFill>
                  <a:schemeClr val="tx2"/>
                </a:solidFill>
                <a:latin typeface="Arial" charset="0"/>
                <a:ea typeface="ＭＳ Ｐゴシック" charset="0"/>
                <a:cs typeface="Arial" charset="0"/>
              </a:defRPr>
            </a:lvl7pPr>
            <a:lvl8pPr marL="1371600" algn="l" rtl="0" eaLnBrk="1" fontAlgn="base" hangingPunct="1">
              <a:spcBef>
                <a:spcPct val="0"/>
              </a:spcBef>
              <a:spcAft>
                <a:spcPct val="0"/>
              </a:spcAft>
              <a:defRPr sz="3300" b="1">
                <a:solidFill>
                  <a:schemeClr val="tx2"/>
                </a:solidFill>
                <a:latin typeface="Arial" charset="0"/>
                <a:ea typeface="ＭＳ Ｐゴシック" charset="0"/>
                <a:cs typeface="Arial" charset="0"/>
              </a:defRPr>
            </a:lvl8pPr>
            <a:lvl9pPr marL="1828800" algn="l" rtl="0" eaLnBrk="1" fontAlgn="base" hangingPunct="1">
              <a:spcBef>
                <a:spcPct val="0"/>
              </a:spcBef>
              <a:spcAft>
                <a:spcPct val="0"/>
              </a:spcAft>
              <a:defRPr sz="3300" b="1">
                <a:solidFill>
                  <a:schemeClr val="tx2"/>
                </a:solidFill>
                <a:latin typeface="Arial" charset="0"/>
                <a:ea typeface="ＭＳ Ｐゴシック" charset="0"/>
                <a:cs typeface="Arial" charset="0"/>
              </a:defRPr>
            </a:lvl9pPr>
          </a:lstStyle>
          <a:p>
            <a:pPr algn="ctr">
              <a:defRPr/>
            </a:pPr>
            <a:r>
              <a:rPr lang="fr-FR" sz="2700" err="1">
                <a:solidFill>
                  <a:schemeClr val="tx1"/>
                </a:solidFill>
                <a:latin typeface="Calibri"/>
                <a:cs typeface="Calibri"/>
              </a:rPr>
              <a:t>Generative</a:t>
            </a:r>
            <a:r>
              <a:rPr lang="fr-FR" sz="2700">
                <a:solidFill>
                  <a:schemeClr val="tx1"/>
                </a:solidFill>
                <a:latin typeface="Calibri"/>
                <a:cs typeface="Calibri"/>
              </a:rPr>
              <a:t> </a:t>
            </a:r>
            <a:r>
              <a:rPr lang="fr-FR" sz="2700" err="1">
                <a:solidFill>
                  <a:schemeClr val="tx1"/>
                </a:solidFill>
                <a:latin typeface="Calibri"/>
                <a:cs typeface="Calibri"/>
              </a:rPr>
              <a:t>representation</a:t>
            </a:r>
            <a:r>
              <a:rPr lang="fr-FR" sz="2700">
                <a:solidFill>
                  <a:schemeClr val="tx1"/>
                </a:solidFill>
                <a:latin typeface="Calibri"/>
                <a:cs typeface="Calibri"/>
              </a:rPr>
              <a:t> of multimodal data</a:t>
            </a:r>
            <a:endParaRPr lang="fr-FR" sz="2400">
              <a:solidFill>
                <a:schemeClr val="tx1"/>
              </a:solidFill>
              <a:latin typeface="Calibri"/>
              <a:cs typeface="Calibri"/>
            </a:endParaRPr>
          </a:p>
        </p:txBody>
      </p:sp>
      <p:grpSp>
        <p:nvGrpSpPr>
          <p:cNvPr id="244739" name="Grouper 49">
            <a:extLst>
              <a:ext uri="{FF2B5EF4-FFF2-40B4-BE49-F238E27FC236}">
                <a16:creationId xmlns:a16="http://schemas.microsoft.com/office/drawing/2014/main" id="{BD57F5D3-0C81-9445-974E-F18473409635}"/>
              </a:ext>
            </a:extLst>
          </p:cNvPr>
          <p:cNvGrpSpPr>
            <a:grpSpLocks/>
          </p:cNvGrpSpPr>
          <p:nvPr/>
        </p:nvGrpSpPr>
        <p:grpSpPr bwMode="auto">
          <a:xfrm>
            <a:off x="153988" y="806450"/>
            <a:ext cx="3981450" cy="2447925"/>
            <a:chOff x="2438400" y="807144"/>
            <a:chExt cx="3982720" cy="2447404"/>
          </a:xfrm>
        </p:grpSpPr>
        <p:grpSp>
          <p:nvGrpSpPr>
            <p:cNvPr id="244751" name="Grouper 10">
              <a:extLst>
                <a:ext uri="{FF2B5EF4-FFF2-40B4-BE49-F238E27FC236}">
                  <a16:creationId xmlns:a16="http://schemas.microsoft.com/office/drawing/2014/main" id="{19938622-B46A-F043-91B4-D5260D3EC6BC}"/>
                </a:ext>
              </a:extLst>
            </p:cNvPr>
            <p:cNvGrpSpPr>
              <a:grpSpLocks/>
            </p:cNvGrpSpPr>
            <p:nvPr/>
          </p:nvGrpSpPr>
          <p:grpSpPr bwMode="auto">
            <a:xfrm>
              <a:off x="2438400" y="807144"/>
              <a:ext cx="3982720" cy="2447404"/>
              <a:chOff x="193040" y="834276"/>
              <a:chExt cx="3982720" cy="2447404"/>
            </a:xfrm>
          </p:grpSpPr>
          <p:sp>
            <p:nvSpPr>
              <p:cNvPr id="5" name="Rectangle 4">
                <a:extLst>
                  <a:ext uri="{FF2B5EF4-FFF2-40B4-BE49-F238E27FC236}">
                    <a16:creationId xmlns:a16="http://schemas.microsoft.com/office/drawing/2014/main" id="{DD101920-802E-DC44-9867-1BCDCBC615D2}"/>
                  </a:ext>
                </a:extLst>
              </p:cNvPr>
              <p:cNvSpPr/>
              <p:nvPr/>
            </p:nvSpPr>
            <p:spPr>
              <a:xfrm>
                <a:off x="193040" y="834276"/>
                <a:ext cx="3982720" cy="2447404"/>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grpSp>
            <p:nvGrpSpPr>
              <p:cNvPr id="2" name="Grouper 1">
                <a:extLst>
                  <a:ext uri="{FF2B5EF4-FFF2-40B4-BE49-F238E27FC236}">
                    <a16:creationId xmlns:a16="http://schemas.microsoft.com/office/drawing/2014/main" id="{6E92AE23-E168-C44B-A9F5-B5CBDDFB8AF6}"/>
                  </a:ext>
                </a:extLst>
              </p:cNvPr>
              <p:cNvGrpSpPr/>
              <p:nvPr/>
            </p:nvGrpSpPr>
            <p:grpSpPr>
              <a:xfrm>
                <a:off x="334764" y="932892"/>
                <a:ext cx="3697154" cy="2104352"/>
                <a:chOff x="1292032" y="840244"/>
                <a:chExt cx="5689898" cy="3238584"/>
              </a:xfrm>
              <a:solidFill>
                <a:schemeClr val="bg1"/>
              </a:solidFill>
              <a:effectLst>
                <a:outerShdw blurRad="50800" dist="38100" dir="2700000" algn="tl" rotWithShape="0">
                  <a:srgbClr val="000000">
                    <a:alpha val="43000"/>
                  </a:srgbClr>
                </a:outerShdw>
              </a:effectLst>
            </p:grpSpPr>
            <p:pic>
              <p:nvPicPr>
                <p:cNvPr id="16" name="Image 15">
                  <a:extLst>
                    <a:ext uri="{FF2B5EF4-FFF2-40B4-BE49-F238E27FC236}">
                      <a16:creationId xmlns:a16="http://schemas.microsoft.com/office/drawing/2014/main" id="{41340F55-D372-C848-8481-BC49FB9B0BDC}"/>
                    </a:ext>
                  </a:extLst>
                </p:cNvPr>
                <p:cNvPicPr>
                  <a:picLocks noChangeAspect="1"/>
                </p:cNvPicPr>
                <p:nvPr/>
              </p:nvPicPr>
              <p:blipFill>
                <a:blip r:embed="rId3"/>
                <a:stretch>
                  <a:fillRect/>
                </a:stretch>
              </p:blipFill>
              <p:spPr>
                <a:xfrm>
                  <a:off x="5986656" y="840244"/>
                  <a:ext cx="861383" cy="679440"/>
                </a:xfrm>
                <a:prstGeom prst="rect">
                  <a:avLst/>
                </a:prstGeom>
                <a:grpFill/>
              </p:spPr>
            </p:pic>
            <p:pic>
              <p:nvPicPr>
                <p:cNvPr id="17" name="Image 16">
                  <a:extLst>
                    <a:ext uri="{FF2B5EF4-FFF2-40B4-BE49-F238E27FC236}">
                      <a16:creationId xmlns:a16="http://schemas.microsoft.com/office/drawing/2014/main" id="{845344EE-AC01-0544-B127-CE8FFACA69EB}"/>
                    </a:ext>
                  </a:extLst>
                </p:cNvPr>
                <p:cNvPicPr>
                  <a:picLocks noChangeAspect="1"/>
                </p:cNvPicPr>
                <p:nvPr/>
              </p:nvPicPr>
              <p:blipFill>
                <a:blip r:embed="rId4"/>
                <a:stretch>
                  <a:fillRect/>
                </a:stretch>
              </p:blipFill>
              <p:spPr>
                <a:xfrm>
                  <a:off x="6005895" y="1671009"/>
                  <a:ext cx="842144" cy="680041"/>
                </a:xfrm>
                <a:prstGeom prst="rect">
                  <a:avLst/>
                </a:prstGeom>
                <a:grpFill/>
              </p:spPr>
            </p:pic>
            <p:pic>
              <p:nvPicPr>
                <p:cNvPr id="18" name="Image 17">
                  <a:extLst>
                    <a:ext uri="{FF2B5EF4-FFF2-40B4-BE49-F238E27FC236}">
                      <a16:creationId xmlns:a16="http://schemas.microsoft.com/office/drawing/2014/main" id="{82DCA5AA-CE4A-2749-8D49-337A895889E7}"/>
                    </a:ext>
                  </a:extLst>
                </p:cNvPr>
                <p:cNvPicPr>
                  <a:picLocks noChangeAspect="1"/>
                </p:cNvPicPr>
                <p:nvPr/>
              </p:nvPicPr>
              <p:blipFill>
                <a:blip r:embed="rId5"/>
                <a:stretch>
                  <a:fillRect/>
                </a:stretch>
              </p:blipFill>
              <p:spPr>
                <a:xfrm>
                  <a:off x="6116199" y="3504353"/>
                  <a:ext cx="766953" cy="574475"/>
                </a:xfrm>
                <a:prstGeom prst="rect">
                  <a:avLst/>
                </a:prstGeom>
                <a:grpFill/>
              </p:spPr>
            </p:pic>
            <p:pic>
              <p:nvPicPr>
                <p:cNvPr id="21" name="Image 20">
                  <a:extLst>
                    <a:ext uri="{FF2B5EF4-FFF2-40B4-BE49-F238E27FC236}">
                      <a16:creationId xmlns:a16="http://schemas.microsoft.com/office/drawing/2014/main" id="{055ED0EC-87CD-754D-BD9C-D7C44223BB3E}"/>
                    </a:ext>
                  </a:extLst>
                </p:cNvPr>
                <p:cNvPicPr>
                  <a:picLocks noChangeAspect="1"/>
                </p:cNvPicPr>
                <p:nvPr/>
              </p:nvPicPr>
              <p:blipFill>
                <a:blip r:embed="rId6"/>
                <a:stretch>
                  <a:fillRect/>
                </a:stretch>
              </p:blipFill>
              <p:spPr>
                <a:xfrm>
                  <a:off x="6005895" y="2529988"/>
                  <a:ext cx="976035" cy="744369"/>
                </a:xfrm>
                <a:prstGeom prst="rect">
                  <a:avLst/>
                </a:prstGeom>
                <a:grpFill/>
              </p:spPr>
            </p:pic>
            <p:pic>
              <p:nvPicPr>
                <p:cNvPr id="19" name="Image 18">
                  <a:extLst>
                    <a:ext uri="{FF2B5EF4-FFF2-40B4-BE49-F238E27FC236}">
                      <a16:creationId xmlns:a16="http://schemas.microsoft.com/office/drawing/2014/main" id="{F322B5CF-753C-B34C-B07B-C0CBC3EE12BE}"/>
                    </a:ext>
                  </a:extLst>
                </p:cNvPr>
                <p:cNvPicPr>
                  <a:picLocks noChangeAspect="1"/>
                </p:cNvPicPr>
                <p:nvPr/>
              </p:nvPicPr>
              <p:blipFill>
                <a:blip r:embed="rId3"/>
                <a:stretch>
                  <a:fillRect/>
                </a:stretch>
              </p:blipFill>
              <p:spPr>
                <a:xfrm>
                  <a:off x="1292032" y="840244"/>
                  <a:ext cx="861383" cy="679440"/>
                </a:xfrm>
                <a:prstGeom prst="rect">
                  <a:avLst/>
                </a:prstGeom>
                <a:grpFill/>
              </p:spPr>
            </p:pic>
            <p:pic>
              <p:nvPicPr>
                <p:cNvPr id="20" name="Image 19">
                  <a:extLst>
                    <a:ext uri="{FF2B5EF4-FFF2-40B4-BE49-F238E27FC236}">
                      <a16:creationId xmlns:a16="http://schemas.microsoft.com/office/drawing/2014/main" id="{E7CB0277-3331-1941-BA0A-48D5533C6E84}"/>
                    </a:ext>
                  </a:extLst>
                </p:cNvPr>
                <p:cNvPicPr>
                  <a:picLocks noChangeAspect="1"/>
                </p:cNvPicPr>
                <p:nvPr/>
              </p:nvPicPr>
              <p:blipFill>
                <a:blip r:embed="rId4"/>
                <a:stretch>
                  <a:fillRect/>
                </a:stretch>
              </p:blipFill>
              <p:spPr>
                <a:xfrm>
                  <a:off x="1311271" y="1671009"/>
                  <a:ext cx="842144" cy="680041"/>
                </a:xfrm>
                <a:prstGeom prst="rect">
                  <a:avLst/>
                </a:prstGeom>
                <a:grpFill/>
              </p:spPr>
            </p:pic>
            <p:pic>
              <p:nvPicPr>
                <p:cNvPr id="22" name="Image 21">
                  <a:extLst>
                    <a:ext uri="{FF2B5EF4-FFF2-40B4-BE49-F238E27FC236}">
                      <a16:creationId xmlns:a16="http://schemas.microsoft.com/office/drawing/2014/main" id="{27F32AA7-CD0C-2348-8C1D-F0A815C0C83A}"/>
                    </a:ext>
                  </a:extLst>
                </p:cNvPr>
                <p:cNvPicPr>
                  <a:picLocks noChangeAspect="1"/>
                </p:cNvPicPr>
                <p:nvPr/>
              </p:nvPicPr>
              <p:blipFill>
                <a:blip r:embed="rId5"/>
                <a:stretch>
                  <a:fillRect/>
                </a:stretch>
              </p:blipFill>
              <p:spPr>
                <a:xfrm>
                  <a:off x="1421575" y="3504353"/>
                  <a:ext cx="766953" cy="574475"/>
                </a:xfrm>
                <a:prstGeom prst="rect">
                  <a:avLst/>
                </a:prstGeom>
                <a:grpFill/>
              </p:spPr>
            </p:pic>
            <p:pic>
              <p:nvPicPr>
                <p:cNvPr id="23" name="Image 22">
                  <a:extLst>
                    <a:ext uri="{FF2B5EF4-FFF2-40B4-BE49-F238E27FC236}">
                      <a16:creationId xmlns:a16="http://schemas.microsoft.com/office/drawing/2014/main" id="{BC9ADF94-B1A5-3648-81E1-671041007FAA}"/>
                    </a:ext>
                  </a:extLst>
                </p:cNvPr>
                <p:cNvPicPr>
                  <a:picLocks noChangeAspect="1"/>
                </p:cNvPicPr>
                <p:nvPr/>
              </p:nvPicPr>
              <p:blipFill>
                <a:blip r:embed="rId6"/>
                <a:stretch>
                  <a:fillRect/>
                </a:stretch>
              </p:blipFill>
              <p:spPr>
                <a:xfrm>
                  <a:off x="1311271" y="2529988"/>
                  <a:ext cx="976035" cy="744369"/>
                </a:xfrm>
                <a:prstGeom prst="rect">
                  <a:avLst/>
                </a:prstGeom>
                <a:grpFill/>
              </p:spPr>
            </p:pic>
            <p:cxnSp>
              <p:nvCxnSpPr>
                <p:cNvPr id="24" name="Connecteur droit avec flèche 23">
                  <a:extLst>
                    <a:ext uri="{FF2B5EF4-FFF2-40B4-BE49-F238E27FC236}">
                      <a16:creationId xmlns:a16="http://schemas.microsoft.com/office/drawing/2014/main" id="{4B5978EC-3A81-1A41-865B-8FF23227FEBE}"/>
                    </a:ext>
                  </a:extLst>
                </p:cNvPr>
                <p:cNvCxnSpPr/>
                <p:nvPr/>
              </p:nvCxnSpPr>
              <p:spPr>
                <a:xfrm>
                  <a:off x="2188528" y="1179964"/>
                  <a:ext cx="1532448" cy="729466"/>
                </a:xfrm>
                <a:prstGeom prst="straightConnector1">
                  <a:avLst/>
                </a:prstGeom>
                <a:grpFill/>
                <a:ln>
                  <a:tailEnd type="arrow"/>
                </a:ln>
              </p:spPr>
              <p:style>
                <a:lnRef idx="2">
                  <a:schemeClr val="accent1"/>
                </a:lnRef>
                <a:fillRef idx="0">
                  <a:schemeClr val="accent1"/>
                </a:fillRef>
                <a:effectRef idx="1">
                  <a:schemeClr val="accent1"/>
                </a:effectRef>
                <a:fontRef idx="minor">
                  <a:schemeClr val="tx1"/>
                </a:fontRef>
              </p:style>
            </p:cxnSp>
            <p:cxnSp>
              <p:nvCxnSpPr>
                <p:cNvPr id="26" name="Connecteur droit avec flèche 25">
                  <a:extLst>
                    <a:ext uri="{FF2B5EF4-FFF2-40B4-BE49-F238E27FC236}">
                      <a16:creationId xmlns:a16="http://schemas.microsoft.com/office/drawing/2014/main" id="{393B10FA-8001-7A4F-BE04-259E9B79C1E8}"/>
                    </a:ext>
                  </a:extLst>
                </p:cNvPr>
                <p:cNvCxnSpPr/>
                <p:nvPr/>
              </p:nvCxnSpPr>
              <p:spPr>
                <a:xfrm>
                  <a:off x="2188528" y="2053848"/>
                  <a:ext cx="1359728" cy="10160"/>
                </a:xfrm>
                <a:prstGeom prst="straightConnector1">
                  <a:avLst/>
                </a:prstGeom>
                <a:grpFill/>
                <a:ln>
                  <a:solidFill>
                    <a:schemeClr val="accent2"/>
                  </a:solidFill>
                  <a:tailEnd type="arrow"/>
                </a:ln>
              </p:spPr>
              <p:style>
                <a:lnRef idx="2">
                  <a:schemeClr val="accent1"/>
                </a:lnRef>
                <a:fillRef idx="0">
                  <a:schemeClr val="accent1"/>
                </a:fillRef>
                <a:effectRef idx="1">
                  <a:schemeClr val="accent1"/>
                </a:effectRef>
                <a:fontRef idx="minor">
                  <a:schemeClr val="tx1"/>
                </a:fontRef>
              </p:style>
            </p:cxnSp>
            <p:cxnSp>
              <p:nvCxnSpPr>
                <p:cNvPr id="27" name="Connecteur droit avec flèche 26">
                  <a:extLst>
                    <a:ext uri="{FF2B5EF4-FFF2-40B4-BE49-F238E27FC236}">
                      <a16:creationId xmlns:a16="http://schemas.microsoft.com/office/drawing/2014/main" id="{B03962DE-C57E-104B-B33E-734F59DC0A2E}"/>
                    </a:ext>
                  </a:extLst>
                </p:cNvPr>
                <p:cNvCxnSpPr/>
                <p:nvPr/>
              </p:nvCxnSpPr>
              <p:spPr>
                <a:xfrm flipV="1">
                  <a:off x="2153415" y="2193911"/>
                  <a:ext cx="1486281" cy="793129"/>
                </a:xfrm>
                <a:prstGeom prst="straightConnector1">
                  <a:avLst/>
                </a:prstGeom>
                <a:grpFill/>
                <a:ln>
                  <a:solidFill>
                    <a:schemeClr val="bg2"/>
                  </a:solidFill>
                  <a:tailEnd type="arrow"/>
                </a:ln>
              </p:spPr>
              <p:style>
                <a:lnRef idx="2">
                  <a:schemeClr val="accent1"/>
                </a:lnRef>
                <a:fillRef idx="0">
                  <a:schemeClr val="accent1"/>
                </a:fillRef>
                <a:effectRef idx="1">
                  <a:schemeClr val="accent1"/>
                </a:effectRef>
                <a:fontRef idx="minor">
                  <a:schemeClr val="tx1"/>
                </a:fontRef>
              </p:style>
            </p:cxnSp>
            <p:cxnSp>
              <p:nvCxnSpPr>
                <p:cNvPr id="28" name="Connecteur droit avec flèche 27">
                  <a:extLst>
                    <a:ext uri="{FF2B5EF4-FFF2-40B4-BE49-F238E27FC236}">
                      <a16:creationId xmlns:a16="http://schemas.microsoft.com/office/drawing/2014/main" id="{8BBEAE6B-0662-F84E-9EB4-1723C742667C}"/>
                    </a:ext>
                  </a:extLst>
                </p:cNvPr>
                <p:cNvCxnSpPr>
                  <a:stCxn id="22" idx="3"/>
                </p:cNvCxnSpPr>
                <p:nvPr/>
              </p:nvCxnSpPr>
              <p:spPr>
                <a:xfrm flipV="1">
                  <a:off x="2188528" y="2294785"/>
                  <a:ext cx="1644208" cy="1496806"/>
                </a:xfrm>
                <a:prstGeom prst="straightConnector1">
                  <a:avLst/>
                </a:prstGeom>
                <a:grpFill/>
                <a:ln>
                  <a:solidFill>
                    <a:srgbClr val="EFA720"/>
                  </a:solidFill>
                  <a:tailEnd type="arrow"/>
                </a:ln>
              </p:spPr>
              <p:style>
                <a:lnRef idx="2">
                  <a:schemeClr val="accent1"/>
                </a:lnRef>
                <a:fillRef idx="0">
                  <a:schemeClr val="accent1"/>
                </a:fillRef>
                <a:effectRef idx="1">
                  <a:schemeClr val="accent1"/>
                </a:effectRef>
                <a:fontRef idx="minor">
                  <a:schemeClr val="tx1"/>
                </a:fontRef>
              </p:style>
            </p:cxnSp>
            <p:cxnSp>
              <p:nvCxnSpPr>
                <p:cNvPr id="30" name="Connecteur droit avec flèche 29">
                  <a:extLst>
                    <a:ext uri="{FF2B5EF4-FFF2-40B4-BE49-F238E27FC236}">
                      <a16:creationId xmlns:a16="http://schemas.microsoft.com/office/drawing/2014/main" id="{986F9828-4B1B-4248-8C1D-B2864D53FA61}"/>
                    </a:ext>
                  </a:extLst>
                </p:cNvPr>
                <p:cNvCxnSpPr/>
                <p:nvPr/>
              </p:nvCxnSpPr>
              <p:spPr>
                <a:xfrm flipV="1">
                  <a:off x="4899536" y="1289670"/>
                  <a:ext cx="1056640" cy="543560"/>
                </a:xfrm>
                <a:prstGeom prst="straightConnector1">
                  <a:avLst/>
                </a:prstGeom>
                <a:grpFill/>
                <a:ln>
                  <a:tailEnd type="arrow"/>
                </a:ln>
              </p:spPr>
              <p:style>
                <a:lnRef idx="2">
                  <a:schemeClr val="accent1"/>
                </a:lnRef>
                <a:fillRef idx="0">
                  <a:schemeClr val="accent1"/>
                </a:fillRef>
                <a:effectRef idx="1">
                  <a:schemeClr val="accent1"/>
                </a:effectRef>
                <a:fontRef idx="minor">
                  <a:schemeClr val="tx1"/>
                </a:fontRef>
              </p:style>
            </p:cxnSp>
            <p:cxnSp>
              <p:nvCxnSpPr>
                <p:cNvPr id="31" name="Connecteur droit avec flèche 30">
                  <a:extLst>
                    <a:ext uri="{FF2B5EF4-FFF2-40B4-BE49-F238E27FC236}">
                      <a16:creationId xmlns:a16="http://schemas.microsoft.com/office/drawing/2014/main" id="{47775509-045F-C347-89C0-26104C30820C}"/>
                    </a:ext>
                  </a:extLst>
                </p:cNvPr>
                <p:cNvCxnSpPr/>
                <p:nvPr/>
              </p:nvCxnSpPr>
              <p:spPr>
                <a:xfrm>
                  <a:off x="5140960" y="2092310"/>
                  <a:ext cx="845696" cy="0"/>
                </a:xfrm>
                <a:prstGeom prst="straightConnector1">
                  <a:avLst/>
                </a:prstGeom>
                <a:grpFill/>
                <a:ln>
                  <a:tailEnd type="arrow"/>
                </a:ln>
              </p:spPr>
              <p:style>
                <a:lnRef idx="2">
                  <a:schemeClr val="accent1"/>
                </a:lnRef>
                <a:fillRef idx="0">
                  <a:schemeClr val="accent1"/>
                </a:fillRef>
                <a:effectRef idx="1">
                  <a:schemeClr val="accent1"/>
                </a:effectRef>
                <a:fontRef idx="minor">
                  <a:schemeClr val="tx1"/>
                </a:fontRef>
              </p:style>
            </p:cxnSp>
            <p:cxnSp>
              <p:nvCxnSpPr>
                <p:cNvPr id="32" name="Connecteur droit avec flèche 31">
                  <a:extLst>
                    <a:ext uri="{FF2B5EF4-FFF2-40B4-BE49-F238E27FC236}">
                      <a16:creationId xmlns:a16="http://schemas.microsoft.com/office/drawing/2014/main" id="{DB946360-52F5-974C-86E7-9756B434E9AE}"/>
                    </a:ext>
                  </a:extLst>
                </p:cNvPr>
                <p:cNvCxnSpPr/>
                <p:nvPr/>
              </p:nvCxnSpPr>
              <p:spPr>
                <a:xfrm>
                  <a:off x="5066040" y="2294785"/>
                  <a:ext cx="920616" cy="579845"/>
                </a:xfrm>
                <a:prstGeom prst="straightConnector1">
                  <a:avLst/>
                </a:prstGeom>
                <a:grpFill/>
                <a:ln>
                  <a:tailEnd type="arrow"/>
                </a:ln>
              </p:spPr>
              <p:style>
                <a:lnRef idx="2">
                  <a:schemeClr val="accent1"/>
                </a:lnRef>
                <a:fillRef idx="0">
                  <a:schemeClr val="accent1"/>
                </a:fillRef>
                <a:effectRef idx="1">
                  <a:schemeClr val="accent1"/>
                </a:effectRef>
                <a:fontRef idx="minor">
                  <a:schemeClr val="tx1"/>
                </a:fontRef>
              </p:style>
            </p:cxnSp>
            <p:cxnSp>
              <p:nvCxnSpPr>
                <p:cNvPr id="33" name="Connecteur droit avec flèche 32">
                  <a:extLst>
                    <a:ext uri="{FF2B5EF4-FFF2-40B4-BE49-F238E27FC236}">
                      <a16:creationId xmlns:a16="http://schemas.microsoft.com/office/drawing/2014/main" id="{9CCD57FB-5EFE-1941-8A4B-5F5DBC8CC56E}"/>
                    </a:ext>
                  </a:extLst>
                </p:cNvPr>
                <p:cNvCxnSpPr/>
                <p:nvPr/>
              </p:nvCxnSpPr>
              <p:spPr>
                <a:xfrm>
                  <a:off x="4899536" y="2351050"/>
                  <a:ext cx="1106359" cy="1356700"/>
                </a:xfrm>
                <a:prstGeom prst="straightConnector1">
                  <a:avLst/>
                </a:prstGeom>
                <a:grpFill/>
                <a:ln>
                  <a:tailEnd type="arrow"/>
                </a:ln>
              </p:spPr>
              <p:style>
                <a:lnRef idx="2">
                  <a:schemeClr val="accent1"/>
                </a:lnRef>
                <a:fillRef idx="0">
                  <a:schemeClr val="accent1"/>
                </a:fillRef>
                <a:effectRef idx="1">
                  <a:schemeClr val="accent1"/>
                </a:effectRef>
                <a:fontRef idx="minor">
                  <a:schemeClr val="tx1"/>
                </a:fontRef>
              </p:style>
            </p:cxnSp>
          </p:grpSp>
        </p:grpSp>
        <p:grpSp>
          <p:nvGrpSpPr>
            <p:cNvPr id="244752" name="Grouper 8">
              <a:extLst>
                <a:ext uri="{FF2B5EF4-FFF2-40B4-BE49-F238E27FC236}">
                  <a16:creationId xmlns:a16="http://schemas.microsoft.com/office/drawing/2014/main" id="{00B2CC90-869F-F341-81E7-215EB9AF009A}"/>
                </a:ext>
              </a:extLst>
            </p:cNvPr>
            <p:cNvGrpSpPr>
              <a:grpSpLocks/>
            </p:cNvGrpSpPr>
            <p:nvPr/>
          </p:nvGrpSpPr>
          <p:grpSpPr bwMode="auto">
            <a:xfrm>
              <a:off x="4146201" y="1571023"/>
              <a:ext cx="862664" cy="334230"/>
              <a:chOff x="3507616" y="1751950"/>
              <a:chExt cx="1558424" cy="603795"/>
            </a:xfrm>
          </p:grpSpPr>
          <p:grpSp>
            <p:nvGrpSpPr>
              <p:cNvPr id="244753" name="Grouper 6">
                <a:extLst>
                  <a:ext uri="{FF2B5EF4-FFF2-40B4-BE49-F238E27FC236}">
                    <a16:creationId xmlns:a16="http://schemas.microsoft.com/office/drawing/2014/main" id="{A043EBA8-71A0-1B4D-A8E2-80953311CCF0}"/>
                  </a:ext>
                </a:extLst>
              </p:cNvPr>
              <p:cNvGrpSpPr>
                <a:grpSpLocks/>
              </p:cNvGrpSpPr>
              <p:nvPr/>
            </p:nvGrpSpPr>
            <p:grpSpPr bwMode="auto">
              <a:xfrm>
                <a:off x="3507616" y="1751950"/>
                <a:ext cx="1558424" cy="603795"/>
                <a:chOff x="3507616" y="1751950"/>
                <a:chExt cx="1558424" cy="603795"/>
              </a:xfrm>
            </p:grpSpPr>
            <p:sp>
              <p:nvSpPr>
                <p:cNvPr id="37" name="Ellipse 36">
                  <a:extLst>
                    <a:ext uri="{FF2B5EF4-FFF2-40B4-BE49-F238E27FC236}">
                      <a16:creationId xmlns:a16="http://schemas.microsoft.com/office/drawing/2014/main" id="{51946B45-54E5-3F41-AF72-786477F3CF2B}"/>
                    </a:ext>
                  </a:extLst>
                </p:cNvPr>
                <p:cNvSpPr/>
                <p:nvPr/>
              </p:nvSpPr>
              <p:spPr>
                <a:xfrm rot="721312">
                  <a:off x="3618245" y="1831413"/>
                  <a:ext cx="1448729" cy="524706"/>
                </a:xfrm>
                <a:prstGeom prst="ellipse">
                  <a:avLst/>
                </a:prstGeom>
                <a:noFill/>
                <a:ln w="28575"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sp>
              <p:nvSpPr>
                <p:cNvPr id="38" name="Ellipse 37">
                  <a:extLst>
                    <a:ext uri="{FF2B5EF4-FFF2-40B4-BE49-F238E27FC236}">
                      <a16:creationId xmlns:a16="http://schemas.microsoft.com/office/drawing/2014/main" id="{06B87608-EA70-D442-92ED-6E065C558FCD}"/>
                    </a:ext>
                  </a:extLst>
                </p:cNvPr>
                <p:cNvSpPr/>
                <p:nvPr/>
              </p:nvSpPr>
              <p:spPr>
                <a:xfrm rot="21274664">
                  <a:off x="3546525" y="1802741"/>
                  <a:ext cx="1448731" cy="521840"/>
                </a:xfrm>
                <a:prstGeom prst="ellipse">
                  <a:avLst/>
                </a:prstGeom>
                <a:noFill/>
                <a:ln w="28575" cmpd="sng">
                  <a:solidFill>
                    <a:schemeClr val="accent2"/>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sp>
              <p:nvSpPr>
                <p:cNvPr id="39" name="Ellipse 38">
                  <a:extLst>
                    <a:ext uri="{FF2B5EF4-FFF2-40B4-BE49-F238E27FC236}">
                      <a16:creationId xmlns:a16="http://schemas.microsoft.com/office/drawing/2014/main" id="{55CC84C2-796D-CD40-AAAD-63931DE00055}"/>
                    </a:ext>
                  </a:extLst>
                </p:cNvPr>
                <p:cNvSpPr/>
                <p:nvPr/>
              </p:nvSpPr>
              <p:spPr>
                <a:xfrm>
                  <a:off x="3506362" y="1751130"/>
                  <a:ext cx="1448731" cy="524706"/>
                </a:xfrm>
                <a:prstGeom prst="ellipse">
                  <a:avLst/>
                </a:prstGeom>
                <a:noFill/>
                <a:ln w="28575" cmpd="sng"/>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grpSp>
          <p:sp>
            <p:nvSpPr>
              <p:cNvPr id="40" name="Ellipse 39">
                <a:extLst>
                  <a:ext uri="{FF2B5EF4-FFF2-40B4-BE49-F238E27FC236}">
                    <a16:creationId xmlns:a16="http://schemas.microsoft.com/office/drawing/2014/main" id="{D8EDF308-755D-F047-BBE7-A9F4FF71D9D8}"/>
                  </a:ext>
                </a:extLst>
              </p:cNvPr>
              <p:cNvSpPr/>
              <p:nvPr/>
            </p:nvSpPr>
            <p:spPr>
              <a:xfrm rot="21277532">
                <a:off x="3618245" y="1805607"/>
                <a:ext cx="1448729" cy="524708"/>
              </a:xfrm>
              <a:prstGeom prst="ellipse">
                <a:avLst/>
              </a:prstGeom>
              <a:noFill/>
              <a:ln w="28575" cmpd="sng">
                <a:solidFill>
                  <a:srgbClr val="EFA72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grpSp>
      </p:grpSp>
      <p:cxnSp>
        <p:nvCxnSpPr>
          <p:cNvPr id="14" name="Connecteur droit 13">
            <a:extLst>
              <a:ext uri="{FF2B5EF4-FFF2-40B4-BE49-F238E27FC236}">
                <a16:creationId xmlns:a16="http://schemas.microsoft.com/office/drawing/2014/main" id="{1A2E49E4-F443-764D-AEA9-B037B65B0D3D}"/>
              </a:ext>
            </a:extLst>
          </p:cNvPr>
          <p:cNvCxnSpPr/>
          <p:nvPr/>
        </p:nvCxnSpPr>
        <p:spPr>
          <a:xfrm flipV="1">
            <a:off x="2255838" y="1965325"/>
            <a:ext cx="0" cy="1827213"/>
          </a:xfrm>
          <a:prstGeom prst="line">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244742" name="ZoneTexte 52">
            <a:extLst>
              <a:ext uri="{FF2B5EF4-FFF2-40B4-BE49-F238E27FC236}">
                <a16:creationId xmlns:a16="http://schemas.microsoft.com/office/drawing/2014/main" id="{E9BBC2E3-A00C-A347-9C92-1B84B4E78E72}"/>
              </a:ext>
            </a:extLst>
          </p:cNvPr>
          <p:cNvSpPr txBox="1">
            <a:spLocks noChangeArrowheads="1"/>
          </p:cNvSpPr>
          <p:nvPr/>
        </p:nvSpPr>
        <p:spPr bwMode="auto">
          <a:xfrm>
            <a:off x="4575175" y="1560513"/>
            <a:ext cx="388143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algn="ctr" eaLnBrk="1" hangingPunct="1"/>
            <a:r>
              <a:rPr lang="en-US" altLang="en-US"/>
              <a:t>Evidence Lower bound (ELBO)</a:t>
            </a:r>
          </a:p>
        </p:txBody>
      </p:sp>
      <p:sp>
        <p:nvSpPr>
          <p:cNvPr id="244743" name="ZoneTexte 5">
            <a:extLst>
              <a:ext uri="{FF2B5EF4-FFF2-40B4-BE49-F238E27FC236}">
                <a16:creationId xmlns:a16="http://schemas.microsoft.com/office/drawing/2014/main" id="{285E0F77-9593-9E4D-8F22-220DE8205104}"/>
              </a:ext>
            </a:extLst>
          </p:cNvPr>
          <p:cNvSpPr txBox="1">
            <a:spLocks noChangeArrowheads="1"/>
          </p:cNvSpPr>
          <p:nvPr/>
        </p:nvSpPr>
        <p:spPr bwMode="auto">
          <a:xfrm>
            <a:off x="4729163" y="2768600"/>
            <a:ext cx="4414837"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eaLnBrk="1" hangingPunct="1"/>
            <a:r>
              <a:rPr lang="en-US" altLang="en-US">
                <a:solidFill>
                  <a:schemeClr val="bg2"/>
                </a:solidFill>
              </a:rPr>
              <a:t>Encoding for given channel</a:t>
            </a:r>
          </a:p>
          <a:p>
            <a:pPr eaLnBrk="1" hangingPunct="1"/>
            <a:r>
              <a:rPr lang="en-US" altLang="en-US">
                <a:solidFill>
                  <a:schemeClr val="accent2"/>
                </a:solidFill>
              </a:rPr>
              <a:t>Reconstruction of all channels</a:t>
            </a:r>
          </a:p>
        </p:txBody>
      </p:sp>
      <p:sp>
        <p:nvSpPr>
          <p:cNvPr id="43" name="Ellipse 42">
            <a:extLst>
              <a:ext uri="{FF2B5EF4-FFF2-40B4-BE49-F238E27FC236}">
                <a16:creationId xmlns:a16="http://schemas.microsoft.com/office/drawing/2014/main" id="{6F546EF8-E26D-BC4F-BE01-0C0A800600F6}"/>
              </a:ext>
            </a:extLst>
          </p:cNvPr>
          <p:cNvSpPr/>
          <p:nvPr/>
        </p:nvSpPr>
        <p:spPr>
          <a:xfrm>
            <a:off x="4924425" y="2227263"/>
            <a:ext cx="512763" cy="374650"/>
          </a:xfrm>
          <a:prstGeom prst="ellipse">
            <a:avLst/>
          </a:prstGeom>
          <a:noFill/>
          <a:ln w="28575" cmpd="sng">
            <a:solidFill>
              <a:schemeClr val="bg2"/>
            </a:solidFill>
            <a:prstDash val="dot"/>
          </a:ln>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sp>
        <p:nvSpPr>
          <p:cNvPr id="41" name="Ellipse 40">
            <a:extLst>
              <a:ext uri="{FF2B5EF4-FFF2-40B4-BE49-F238E27FC236}">
                <a16:creationId xmlns:a16="http://schemas.microsoft.com/office/drawing/2014/main" id="{A012A8B2-92DF-2341-B49A-A5B5C6F319D1}"/>
              </a:ext>
            </a:extLst>
          </p:cNvPr>
          <p:cNvSpPr/>
          <p:nvPr/>
        </p:nvSpPr>
        <p:spPr>
          <a:xfrm>
            <a:off x="5299075" y="2116138"/>
            <a:ext cx="1465263" cy="374650"/>
          </a:xfrm>
          <a:prstGeom prst="ellipse">
            <a:avLst/>
          </a:prstGeom>
          <a:noFill/>
          <a:ln w="28575" cmpd="sng">
            <a:solidFill>
              <a:schemeClr val="accent2"/>
            </a:solidFill>
            <a:prstDash val="dot"/>
          </a:ln>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cxnSp>
        <p:nvCxnSpPr>
          <p:cNvPr id="46" name="Connecteur droit 45">
            <a:extLst>
              <a:ext uri="{FF2B5EF4-FFF2-40B4-BE49-F238E27FC236}">
                <a16:creationId xmlns:a16="http://schemas.microsoft.com/office/drawing/2014/main" id="{BB275704-676D-2842-9383-446FDC411E8D}"/>
              </a:ext>
            </a:extLst>
          </p:cNvPr>
          <p:cNvCxnSpPr/>
          <p:nvPr/>
        </p:nvCxnSpPr>
        <p:spPr bwMode="auto">
          <a:xfrm flipV="1">
            <a:off x="2255838" y="1965325"/>
            <a:ext cx="0" cy="1827213"/>
          </a:xfrm>
          <a:prstGeom prst="line">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244747" name="ZoneTexte 46">
            <a:extLst>
              <a:ext uri="{FF2B5EF4-FFF2-40B4-BE49-F238E27FC236}">
                <a16:creationId xmlns:a16="http://schemas.microsoft.com/office/drawing/2014/main" id="{02AC4A82-3682-1942-9D2B-8C357C2E0ED8}"/>
              </a:ext>
            </a:extLst>
          </p:cNvPr>
          <p:cNvSpPr txBox="1">
            <a:spLocks noChangeArrowheads="1"/>
          </p:cNvSpPr>
          <p:nvPr/>
        </p:nvSpPr>
        <p:spPr bwMode="auto">
          <a:xfrm>
            <a:off x="227013" y="3543300"/>
            <a:ext cx="16541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eaLnBrk="1" hangingPunct="1"/>
            <a:r>
              <a:rPr lang="en-US" altLang="en-US"/>
              <a:t>minimize</a:t>
            </a:r>
          </a:p>
        </p:txBody>
      </p:sp>
      <p:sp>
        <p:nvSpPr>
          <p:cNvPr id="244748" name="Rectangle 47">
            <a:extLst>
              <a:ext uri="{FF2B5EF4-FFF2-40B4-BE49-F238E27FC236}">
                <a16:creationId xmlns:a16="http://schemas.microsoft.com/office/drawing/2014/main" id="{5CDDADF3-7F71-134A-AEA0-F9DDA2B8EE2D}"/>
              </a:ext>
            </a:extLst>
          </p:cNvPr>
          <p:cNvSpPr>
            <a:spLocks noChangeArrowheads="1"/>
          </p:cNvSpPr>
          <p:nvPr/>
        </p:nvSpPr>
        <p:spPr bwMode="auto">
          <a:xfrm>
            <a:off x="1347788" y="4805363"/>
            <a:ext cx="69437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algn="ctr" eaLnBrk="1" hangingPunct="1"/>
            <a:r>
              <a:rPr lang="en-US" altLang="en-US" sz="1400" b="1">
                <a:solidFill>
                  <a:schemeClr val="bg1"/>
                </a:solidFill>
              </a:rPr>
              <a:t>Antelmi, Ayache, Robert and Lorenzi, ICML 2019</a:t>
            </a:r>
            <a:endParaRPr lang="fr-FR" altLang="en-US" sz="1400" b="1">
              <a:solidFill>
                <a:schemeClr val="bg1"/>
              </a:solidFill>
            </a:endParaRPr>
          </a:p>
        </p:txBody>
      </p:sp>
      <p:pic>
        <p:nvPicPr>
          <p:cNvPr id="6" name="Graphic 6">
            <a:extLst>
              <a:ext uri="{FF2B5EF4-FFF2-40B4-BE49-F238E27FC236}">
                <a16:creationId xmlns:a16="http://schemas.microsoft.com/office/drawing/2014/main" id="{E48965CD-9740-4200-90BD-A13F584B904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328873" y="2032712"/>
            <a:ext cx="4380205" cy="545323"/>
          </a:xfrm>
          <a:prstGeom prst="rect">
            <a:avLst/>
          </a:prstGeom>
        </p:spPr>
      </p:pic>
      <p:pic>
        <p:nvPicPr>
          <p:cNvPr id="7" name="Graphic 3">
            <a:extLst>
              <a:ext uri="{FF2B5EF4-FFF2-40B4-BE49-F238E27FC236}">
                <a16:creationId xmlns:a16="http://schemas.microsoft.com/office/drawing/2014/main" id="{24CFDE5F-1E08-436B-AFC7-6493DD95EA2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81928" y="3951036"/>
            <a:ext cx="3324380" cy="273284"/>
          </a:xfrm>
          <a:prstGeom prst="rect">
            <a:avLst/>
          </a:prstGeom>
        </p:spPr>
      </p:pic>
      <p:grpSp>
        <p:nvGrpSpPr>
          <p:cNvPr id="8" name="Group 7">
            <a:extLst>
              <a:ext uri="{FF2B5EF4-FFF2-40B4-BE49-F238E27FC236}">
                <a16:creationId xmlns:a16="http://schemas.microsoft.com/office/drawing/2014/main" id="{1EC8E35F-2732-424D-B24D-6EBD9322232A}"/>
              </a:ext>
            </a:extLst>
          </p:cNvPr>
          <p:cNvGrpSpPr/>
          <p:nvPr/>
        </p:nvGrpSpPr>
        <p:grpSpPr>
          <a:xfrm>
            <a:off x="2553998" y="2998803"/>
            <a:ext cx="912856" cy="184832"/>
            <a:chOff x="7156343" y="2623089"/>
            <a:chExt cx="1863670" cy="371960"/>
          </a:xfrm>
        </p:grpSpPr>
        <p:sp>
          <p:nvSpPr>
            <p:cNvPr id="51" name="Rectangle 50">
              <a:extLst>
                <a:ext uri="{FF2B5EF4-FFF2-40B4-BE49-F238E27FC236}">
                  <a16:creationId xmlns:a16="http://schemas.microsoft.com/office/drawing/2014/main" id="{580AA2A9-D66C-4716-B929-0B205FA0DF15}"/>
                </a:ext>
              </a:extLst>
            </p:cNvPr>
            <p:cNvSpPr/>
            <p:nvPr/>
          </p:nvSpPr>
          <p:spPr>
            <a:xfrm>
              <a:off x="7156343" y="2623089"/>
              <a:ext cx="1863670" cy="371960"/>
            </a:xfrm>
            <a:prstGeom prst="rect">
              <a:avLst/>
            </a:prstGeom>
            <a:solidFill>
              <a:schemeClr val="bg1"/>
            </a:solidFill>
            <a:ln>
              <a:solidFill>
                <a:srgbClr val="0070C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2" name="Graphic 2">
              <a:extLst>
                <a:ext uri="{FF2B5EF4-FFF2-40B4-BE49-F238E27FC236}">
                  <a16:creationId xmlns:a16="http://schemas.microsoft.com/office/drawing/2014/main" id="{F4AB8E5B-3524-4557-8A2F-0AF4EA58B447}"/>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181529" y="2694942"/>
              <a:ext cx="1818138" cy="233096"/>
            </a:xfrm>
            <a:prstGeom prst="rect">
              <a:avLst/>
            </a:prstGeom>
          </p:spPr>
        </p:pic>
      </p:gr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785" name="Espace réservé du numéro de diapositive 3">
            <a:extLst>
              <a:ext uri="{FF2B5EF4-FFF2-40B4-BE49-F238E27FC236}">
                <a16:creationId xmlns:a16="http://schemas.microsoft.com/office/drawing/2014/main" id="{1E8253BF-137D-9B4A-BB5A-969B528600EE}"/>
              </a:ext>
            </a:extLst>
          </p:cNvPr>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r>
              <a:rPr lang="fr-FR" altLang="en-US">
                <a:solidFill>
                  <a:schemeClr val="bg1"/>
                </a:solidFill>
                <a:latin typeface="Arial" panose="020B0604020202020204" pitchFamily="34" charset="0"/>
              </a:rPr>
              <a:t>- </a:t>
            </a:r>
            <a:fld id="{EF7DB06F-8449-BD4F-99F6-86F111340D16}" type="slidenum">
              <a:rPr lang="fr-FR" altLang="en-US">
                <a:solidFill>
                  <a:schemeClr val="bg1"/>
                </a:solidFill>
                <a:latin typeface="Arial" panose="020B0604020202020204" pitchFamily="34" charset="0"/>
              </a:rPr>
              <a:pPr/>
              <a:t>73</a:t>
            </a:fld>
            <a:endParaRPr lang="fr-FR" altLang="en-US">
              <a:solidFill>
                <a:schemeClr val="bg1"/>
              </a:solidFill>
              <a:latin typeface="Arial" panose="020B0604020202020204" pitchFamily="34" charset="0"/>
            </a:endParaRPr>
          </a:p>
        </p:txBody>
      </p:sp>
      <p:sp>
        <p:nvSpPr>
          <p:cNvPr id="36" name="Titre 1">
            <a:extLst>
              <a:ext uri="{FF2B5EF4-FFF2-40B4-BE49-F238E27FC236}">
                <a16:creationId xmlns:a16="http://schemas.microsoft.com/office/drawing/2014/main" id="{9CDDFB23-1873-584A-B452-1C31F339DE88}"/>
              </a:ext>
            </a:extLst>
          </p:cNvPr>
          <p:cNvSpPr txBox="1">
            <a:spLocks/>
          </p:cNvSpPr>
          <p:nvPr/>
        </p:nvSpPr>
        <p:spPr>
          <a:xfrm>
            <a:off x="-369888" y="28575"/>
            <a:ext cx="9996488" cy="857250"/>
          </a:xfrm>
          <a:prstGeom prst="rect">
            <a:avLst/>
          </a:prstGeom>
        </p:spPr>
        <p:txBody>
          <a:bodyPr>
            <a:normAutofit fontScale="97500"/>
          </a:bodyPr>
          <a:lstStyle>
            <a:lvl1pPr algn="l" rtl="0" eaLnBrk="1" fontAlgn="base" hangingPunct="1">
              <a:spcBef>
                <a:spcPct val="0"/>
              </a:spcBef>
              <a:spcAft>
                <a:spcPct val="0"/>
              </a:spcAft>
              <a:defRPr sz="3300" b="1">
                <a:solidFill>
                  <a:schemeClr val="tx2"/>
                </a:solidFill>
                <a:latin typeface="+mj-lt"/>
                <a:ea typeface="+mj-ea"/>
                <a:cs typeface="+mj-cs"/>
              </a:defRPr>
            </a:lvl1pPr>
            <a:lvl2pPr algn="l" rtl="0" eaLnBrk="1" fontAlgn="base" hangingPunct="1">
              <a:spcBef>
                <a:spcPct val="0"/>
              </a:spcBef>
              <a:spcAft>
                <a:spcPct val="0"/>
              </a:spcAft>
              <a:defRPr sz="3300" b="1">
                <a:solidFill>
                  <a:schemeClr val="tx2"/>
                </a:solidFill>
                <a:latin typeface="Arial" charset="0"/>
                <a:ea typeface="ＭＳ Ｐゴシック" charset="0"/>
                <a:cs typeface="Arial" charset="0"/>
              </a:defRPr>
            </a:lvl2pPr>
            <a:lvl3pPr algn="l" rtl="0" eaLnBrk="1" fontAlgn="base" hangingPunct="1">
              <a:spcBef>
                <a:spcPct val="0"/>
              </a:spcBef>
              <a:spcAft>
                <a:spcPct val="0"/>
              </a:spcAft>
              <a:defRPr sz="3300" b="1">
                <a:solidFill>
                  <a:schemeClr val="tx2"/>
                </a:solidFill>
                <a:latin typeface="Arial" charset="0"/>
                <a:ea typeface="ＭＳ Ｐゴシック" charset="0"/>
                <a:cs typeface="Arial" charset="0"/>
              </a:defRPr>
            </a:lvl3pPr>
            <a:lvl4pPr algn="l" rtl="0" eaLnBrk="1" fontAlgn="base" hangingPunct="1">
              <a:spcBef>
                <a:spcPct val="0"/>
              </a:spcBef>
              <a:spcAft>
                <a:spcPct val="0"/>
              </a:spcAft>
              <a:defRPr sz="3300" b="1">
                <a:solidFill>
                  <a:schemeClr val="tx2"/>
                </a:solidFill>
                <a:latin typeface="Arial" charset="0"/>
                <a:ea typeface="ＭＳ Ｐゴシック" charset="0"/>
                <a:cs typeface="Arial" charset="0"/>
              </a:defRPr>
            </a:lvl4pPr>
            <a:lvl5pPr algn="l" rtl="0" eaLnBrk="1" fontAlgn="base" hangingPunct="1">
              <a:spcBef>
                <a:spcPct val="0"/>
              </a:spcBef>
              <a:spcAft>
                <a:spcPct val="0"/>
              </a:spcAft>
              <a:defRPr sz="3300" b="1">
                <a:solidFill>
                  <a:schemeClr val="tx2"/>
                </a:solidFill>
                <a:latin typeface="Arial" charset="0"/>
                <a:ea typeface="ＭＳ Ｐゴシック" charset="0"/>
                <a:cs typeface="Arial" charset="0"/>
              </a:defRPr>
            </a:lvl5pPr>
            <a:lvl6pPr marL="457200" algn="l" rtl="0" eaLnBrk="1" fontAlgn="base" hangingPunct="1">
              <a:spcBef>
                <a:spcPct val="0"/>
              </a:spcBef>
              <a:spcAft>
                <a:spcPct val="0"/>
              </a:spcAft>
              <a:defRPr sz="3300" b="1">
                <a:solidFill>
                  <a:schemeClr val="tx2"/>
                </a:solidFill>
                <a:latin typeface="Arial" charset="0"/>
                <a:ea typeface="ＭＳ Ｐゴシック" charset="0"/>
                <a:cs typeface="Arial" charset="0"/>
              </a:defRPr>
            </a:lvl6pPr>
            <a:lvl7pPr marL="914400" algn="l" rtl="0" eaLnBrk="1" fontAlgn="base" hangingPunct="1">
              <a:spcBef>
                <a:spcPct val="0"/>
              </a:spcBef>
              <a:spcAft>
                <a:spcPct val="0"/>
              </a:spcAft>
              <a:defRPr sz="3300" b="1">
                <a:solidFill>
                  <a:schemeClr val="tx2"/>
                </a:solidFill>
                <a:latin typeface="Arial" charset="0"/>
                <a:ea typeface="ＭＳ Ｐゴシック" charset="0"/>
                <a:cs typeface="Arial" charset="0"/>
              </a:defRPr>
            </a:lvl7pPr>
            <a:lvl8pPr marL="1371600" algn="l" rtl="0" eaLnBrk="1" fontAlgn="base" hangingPunct="1">
              <a:spcBef>
                <a:spcPct val="0"/>
              </a:spcBef>
              <a:spcAft>
                <a:spcPct val="0"/>
              </a:spcAft>
              <a:defRPr sz="3300" b="1">
                <a:solidFill>
                  <a:schemeClr val="tx2"/>
                </a:solidFill>
                <a:latin typeface="Arial" charset="0"/>
                <a:ea typeface="ＭＳ Ｐゴシック" charset="0"/>
                <a:cs typeface="Arial" charset="0"/>
              </a:defRPr>
            </a:lvl8pPr>
            <a:lvl9pPr marL="1828800" algn="l" rtl="0" eaLnBrk="1" fontAlgn="base" hangingPunct="1">
              <a:spcBef>
                <a:spcPct val="0"/>
              </a:spcBef>
              <a:spcAft>
                <a:spcPct val="0"/>
              </a:spcAft>
              <a:defRPr sz="3300" b="1">
                <a:solidFill>
                  <a:schemeClr val="tx2"/>
                </a:solidFill>
                <a:latin typeface="Arial" charset="0"/>
                <a:ea typeface="ＭＳ Ｐゴシック" charset="0"/>
                <a:cs typeface="Arial" charset="0"/>
              </a:defRPr>
            </a:lvl9pPr>
          </a:lstStyle>
          <a:p>
            <a:pPr algn="ctr">
              <a:defRPr/>
            </a:pPr>
            <a:r>
              <a:rPr lang="fr-FR" sz="2700" err="1">
                <a:solidFill>
                  <a:schemeClr val="tx1"/>
                </a:solidFill>
                <a:latin typeface="Calibri"/>
                <a:cs typeface="Calibri"/>
              </a:rPr>
              <a:t>Generative</a:t>
            </a:r>
            <a:r>
              <a:rPr lang="fr-FR" sz="2700">
                <a:solidFill>
                  <a:schemeClr val="tx1"/>
                </a:solidFill>
                <a:latin typeface="Calibri"/>
                <a:cs typeface="Calibri"/>
              </a:rPr>
              <a:t> </a:t>
            </a:r>
            <a:r>
              <a:rPr lang="fr-FR" sz="2700" err="1">
                <a:solidFill>
                  <a:schemeClr val="tx1"/>
                </a:solidFill>
                <a:latin typeface="Calibri"/>
                <a:cs typeface="Calibri"/>
              </a:rPr>
              <a:t>representation</a:t>
            </a:r>
            <a:r>
              <a:rPr lang="fr-FR" sz="2700">
                <a:solidFill>
                  <a:schemeClr val="tx1"/>
                </a:solidFill>
                <a:latin typeface="Calibri"/>
                <a:cs typeface="Calibri"/>
              </a:rPr>
              <a:t> of multimodal data</a:t>
            </a:r>
            <a:endParaRPr lang="fr-FR" sz="2400">
              <a:solidFill>
                <a:schemeClr val="tx1"/>
              </a:solidFill>
              <a:latin typeface="Calibri"/>
              <a:cs typeface="Calibri"/>
            </a:endParaRPr>
          </a:p>
        </p:txBody>
      </p:sp>
      <p:grpSp>
        <p:nvGrpSpPr>
          <p:cNvPr id="246787" name="Grouper 49">
            <a:extLst>
              <a:ext uri="{FF2B5EF4-FFF2-40B4-BE49-F238E27FC236}">
                <a16:creationId xmlns:a16="http://schemas.microsoft.com/office/drawing/2014/main" id="{4B9B7692-ADC3-EC4E-A093-ADD6BD0E0194}"/>
              </a:ext>
            </a:extLst>
          </p:cNvPr>
          <p:cNvGrpSpPr>
            <a:grpSpLocks/>
          </p:cNvGrpSpPr>
          <p:nvPr/>
        </p:nvGrpSpPr>
        <p:grpSpPr bwMode="auto">
          <a:xfrm>
            <a:off x="153988" y="806450"/>
            <a:ext cx="3981450" cy="2447925"/>
            <a:chOff x="2438400" y="807144"/>
            <a:chExt cx="3982720" cy="2447404"/>
          </a:xfrm>
        </p:grpSpPr>
        <p:grpSp>
          <p:nvGrpSpPr>
            <p:cNvPr id="246801" name="Grouper 10">
              <a:extLst>
                <a:ext uri="{FF2B5EF4-FFF2-40B4-BE49-F238E27FC236}">
                  <a16:creationId xmlns:a16="http://schemas.microsoft.com/office/drawing/2014/main" id="{9DFEE54A-C7A6-8E4A-ACA0-47E9C62B1302}"/>
                </a:ext>
              </a:extLst>
            </p:cNvPr>
            <p:cNvGrpSpPr>
              <a:grpSpLocks/>
            </p:cNvGrpSpPr>
            <p:nvPr/>
          </p:nvGrpSpPr>
          <p:grpSpPr bwMode="auto">
            <a:xfrm>
              <a:off x="2438400" y="807144"/>
              <a:ext cx="3982720" cy="2447404"/>
              <a:chOff x="193040" y="834276"/>
              <a:chExt cx="3982720" cy="2447404"/>
            </a:xfrm>
          </p:grpSpPr>
          <p:sp>
            <p:nvSpPr>
              <p:cNvPr id="5" name="Rectangle 4">
                <a:extLst>
                  <a:ext uri="{FF2B5EF4-FFF2-40B4-BE49-F238E27FC236}">
                    <a16:creationId xmlns:a16="http://schemas.microsoft.com/office/drawing/2014/main" id="{78EA1A9B-B7B7-DB43-AAF0-E647576A228A}"/>
                  </a:ext>
                </a:extLst>
              </p:cNvPr>
              <p:cNvSpPr/>
              <p:nvPr/>
            </p:nvSpPr>
            <p:spPr>
              <a:xfrm>
                <a:off x="193040" y="834276"/>
                <a:ext cx="3982720" cy="2447404"/>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grpSp>
            <p:nvGrpSpPr>
              <p:cNvPr id="2" name="Grouper 1">
                <a:extLst>
                  <a:ext uri="{FF2B5EF4-FFF2-40B4-BE49-F238E27FC236}">
                    <a16:creationId xmlns:a16="http://schemas.microsoft.com/office/drawing/2014/main" id="{A42B1E24-B1AB-4D4D-A981-8BEE81C8CBD8}"/>
                  </a:ext>
                </a:extLst>
              </p:cNvPr>
              <p:cNvGrpSpPr/>
              <p:nvPr/>
            </p:nvGrpSpPr>
            <p:grpSpPr>
              <a:xfrm>
                <a:off x="334764" y="932892"/>
                <a:ext cx="3697154" cy="2104352"/>
                <a:chOff x="1292032" y="840244"/>
                <a:chExt cx="5689898" cy="3238584"/>
              </a:xfrm>
              <a:solidFill>
                <a:schemeClr val="bg1"/>
              </a:solidFill>
              <a:effectLst>
                <a:outerShdw blurRad="50800" dist="38100" dir="2700000" algn="tl" rotWithShape="0">
                  <a:srgbClr val="000000">
                    <a:alpha val="43000"/>
                  </a:srgbClr>
                </a:outerShdw>
              </a:effectLst>
            </p:grpSpPr>
            <p:pic>
              <p:nvPicPr>
                <p:cNvPr id="16" name="Image 15">
                  <a:extLst>
                    <a:ext uri="{FF2B5EF4-FFF2-40B4-BE49-F238E27FC236}">
                      <a16:creationId xmlns:a16="http://schemas.microsoft.com/office/drawing/2014/main" id="{EB11C261-AA77-3A4A-8626-FFB1E9EF2A1E}"/>
                    </a:ext>
                  </a:extLst>
                </p:cNvPr>
                <p:cNvPicPr>
                  <a:picLocks noChangeAspect="1"/>
                </p:cNvPicPr>
                <p:nvPr/>
              </p:nvPicPr>
              <p:blipFill>
                <a:blip r:embed="rId3"/>
                <a:stretch>
                  <a:fillRect/>
                </a:stretch>
              </p:blipFill>
              <p:spPr>
                <a:xfrm>
                  <a:off x="5986656" y="840244"/>
                  <a:ext cx="861383" cy="679440"/>
                </a:xfrm>
                <a:prstGeom prst="rect">
                  <a:avLst/>
                </a:prstGeom>
                <a:grpFill/>
              </p:spPr>
            </p:pic>
            <p:pic>
              <p:nvPicPr>
                <p:cNvPr id="17" name="Image 16">
                  <a:extLst>
                    <a:ext uri="{FF2B5EF4-FFF2-40B4-BE49-F238E27FC236}">
                      <a16:creationId xmlns:a16="http://schemas.microsoft.com/office/drawing/2014/main" id="{EA260233-BDC6-D94F-AEEF-9D0BA871BF05}"/>
                    </a:ext>
                  </a:extLst>
                </p:cNvPr>
                <p:cNvPicPr>
                  <a:picLocks noChangeAspect="1"/>
                </p:cNvPicPr>
                <p:nvPr/>
              </p:nvPicPr>
              <p:blipFill>
                <a:blip r:embed="rId4"/>
                <a:stretch>
                  <a:fillRect/>
                </a:stretch>
              </p:blipFill>
              <p:spPr>
                <a:xfrm>
                  <a:off x="6005895" y="1671009"/>
                  <a:ext cx="842144" cy="680041"/>
                </a:xfrm>
                <a:prstGeom prst="rect">
                  <a:avLst/>
                </a:prstGeom>
                <a:grpFill/>
              </p:spPr>
            </p:pic>
            <p:pic>
              <p:nvPicPr>
                <p:cNvPr id="18" name="Image 17">
                  <a:extLst>
                    <a:ext uri="{FF2B5EF4-FFF2-40B4-BE49-F238E27FC236}">
                      <a16:creationId xmlns:a16="http://schemas.microsoft.com/office/drawing/2014/main" id="{5316FED6-045B-3C40-A768-36569E37DEE8}"/>
                    </a:ext>
                  </a:extLst>
                </p:cNvPr>
                <p:cNvPicPr>
                  <a:picLocks noChangeAspect="1"/>
                </p:cNvPicPr>
                <p:nvPr/>
              </p:nvPicPr>
              <p:blipFill>
                <a:blip r:embed="rId5"/>
                <a:stretch>
                  <a:fillRect/>
                </a:stretch>
              </p:blipFill>
              <p:spPr>
                <a:xfrm>
                  <a:off x="6116199" y="3504353"/>
                  <a:ext cx="766953" cy="574475"/>
                </a:xfrm>
                <a:prstGeom prst="rect">
                  <a:avLst/>
                </a:prstGeom>
                <a:grpFill/>
              </p:spPr>
            </p:pic>
            <p:pic>
              <p:nvPicPr>
                <p:cNvPr id="21" name="Image 20">
                  <a:extLst>
                    <a:ext uri="{FF2B5EF4-FFF2-40B4-BE49-F238E27FC236}">
                      <a16:creationId xmlns:a16="http://schemas.microsoft.com/office/drawing/2014/main" id="{41EC6AD3-5D84-1F4C-8C98-0350ABB1BDA2}"/>
                    </a:ext>
                  </a:extLst>
                </p:cNvPr>
                <p:cNvPicPr>
                  <a:picLocks noChangeAspect="1"/>
                </p:cNvPicPr>
                <p:nvPr/>
              </p:nvPicPr>
              <p:blipFill>
                <a:blip r:embed="rId6"/>
                <a:stretch>
                  <a:fillRect/>
                </a:stretch>
              </p:blipFill>
              <p:spPr>
                <a:xfrm>
                  <a:off x="6005895" y="2529988"/>
                  <a:ext cx="976035" cy="744369"/>
                </a:xfrm>
                <a:prstGeom prst="rect">
                  <a:avLst/>
                </a:prstGeom>
                <a:grpFill/>
              </p:spPr>
            </p:pic>
            <p:pic>
              <p:nvPicPr>
                <p:cNvPr id="19" name="Image 18">
                  <a:extLst>
                    <a:ext uri="{FF2B5EF4-FFF2-40B4-BE49-F238E27FC236}">
                      <a16:creationId xmlns:a16="http://schemas.microsoft.com/office/drawing/2014/main" id="{E09DA51E-9FAA-864A-9744-1AA8A34BC481}"/>
                    </a:ext>
                  </a:extLst>
                </p:cNvPr>
                <p:cNvPicPr>
                  <a:picLocks noChangeAspect="1"/>
                </p:cNvPicPr>
                <p:nvPr/>
              </p:nvPicPr>
              <p:blipFill>
                <a:blip r:embed="rId3"/>
                <a:stretch>
                  <a:fillRect/>
                </a:stretch>
              </p:blipFill>
              <p:spPr>
                <a:xfrm>
                  <a:off x="1292032" y="840244"/>
                  <a:ext cx="861383" cy="679440"/>
                </a:xfrm>
                <a:prstGeom prst="rect">
                  <a:avLst/>
                </a:prstGeom>
                <a:grpFill/>
              </p:spPr>
            </p:pic>
            <p:pic>
              <p:nvPicPr>
                <p:cNvPr id="20" name="Image 19">
                  <a:extLst>
                    <a:ext uri="{FF2B5EF4-FFF2-40B4-BE49-F238E27FC236}">
                      <a16:creationId xmlns:a16="http://schemas.microsoft.com/office/drawing/2014/main" id="{6E25A19B-A264-E546-B5A0-028B4D3C6B4E}"/>
                    </a:ext>
                  </a:extLst>
                </p:cNvPr>
                <p:cNvPicPr>
                  <a:picLocks noChangeAspect="1"/>
                </p:cNvPicPr>
                <p:nvPr/>
              </p:nvPicPr>
              <p:blipFill>
                <a:blip r:embed="rId4"/>
                <a:stretch>
                  <a:fillRect/>
                </a:stretch>
              </p:blipFill>
              <p:spPr>
                <a:xfrm>
                  <a:off x="1311271" y="1671009"/>
                  <a:ext cx="842144" cy="680041"/>
                </a:xfrm>
                <a:prstGeom prst="rect">
                  <a:avLst/>
                </a:prstGeom>
                <a:grpFill/>
              </p:spPr>
            </p:pic>
            <p:pic>
              <p:nvPicPr>
                <p:cNvPr id="22" name="Image 21">
                  <a:extLst>
                    <a:ext uri="{FF2B5EF4-FFF2-40B4-BE49-F238E27FC236}">
                      <a16:creationId xmlns:a16="http://schemas.microsoft.com/office/drawing/2014/main" id="{1350B70A-01C8-5346-81C2-BC4CACE94BD3}"/>
                    </a:ext>
                  </a:extLst>
                </p:cNvPr>
                <p:cNvPicPr>
                  <a:picLocks noChangeAspect="1"/>
                </p:cNvPicPr>
                <p:nvPr/>
              </p:nvPicPr>
              <p:blipFill>
                <a:blip r:embed="rId5"/>
                <a:stretch>
                  <a:fillRect/>
                </a:stretch>
              </p:blipFill>
              <p:spPr>
                <a:xfrm>
                  <a:off x="1421575" y="3504353"/>
                  <a:ext cx="766953" cy="574475"/>
                </a:xfrm>
                <a:prstGeom prst="rect">
                  <a:avLst/>
                </a:prstGeom>
                <a:grpFill/>
              </p:spPr>
            </p:pic>
            <p:pic>
              <p:nvPicPr>
                <p:cNvPr id="23" name="Image 22">
                  <a:extLst>
                    <a:ext uri="{FF2B5EF4-FFF2-40B4-BE49-F238E27FC236}">
                      <a16:creationId xmlns:a16="http://schemas.microsoft.com/office/drawing/2014/main" id="{CA60B593-DCA3-2641-B993-471B7300A72D}"/>
                    </a:ext>
                  </a:extLst>
                </p:cNvPr>
                <p:cNvPicPr>
                  <a:picLocks noChangeAspect="1"/>
                </p:cNvPicPr>
                <p:nvPr/>
              </p:nvPicPr>
              <p:blipFill>
                <a:blip r:embed="rId6"/>
                <a:stretch>
                  <a:fillRect/>
                </a:stretch>
              </p:blipFill>
              <p:spPr>
                <a:xfrm>
                  <a:off x="1311271" y="2529988"/>
                  <a:ext cx="976035" cy="744369"/>
                </a:xfrm>
                <a:prstGeom prst="rect">
                  <a:avLst/>
                </a:prstGeom>
                <a:grpFill/>
              </p:spPr>
            </p:pic>
            <p:cxnSp>
              <p:nvCxnSpPr>
                <p:cNvPr id="24" name="Connecteur droit avec flèche 23">
                  <a:extLst>
                    <a:ext uri="{FF2B5EF4-FFF2-40B4-BE49-F238E27FC236}">
                      <a16:creationId xmlns:a16="http://schemas.microsoft.com/office/drawing/2014/main" id="{378EEA69-6CD9-4542-A22B-4E0C4A95722B}"/>
                    </a:ext>
                  </a:extLst>
                </p:cNvPr>
                <p:cNvCxnSpPr/>
                <p:nvPr/>
              </p:nvCxnSpPr>
              <p:spPr>
                <a:xfrm>
                  <a:off x="2188528" y="1179964"/>
                  <a:ext cx="1532448" cy="729466"/>
                </a:xfrm>
                <a:prstGeom prst="straightConnector1">
                  <a:avLst/>
                </a:prstGeom>
                <a:grpFill/>
                <a:ln>
                  <a:tailEnd type="arrow"/>
                </a:ln>
              </p:spPr>
              <p:style>
                <a:lnRef idx="2">
                  <a:schemeClr val="accent1"/>
                </a:lnRef>
                <a:fillRef idx="0">
                  <a:schemeClr val="accent1"/>
                </a:fillRef>
                <a:effectRef idx="1">
                  <a:schemeClr val="accent1"/>
                </a:effectRef>
                <a:fontRef idx="minor">
                  <a:schemeClr val="tx1"/>
                </a:fontRef>
              </p:style>
            </p:cxnSp>
            <p:cxnSp>
              <p:nvCxnSpPr>
                <p:cNvPr id="26" name="Connecteur droit avec flèche 25">
                  <a:extLst>
                    <a:ext uri="{FF2B5EF4-FFF2-40B4-BE49-F238E27FC236}">
                      <a16:creationId xmlns:a16="http://schemas.microsoft.com/office/drawing/2014/main" id="{0E44181E-160D-ED49-8281-2D968A02C466}"/>
                    </a:ext>
                  </a:extLst>
                </p:cNvPr>
                <p:cNvCxnSpPr/>
                <p:nvPr/>
              </p:nvCxnSpPr>
              <p:spPr>
                <a:xfrm>
                  <a:off x="2188528" y="2053848"/>
                  <a:ext cx="1359728" cy="10160"/>
                </a:xfrm>
                <a:prstGeom prst="straightConnector1">
                  <a:avLst/>
                </a:prstGeom>
                <a:grpFill/>
                <a:ln>
                  <a:solidFill>
                    <a:schemeClr val="accent2"/>
                  </a:solidFill>
                  <a:tailEnd type="arrow"/>
                </a:ln>
              </p:spPr>
              <p:style>
                <a:lnRef idx="2">
                  <a:schemeClr val="accent1"/>
                </a:lnRef>
                <a:fillRef idx="0">
                  <a:schemeClr val="accent1"/>
                </a:fillRef>
                <a:effectRef idx="1">
                  <a:schemeClr val="accent1"/>
                </a:effectRef>
                <a:fontRef idx="minor">
                  <a:schemeClr val="tx1"/>
                </a:fontRef>
              </p:style>
            </p:cxnSp>
            <p:cxnSp>
              <p:nvCxnSpPr>
                <p:cNvPr id="27" name="Connecteur droit avec flèche 26">
                  <a:extLst>
                    <a:ext uri="{FF2B5EF4-FFF2-40B4-BE49-F238E27FC236}">
                      <a16:creationId xmlns:a16="http://schemas.microsoft.com/office/drawing/2014/main" id="{CBCA3E42-F12E-0346-BF96-BE703414250B}"/>
                    </a:ext>
                  </a:extLst>
                </p:cNvPr>
                <p:cNvCxnSpPr/>
                <p:nvPr/>
              </p:nvCxnSpPr>
              <p:spPr>
                <a:xfrm flipV="1">
                  <a:off x="2153415" y="2193911"/>
                  <a:ext cx="1486281" cy="793129"/>
                </a:xfrm>
                <a:prstGeom prst="straightConnector1">
                  <a:avLst/>
                </a:prstGeom>
                <a:grpFill/>
                <a:ln>
                  <a:solidFill>
                    <a:schemeClr val="bg2"/>
                  </a:solidFill>
                  <a:tailEnd type="arrow"/>
                </a:ln>
              </p:spPr>
              <p:style>
                <a:lnRef idx="2">
                  <a:schemeClr val="accent1"/>
                </a:lnRef>
                <a:fillRef idx="0">
                  <a:schemeClr val="accent1"/>
                </a:fillRef>
                <a:effectRef idx="1">
                  <a:schemeClr val="accent1"/>
                </a:effectRef>
                <a:fontRef idx="minor">
                  <a:schemeClr val="tx1"/>
                </a:fontRef>
              </p:style>
            </p:cxnSp>
            <p:cxnSp>
              <p:nvCxnSpPr>
                <p:cNvPr id="28" name="Connecteur droit avec flèche 27">
                  <a:extLst>
                    <a:ext uri="{FF2B5EF4-FFF2-40B4-BE49-F238E27FC236}">
                      <a16:creationId xmlns:a16="http://schemas.microsoft.com/office/drawing/2014/main" id="{A145BE2B-FB3D-7241-BE49-E041ED63280A}"/>
                    </a:ext>
                  </a:extLst>
                </p:cNvPr>
                <p:cNvCxnSpPr>
                  <a:stCxn id="22" idx="3"/>
                </p:cNvCxnSpPr>
                <p:nvPr/>
              </p:nvCxnSpPr>
              <p:spPr>
                <a:xfrm flipV="1">
                  <a:off x="2188528" y="2294785"/>
                  <a:ext cx="1644208" cy="1496806"/>
                </a:xfrm>
                <a:prstGeom prst="straightConnector1">
                  <a:avLst/>
                </a:prstGeom>
                <a:grpFill/>
                <a:ln>
                  <a:solidFill>
                    <a:srgbClr val="EFA720"/>
                  </a:solidFill>
                  <a:tailEnd type="arrow"/>
                </a:ln>
              </p:spPr>
              <p:style>
                <a:lnRef idx="2">
                  <a:schemeClr val="accent1"/>
                </a:lnRef>
                <a:fillRef idx="0">
                  <a:schemeClr val="accent1"/>
                </a:fillRef>
                <a:effectRef idx="1">
                  <a:schemeClr val="accent1"/>
                </a:effectRef>
                <a:fontRef idx="minor">
                  <a:schemeClr val="tx1"/>
                </a:fontRef>
              </p:style>
            </p:cxnSp>
            <p:cxnSp>
              <p:nvCxnSpPr>
                <p:cNvPr id="30" name="Connecteur droit avec flèche 29">
                  <a:extLst>
                    <a:ext uri="{FF2B5EF4-FFF2-40B4-BE49-F238E27FC236}">
                      <a16:creationId xmlns:a16="http://schemas.microsoft.com/office/drawing/2014/main" id="{A57B5260-30CB-A240-B815-033D99B97C18}"/>
                    </a:ext>
                  </a:extLst>
                </p:cNvPr>
                <p:cNvCxnSpPr/>
                <p:nvPr/>
              </p:nvCxnSpPr>
              <p:spPr>
                <a:xfrm flipV="1">
                  <a:off x="4899536" y="1289670"/>
                  <a:ext cx="1056640" cy="543560"/>
                </a:xfrm>
                <a:prstGeom prst="straightConnector1">
                  <a:avLst/>
                </a:prstGeom>
                <a:grpFill/>
                <a:ln>
                  <a:tailEnd type="arrow"/>
                </a:ln>
              </p:spPr>
              <p:style>
                <a:lnRef idx="2">
                  <a:schemeClr val="accent1"/>
                </a:lnRef>
                <a:fillRef idx="0">
                  <a:schemeClr val="accent1"/>
                </a:fillRef>
                <a:effectRef idx="1">
                  <a:schemeClr val="accent1"/>
                </a:effectRef>
                <a:fontRef idx="minor">
                  <a:schemeClr val="tx1"/>
                </a:fontRef>
              </p:style>
            </p:cxnSp>
            <p:cxnSp>
              <p:nvCxnSpPr>
                <p:cNvPr id="31" name="Connecteur droit avec flèche 30">
                  <a:extLst>
                    <a:ext uri="{FF2B5EF4-FFF2-40B4-BE49-F238E27FC236}">
                      <a16:creationId xmlns:a16="http://schemas.microsoft.com/office/drawing/2014/main" id="{738FC636-997D-2040-8DB5-7876F8C15371}"/>
                    </a:ext>
                  </a:extLst>
                </p:cNvPr>
                <p:cNvCxnSpPr/>
                <p:nvPr/>
              </p:nvCxnSpPr>
              <p:spPr>
                <a:xfrm>
                  <a:off x="5140960" y="2092310"/>
                  <a:ext cx="845696" cy="0"/>
                </a:xfrm>
                <a:prstGeom prst="straightConnector1">
                  <a:avLst/>
                </a:prstGeom>
                <a:grpFill/>
                <a:ln>
                  <a:tailEnd type="arrow"/>
                </a:ln>
              </p:spPr>
              <p:style>
                <a:lnRef idx="2">
                  <a:schemeClr val="accent1"/>
                </a:lnRef>
                <a:fillRef idx="0">
                  <a:schemeClr val="accent1"/>
                </a:fillRef>
                <a:effectRef idx="1">
                  <a:schemeClr val="accent1"/>
                </a:effectRef>
                <a:fontRef idx="minor">
                  <a:schemeClr val="tx1"/>
                </a:fontRef>
              </p:style>
            </p:cxnSp>
            <p:cxnSp>
              <p:nvCxnSpPr>
                <p:cNvPr id="32" name="Connecteur droit avec flèche 31">
                  <a:extLst>
                    <a:ext uri="{FF2B5EF4-FFF2-40B4-BE49-F238E27FC236}">
                      <a16:creationId xmlns:a16="http://schemas.microsoft.com/office/drawing/2014/main" id="{F5190ACF-0581-6D47-B858-F62587B29DAF}"/>
                    </a:ext>
                  </a:extLst>
                </p:cNvPr>
                <p:cNvCxnSpPr/>
                <p:nvPr/>
              </p:nvCxnSpPr>
              <p:spPr>
                <a:xfrm>
                  <a:off x="5066040" y="2294785"/>
                  <a:ext cx="920616" cy="579845"/>
                </a:xfrm>
                <a:prstGeom prst="straightConnector1">
                  <a:avLst/>
                </a:prstGeom>
                <a:grpFill/>
                <a:ln>
                  <a:tailEnd type="arrow"/>
                </a:ln>
              </p:spPr>
              <p:style>
                <a:lnRef idx="2">
                  <a:schemeClr val="accent1"/>
                </a:lnRef>
                <a:fillRef idx="0">
                  <a:schemeClr val="accent1"/>
                </a:fillRef>
                <a:effectRef idx="1">
                  <a:schemeClr val="accent1"/>
                </a:effectRef>
                <a:fontRef idx="minor">
                  <a:schemeClr val="tx1"/>
                </a:fontRef>
              </p:style>
            </p:cxnSp>
            <p:cxnSp>
              <p:nvCxnSpPr>
                <p:cNvPr id="33" name="Connecteur droit avec flèche 32">
                  <a:extLst>
                    <a:ext uri="{FF2B5EF4-FFF2-40B4-BE49-F238E27FC236}">
                      <a16:creationId xmlns:a16="http://schemas.microsoft.com/office/drawing/2014/main" id="{39F6D7F0-AAAE-4549-B6EB-85D663930FDA}"/>
                    </a:ext>
                  </a:extLst>
                </p:cNvPr>
                <p:cNvCxnSpPr/>
                <p:nvPr/>
              </p:nvCxnSpPr>
              <p:spPr>
                <a:xfrm>
                  <a:off x="4899536" y="2351050"/>
                  <a:ext cx="1106359" cy="1356700"/>
                </a:xfrm>
                <a:prstGeom prst="straightConnector1">
                  <a:avLst/>
                </a:prstGeom>
                <a:grpFill/>
                <a:ln>
                  <a:tailEnd type="arrow"/>
                </a:ln>
              </p:spPr>
              <p:style>
                <a:lnRef idx="2">
                  <a:schemeClr val="accent1"/>
                </a:lnRef>
                <a:fillRef idx="0">
                  <a:schemeClr val="accent1"/>
                </a:fillRef>
                <a:effectRef idx="1">
                  <a:schemeClr val="accent1"/>
                </a:effectRef>
                <a:fontRef idx="minor">
                  <a:schemeClr val="tx1"/>
                </a:fontRef>
              </p:style>
            </p:cxnSp>
          </p:grpSp>
        </p:grpSp>
        <p:grpSp>
          <p:nvGrpSpPr>
            <p:cNvPr id="246802" name="Grouper 8">
              <a:extLst>
                <a:ext uri="{FF2B5EF4-FFF2-40B4-BE49-F238E27FC236}">
                  <a16:creationId xmlns:a16="http://schemas.microsoft.com/office/drawing/2014/main" id="{8F7071EC-F618-A642-86C9-E50BA5C0CD73}"/>
                </a:ext>
              </a:extLst>
            </p:cNvPr>
            <p:cNvGrpSpPr>
              <a:grpSpLocks/>
            </p:cNvGrpSpPr>
            <p:nvPr/>
          </p:nvGrpSpPr>
          <p:grpSpPr bwMode="auto">
            <a:xfrm>
              <a:off x="4146201" y="1571023"/>
              <a:ext cx="862664" cy="334230"/>
              <a:chOff x="3507616" y="1751950"/>
              <a:chExt cx="1558424" cy="603795"/>
            </a:xfrm>
          </p:grpSpPr>
          <p:grpSp>
            <p:nvGrpSpPr>
              <p:cNvPr id="246803" name="Grouper 6">
                <a:extLst>
                  <a:ext uri="{FF2B5EF4-FFF2-40B4-BE49-F238E27FC236}">
                    <a16:creationId xmlns:a16="http://schemas.microsoft.com/office/drawing/2014/main" id="{B9E3F593-887D-F944-9F05-E6D36745C150}"/>
                  </a:ext>
                </a:extLst>
              </p:cNvPr>
              <p:cNvGrpSpPr>
                <a:grpSpLocks/>
              </p:cNvGrpSpPr>
              <p:nvPr/>
            </p:nvGrpSpPr>
            <p:grpSpPr bwMode="auto">
              <a:xfrm>
                <a:off x="3507616" y="1751950"/>
                <a:ext cx="1558424" cy="603795"/>
                <a:chOff x="3507616" y="1751950"/>
                <a:chExt cx="1558424" cy="603795"/>
              </a:xfrm>
            </p:grpSpPr>
            <p:sp>
              <p:nvSpPr>
                <p:cNvPr id="37" name="Ellipse 36">
                  <a:extLst>
                    <a:ext uri="{FF2B5EF4-FFF2-40B4-BE49-F238E27FC236}">
                      <a16:creationId xmlns:a16="http://schemas.microsoft.com/office/drawing/2014/main" id="{2B3D728E-B722-4943-A82D-098F22D1BF91}"/>
                    </a:ext>
                  </a:extLst>
                </p:cNvPr>
                <p:cNvSpPr/>
                <p:nvPr/>
              </p:nvSpPr>
              <p:spPr>
                <a:xfrm rot="721312">
                  <a:off x="3618245" y="1831413"/>
                  <a:ext cx="1448729" cy="524706"/>
                </a:xfrm>
                <a:prstGeom prst="ellipse">
                  <a:avLst/>
                </a:prstGeom>
                <a:noFill/>
                <a:ln w="28575" cmpd="sng">
                  <a:solidFill>
                    <a:schemeClr val="bg2"/>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sp>
              <p:nvSpPr>
                <p:cNvPr id="38" name="Ellipse 37">
                  <a:extLst>
                    <a:ext uri="{FF2B5EF4-FFF2-40B4-BE49-F238E27FC236}">
                      <a16:creationId xmlns:a16="http://schemas.microsoft.com/office/drawing/2014/main" id="{1A574D4D-5A05-EA4D-934B-180529237E5B}"/>
                    </a:ext>
                  </a:extLst>
                </p:cNvPr>
                <p:cNvSpPr/>
                <p:nvPr/>
              </p:nvSpPr>
              <p:spPr>
                <a:xfrm rot="21274664">
                  <a:off x="3546525" y="1802741"/>
                  <a:ext cx="1448731" cy="521840"/>
                </a:xfrm>
                <a:prstGeom prst="ellipse">
                  <a:avLst/>
                </a:prstGeom>
                <a:noFill/>
                <a:ln w="28575" cmpd="sng">
                  <a:solidFill>
                    <a:schemeClr val="accent2"/>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sp>
              <p:nvSpPr>
                <p:cNvPr id="39" name="Ellipse 38">
                  <a:extLst>
                    <a:ext uri="{FF2B5EF4-FFF2-40B4-BE49-F238E27FC236}">
                      <a16:creationId xmlns:a16="http://schemas.microsoft.com/office/drawing/2014/main" id="{FDEC1A4F-8EA1-AC4F-AF88-13C43CF77D7E}"/>
                    </a:ext>
                  </a:extLst>
                </p:cNvPr>
                <p:cNvSpPr/>
                <p:nvPr/>
              </p:nvSpPr>
              <p:spPr>
                <a:xfrm>
                  <a:off x="3506362" y="1751130"/>
                  <a:ext cx="1448731" cy="524706"/>
                </a:xfrm>
                <a:prstGeom prst="ellipse">
                  <a:avLst/>
                </a:prstGeom>
                <a:noFill/>
                <a:ln w="28575" cmpd="sng"/>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grpSp>
          <p:sp>
            <p:nvSpPr>
              <p:cNvPr id="40" name="Ellipse 39">
                <a:extLst>
                  <a:ext uri="{FF2B5EF4-FFF2-40B4-BE49-F238E27FC236}">
                    <a16:creationId xmlns:a16="http://schemas.microsoft.com/office/drawing/2014/main" id="{AB7CEBCD-51A5-FC4C-A8E6-AD45D819BEF2}"/>
                  </a:ext>
                </a:extLst>
              </p:cNvPr>
              <p:cNvSpPr/>
              <p:nvPr/>
            </p:nvSpPr>
            <p:spPr>
              <a:xfrm rot="21277532">
                <a:off x="3618245" y="1805607"/>
                <a:ext cx="1448729" cy="524708"/>
              </a:xfrm>
              <a:prstGeom prst="ellipse">
                <a:avLst/>
              </a:prstGeom>
              <a:noFill/>
              <a:ln w="28575" cmpd="sng">
                <a:solidFill>
                  <a:srgbClr val="EFA72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grpSp>
      </p:grpSp>
      <p:cxnSp>
        <p:nvCxnSpPr>
          <p:cNvPr id="14" name="Connecteur droit 13">
            <a:extLst>
              <a:ext uri="{FF2B5EF4-FFF2-40B4-BE49-F238E27FC236}">
                <a16:creationId xmlns:a16="http://schemas.microsoft.com/office/drawing/2014/main" id="{110E84C9-65CB-3C44-B3F4-3DC5A15AA2ED}"/>
              </a:ext>
            </a:extLst>
          </p:cNvPr>
          <p:cNvCxnSpPr/>
          <p:nvPr/>
        </p:nvCxnSpPr>
        <p:spPr>
          <a:xfrm flipV="1">
            <a:off x="2255838" y="1965325"/>
            <a:ext cx="0" cy="1827213"/>
          </a:xfrm>
          <a:prstGeom prst="line">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246790" name="ZoneTexte 52">
            <a:extLst>
              <a:ext uri="{FF2B5EF4-FFF2-40B4-BE49-F238E27FC236}">
                <a16:creationId xmlns:a16="http://schemas.microsoft.com/office/drawing/2014/main" id="{476386CE-1AA2-FB48-8CA1-4739FF899EC6}"/>
              </a:ext>
            </a:extLst>
          </p:cNvPr>
          <p:cNvSpPr txBox="1">
            <a:spLocks noChangeArrowheads="1"/>
          </p:cNvSpPr>
          <p:nvPr/>
        </p:nvSpPr>
        <p:spPr bwMode="auto">
          <a:xfrm>
            <a:off x="4575175" y="1560513"/>
            <a:ext cx="388143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algn="ctr" eaLnBrk="1" hangingPunct="1"/>
            <a:r>
              <a:rPr lang="en-US" altLang="en-US"/>
              <a:t>Evidence Lower bound (ELBO)</a:t>
            </a:r>
          </a:p>
        </p:txBody>
      </p:sp>
      <p:sp>
        <p:nvSpPr>
          <p:cNvPr id="6" name="ZoneTexte 5">
            <a:extLst>
              <a:ext uri="{FF2B5EF4-FFF2-40B4-BE49-F238E27FC236}">
                <a16:creationId xmlns:a16="http://schemas.microsoft.com/office/drawing/2014/main" id="{7D53CC35-D390-F34C-8524-73E8CAE0F93E}"/>
              </a:ext>
            </a:extLst>
          </p:cNvPr>
          <p:cNvSpPr txBox="1"/>
          <p:nvPr/>
        </p:nvSpPr>
        <p:spPr>
          <a:xfrm>
            <a:off x="4729163" y="2768600"/>
            <a:ext cx="4414837" cy="923925"/>
          </a:xfrm>
          <a:prstGeom prst="rect">
            <a:avLst/>
          </a:prstGeom>
          <a:noFill/>
        </p:spPr>
        <p:txBody>
          <a:bodyPr>
            <a:spAutoFit/>
          </a:bodyPr>
          <a:lstStyle/>
          <a:p>
            <a:pPr eaLnBrk="1" hangingPunct="1">
              <a:defRPr/>
            </a:pPr>
            <a:r>
              <a:rPr lang="en-US">
                <a:solidFill>
                  <a:schemeClr val="bg2"/>
                </a:solidFill>
                <a:latin typeface="Calibri" charset="0"/>
                <a:ea typeface="ＭＳ Ｐゴシック" charset="0"/>
                <a:cs typeface="ＭＳ Ｐゴシック" charset="0"/>
              </a:rPr>
              <a:t>Encoding for given channel</a:t>
            </a:r>
          </a:p>
          <a:p>
            <a:pPr eaLnBrk="1" hangingPunct="1">
              <a:defRPr/>
            </a:pPr>
            <a:r>
              <a:rPr lang="en-US">
                <a:solidFill>
                  <a:schemeClr val="accent2"/>
                </a:solidFill>
                <a:latin typeface="Calibri" charset="0"/>
                <a:ea typeface="ＭＳ Ｐゴシック" charset="0"/>
                <a:cs typeface="ＭＳ Ｐゴシック" charset="0"/>
              </a:rPr>
              <a:t>Reconstruction of all channels</a:t>
            </a:r>
          </a:p>
          <a:p>
            <a:pPr eaLnBrk="1" hangingPunct="1">
              <a:defRPr/>
            </a:pPr>
            <a:r>
              <a:rPr lang="en-US">
                <a:solidFill>
                  <a:schemeClr val="accent1">
                    <a:lumMod val="60000"/>
                    <a:lumOff val="40000"/>
                  </a:schemeClr>
                </a:solidFill>
                <a:latin typeface="Calibri" charset="0"/>
                <a:ea typeface="ＭＳ Ｐゴシック" charset="0"/>
                <a:cs typeface="ＭＳ Ｐゴシック" charset="0"/>
              </a:rPr>
              <a:t>Regularization: </a:t>
            </a:r>
            <a:r>
              <a:rPr lang="en-US" err="1">
                <a:solidFill>
                  <a:schemeClr val="accent1">
                    <a:lumMod val="60000"/>
                    <a:lumOff val="40000"/>
                  </a:schemeClr>
                </a:solidFill>
                <a:latin typeface="Calibri" charset="0"/>
                <a:ea typeface="ＭＳ Ｐゴシック" charset="0"/>
                <a:cs typeface="ＭＳ Ｐゴシック" charset="0"/>
              </a:rPr>
              <a:t>sparsity</a:t>
            </a:r>
            <a:r>
              <a:rPr lang="en-US">
                <a:solidFill>
                  <a:schemeClr val="accent1">
                    <a:lumMod val="60000"/>
                    <a:lumOff val="40000"/>
                  </a:schemeClr>
                </a:solidFill>
                <a:latin typeface="Calibri" charset="0"/>
                <a:ea typeface="ＭＳ Ｐゴシック" charset="0"/>
                <a:cs typeface="ＭＳ Ｐゴシック" charset="0"/>
              </a:rPr>
              <a:t> inducing prior</a:t>
            </a:r>
          </a:p>
        </p:txBody>
      </p:sp>
      <p:sp>
        <p:nvSpPr>
          <p:cNvPr id="42" name="Ellipse 41">
            <a:extLst>
              <a:ext uri="{FF2B5EF4-FFF2-40B4-BE49-F238E27FC236}">
                <a16:creationId xmlns:a16="http://schemas.microsoft.com/office/drawing/2014/main" id="{F81DD2D2-4235-A14C-9D30-7E15075978B4}"/>
              </a:ext>
            </a:extLst>
          </p:cNvPr>
          <p:cNvSpPr/>
          <p:nvPr/>
        </p:nvSpPr>
        <p:spPr>
          <a:xfrm>
            <a:off x="6834188" y="2098675"/>
            <a:ext cx="1917700" cy="374650"/>
          </a:xfrm>
          <a:prstGeom prst="ellipse">
            <a:avLst/>
          </a:prstGeom>
          <a:noFill/>
          <a:ln w="28575" cmpd="sng">
            <a:solidFill>
              <a:schemeClr val="accent1">
                <a:lumMod val="60000"/>
                <a:lumOff val="40000"/>
              </a:schemeClr>
            </a:solidFill>
            <a:prstDash val="dot"/>
          </a:ln>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sp>
        <p:nvSpPr>
          <p:cNvPr id="246793" name="Rectangle 7">
            <a:extLst>
              <a:ext uri="{FF2B5EF4-FFF2-40B4-BE49-F238E27FC236}">
                <a16:creationId xmlns:a16="http://schemas.microsoft.com/office/drawing/2014/main" id="{3BC97F5A-7BB4-C247-BE82-45766B1C8A20}"/>
              </a:ext>
            </a:extLst>
          </p:cNvPr>
          <p:cNvSpPr>
            <a:spLocks noChangeArrowheads="1"/>
          </p:cNvSpPr>
          <p:nvPr/>
        </p:nvSpPr>
        <p:spPr bwMode="auto">
          <a:xfrm>
            <a:off x="4429125" y="3641725"/>
            <a:ext cx="4572000"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algn="ctr" eaLnBrk="1" hangingPunct="1"/>
            <a:r>
              <a:rPr lang="en-US" altLang="en-US" sz="1200"/>
              <a:t>[Kingma et al, NIPS, 2015; Molchanov et al, ICML 2017]</a:t>
            </a:r>
          </a:p>
        </p:txBody>
      </p:sp>
      <p:sp>
        <p:nvSpPr>
          <p:cNvPr id="46" name="Ellipse 45">
            <a:extLst>
              <a:ext uri="{FF2B5EF4-FFF2-40B4-BE49-F238E27FC236}">
                <a16:creationId xmlns:a16="http://schemas.microsoft.com/office/drawing/2014/main" id="{D261E44C-11CF-814A-9E38-09B132DA55A7}"/>
              </a:ext>
            </a:extLst>
          </p:cNvPr>
          <p:cNvSpPr/>
          <p:nvPr/>
        </p:nvSpPr>
        <p:spPr>
          <a:xfrm>
            <a:off x="4924425" y="2227263"/>
            <a:ext cx="512763" cy="374650"/>
          </a:xfrm>
          <a:prstGeom prst="ellipse">
            <a:avLst/>
          </a:prstGeom>
          <a:noFill/>
          <a:ln w="28575" cmpd="sng">
            <a:solidFill>
              <a:schemeClr val="bg2"/>
            </a:solidFill>
            <a:prstDash val="dot"/>
          </a:ln>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sp>
        <p:nvSpPr>
          <p:cNvPr id="47" name="Ellipse 46">
            <a:extLst>
              <a:ext uri="{FF2B5EF4-FFF2-40B4-BE49-F238E27FC236}">
                <a16:creationId xmlns:a16="http://schemas.microsoft.com/office/drawing/2014/main" id="{A279C78A-F5F4-7C40-BE7F-C08D50B8A3F2}"/>
              </a:ext>
            </a:extLst>
          </p:cNvPr>
          <p:cNvSpPr/>
          <p:nvPr/>
        </p:nvSpPr>
        <p:spPr>
          <a:xfrm>
            <a:off x="5299075" y="2116138"/>
            <a:ext cx="1465263" cy="374650"/>
          </a:xfrm>
          <a:prstGeom prst="ellipse">
            <a:avLst/>
          </a:prstGeom>
          <a:noFill/>
          <a:ln w="28575" cmpd="sng">
            <a:solidFill>
              <a:schemeClr val="accent2"/>
            </a:solidFill>
            <a:prstDash val="dot"/>
          </a:ln>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cxnSp>
        <p:nvCxnSpPr>
          <p:cNvPr id="45" name="Connecteur droit 44">
            <a:extLst>
              <a:ext uri="{FF2B5EF4-FFF2-40B4-BE49-F238E27FC236}">
                <a16:creationId xmlns:a16="http://schemas.microsoft.com/office/drawing/2014/main" id="{BEF002E4-0B66-C843-845D-523FA0280634}"/>
              </a:ext>
            </a:extLst>
          </p:cNvPr>
          <p:cNvCxnSpPr/>
          <p:nvPr/>
        </p:nvCxnSpPr>
        <p:spPr bwMode="auto">
          <a:xfrm flipV="1">
            <a:off x="2255838" y="1965325"/>
            <a:ext cx="0" cy="1827213"/>
          </a:xfrm>
          <a:prstGeom prst="line">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246797" name="ZoneTexte 50">
            <a:extLst>
              <a:ext uri="{FF2B5EF4-FFF2-40B4-BE49-F238E27FC236}">
                <a16:creationId xmlns:a16="http://schemas.microsoft.com/office/drawing/2014/main" id="{0D57674B-EFFA-1341-8FC8-6B2C822F7E05}"/>
              </a:ext>
            </a:extLst>
          </p:cNvPr>
          <p:cNvSpPr txBox="1">
            <a:spLocks noChangeArrowheads="1"/>
          </p:cNvSpPr>
          <p:nvPr/>
        </p:nvSpPr>
        <p:spPr bwMode="auto">
          <a:xfrm>
            <a:off x="227013" y="3543300"/>
            <a:ext cx="16541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eaLnBrk="1" hangingPunct="1"/>
            <a:r>
              <a:rPr lang="en-US" altLang="en-US"/>
              <a:t>minimize</a:t>
            </a:r>
          </a:p>
        </p:txBody>
      </p:sp>
      <p:sp>
        <p:nvSpPr>
          <p:cNvPr id="246798" name="Rectangle 48">
            <a:extLst>
              <a:ext uri="{FF2B5EF4-FFF2-40B4-BE49-F238E27FC236}">
                <a16:creationId xmlns:a16="http://schemas.microsoft.com/office/drawing/2014/main" id="{E1EB86AA-6CCE-1245-B1F1-E3A9CC608DA2}"/>
              </a:ext>
            </a:extLst>
          </p:cNvPr>
          <p:cNvSpPr>
            <a:spLocks noChangeArrowheads="1"/>
          </p:cNvSpPr>
          <p:nvPr/>
        </p:nvSpPr>
        <p:spPr bwMode="auto">
          <a:xfrm>
            <a:off x="1347788" y="4805363"/>
            <a:ext cx="69437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algn="ctr" eaLnBrk="1" hangingPunct="1"/>
            <a:r>
              <a:rPr lang="en-US" altLang="en-US" sz="1400" b="1">
                <a:solidFill>
                  <a:schemeClr val="bg1"/>
                </a:solidFill>
              </a:rPr>
              <a:t>Antelmi, Ayache, Robert and Lorenzi, ICML 2019</a:t>
            </a:r>
            <a:endParaRPr lang="fr-FR" altLang="en-US" sz="1400" b="1">
              <a:solidFill>
                <a:schemeClr val="bg1"/>
              </a:solidFill>
            </a:endParaRPr>
          </a:p>
        </p:txBody>
      </p:sp>
      <p:pic>
        <p:nvPicPr>
          <p:cNvPr id="4" name="Graphic 6">
            <a:extLst>
              <a:ext uri="{FF2B5EF4-FFF2-40B4-BE49-F238E27FC236}">
                <a16:creationId xmlns:a16="http://schemas.microsoft.com/office/drawing/2014/main" id="{DDD6FC4B-8773-4A1D-98BC-8C4E7AA1FB2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328873" y="2032712"/>
            <a:ext cx="4380205" cy="545323"/>
          </a:xfrm>
          <a:prstGeom prst="rect">
            <a:avLst/>
          </a:prstGeom>
        </p:spPr>
      </p:pic>
      <p:pic>
        <p:nvPicPr>
          <p:cNvPr id="7" name="Graphic 3">
            <a:extLst>
              <a:ext uri="{FF2B5EF4-FFF2-40B4-BE49-F238E27FC236}">
                <a16:creationId xmlns:a16="http://schemas.microsoft.com/office/drawing/2014/main" id="{F95D4836-6882-4912-94A3-CBD035A9BF1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81928" y="3951036"/>
            <a:ext cx="3324380" cy="273284"/>
          </a:xfrm>
          <a:prstGeom prst="rect">
            <a:avLst/>
          </a:prstGeom>
        </p:spPr>
      </p:pic>
      <p:grpSp>
        <p:nvGrpSpPr>
          <p:cNvPr id="8" name="Group 7">
            <a:extLst>
              <a:ext uri="{FF2B5EF4-FFF2-40B4-BE49-F238E27FC236}">
                <a16:creationId xmlns:a16="http://schemas.microsoft.com/office/drawing/2014/main" id="{234FBBAC-C2E1-4761-8B52-FCF5152546DA}"/>
              </a:ext>
            </a:extLst>
          </p:cNvPr>
          <p:cNvGrpSpPr/>
          <p:nvPr/>
        </p:nvGrpSpPr>
        <p:grpSpPr>
          <a:xfrm>
            <a:off x="2553998" y="2998803"/>
            <a:ext cx="912856" cy="184832"/>
            <a:chOff x="7156343" y="2623089"/>
            <a:chExt cx="1863670" cy="371960"/>
          </a:xfrm>
        </p:grpSpPr>
        <p:sp>
          <p:nvSpPr>
            <p:cNvPr id="51" name="Rectangle 50">
              <a:extLst>
                <a:ext uri="{FF2B5EF4-FFF2-40B4-BE49-F238E27FC236}">
                  <a16:creationId xmlns:a16="http://schemas.microsoft.com/office/drawing/2014/main" id="{1B29F517-97A1-4BF8-BE79-F38B910DD5D7}"/>
                </a:ext>
              </a:extLst>
            </p:cNvPr>
            <p:cNvSpPr/>
            <p:nvPr/>
          </p:nvSpPr>
          <p:spPr>
            <a:xfrm>
              <a:off x="7156343" y="2623089"/>
              <a:ext cx="1863670" cy="371960"/>
            </a:xfrm>
            <a:prstGeom prst="rect">
              <a:avLst/>
            </a:prstGeom>
            <a:solidFill>
              <a:schemeClr val="bg1"/>
            </a:solidFill>
            <a:ln>
              <a:solidFill>
                <a:srgbClr val="0070C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2" name="Graphic 2">
              <a:extLst>
                <a:ext uri="{FF2B5EF4-FFF2-40B4-BE49-F238E27FC236}">
                  <a16:creationId xmlns:a16="http://schemas.microsoft.com/office/drawing/2014/main" id="{477DB628-244D-4A83-ABBA-78E6B7DD859E}"/>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181529" y="2694942"/>
              <a:ext cx="1818138" cy="233096"/>
            </a:xfrm>
            <a:prstGeom prst="rect">
              <a:avLst/>
            </a:prstGeom>
          </p:spPr>
        </p:pic>
      </p:gr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785" name="Espace réservé du numéro de diapositive 3">
            <a:extLst>
              <a:ext uri="{FF2B5EF4-FFF2-40B4-BE49-F238E27FC236}">
                <a16:creationId xmlns:a16="http://schemas.microsoft.com/office/drawing/2014/main" id="{1E8253BF-137D-9B4A-BB5A-969B528600EE}"/>
              </a:ext>
            </a:extLst>
          </p:cNvPr>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r>
              <a:rPr lang="fr-FR" altLang="en-US">
                <a:solidFill>
                  <a:schemeClr val="bg1"/>
                </a:solidFill>
                <a:latin typeface="Arial" panose="020B0604020202020204" pitchFamily="34" charset="0"/>
              </a:rPr>
              <a:t>- </a:t>
            </a:r>
            <a:fld id="{EF7DB06F-8449-BD4F-99F6-86F111340D16}" type="slidenum">
              <a:rPr lang="fr-FR" altLang="en-US">
                <a:solidFill>
                  <a:schemeClr val="bg1"/>
                </a:solidFill>
                <a:latin typeface="Arial" panose="020B0604020202020204" pitchFamily="34" charset="0"/>
              </a:rPr>
              <a:pPr/>
              <a:t>74</a:t>
            </a:fld>
            <a:endParaRPr lang="fr-FR" altLang="en-US">
              <a:solidFill>
                <a:schemeClr val="bg1"/>
              </a:solidFill>
              <a:latin typeface="Arial" panose="020B0604020202020204" pitchFamily="34" charset="0"/>
            </a:endParaRPr>
          </a:p>
        </p:txBody>
      </p:sp>
      <p:sp>
        <p:nvSpPr>
          <p:cNvPr id="36" name="Titre 1">
            <a:extLst>
              <a:ext uri="{FF2B5EF4-FFF2-40B4-BE49-F238E27FC236}">
                <a16:creationId xmlns:a16="http://schemas.microsoft.com/office/drawing/2014/main" id="{9CDDFB23-1873-584A-B452-1C31F339DE88}"/>
              </a:ext>
            </a:extLst>
          </p:cNvPr>
          <p:cNvSpPr txBox="1">
            <a:spLocks/>
          </p:cNvSpPr>
          <p:nvPr/>
        </p:nvSpPr>
        <p:spPr>
          <a:xfrm>
            <a:off x="-369888" y="28575"/>
            <a:ext cx="9996488" cy="857250"/>
          </a:xfrm>
          <a:prstGeom prst="rect">
            <a:avLst/>
          </a:prstGeom>
        </p:spPr>
        <p:txBody>
          <a:bodyPr lIns="91440" tIns="45720" rIns="91440" bIns="45720" anchor="t">
            <a:normAutofit fontScale="97500"/>
          </a:bodyPr>
          <a:lstStyle>
            <a:lvl1pPr algn="l" rtl="0" eaLnBrk="1" fontAlgn="base" hangingPunct="1">
              <a:spcBef>
                <a:spcPct val="0"/>
              </a:spcBef>
              <a:spcAft>
                <a:spcPct val="0"/>
              </a:spcAft>
              <a:defRPr sz="3300" b="1">
                <a:solidFill>
                  <a:schemeClr val="tx2"/>
                </a:solidFill>
                <a:latin typeface="+mj-lt"/>
                <a:ea typeface="+mj-ea"/>
                <a:cs typeface="+mj-cs"/>
              </a:defRPr>
            </a:lvl1pPr>
            <a:lvl2pPr algn="l" rtl="0" eaLnBrk="1" fontAlgn="base" hangingPunct="1">
              <a:spcBef>
                <a:spcPct val="0"/>
              </a:spcBef>
              <a:spcAft>
                <a:spcPct val="0"/>
              </a:spcAft>
              <a:defRPr sz="3300" b="1">
                <a:solidFill>
                  <a:schemeClr val="tx2"/>
                </a:solidFill>
                <a:latin typeface="Arial" charset="0"/>
                <a:ea typeface="ＭＳ Ｐゴシック" charset="0"/>
                <a:cs typeface="Arial" charset="0"/>
              </a:defRPr>
            </a:lvl2pPr>
            <a:lvl3pPr algn="l" rtl="0" eaLnBrk="1" fontAlgn="base" hangingPunct="1">
              <a:spcBef>
                <a:spcPct val="0"/>
              </a:spcBef>
              <a:spcAft>
                <a:spcPct val="0"/>
              </a:spcAft>
              <a:defRPr sz="3300" b="1">
                <a:solidFill>
                  <a:schemeClr val="tx2"/>
                </a:solidFill>
                <a:latin typeface="Arial" charset="0"/>
                <a:ea typeface="ＭＳ Ｐゴシック" charset="0"/>
                <a:cs typeface="Arial" charset="0"/>
              </a:defRPr>
            </a:lvl3pPr>
            <a:lvl4pPr algn="l" rtl="0" eaLnBrk="1" fontAlgn="base" hangingPunct="1">
              <a:spcBef>
                <a:spcPct val="0"/>
              </a:spcBef>
              <a:spcAft>
                <a:spcPct val="0"/>
              </a:spcAft>
              <a:defRPr sz="3300" b="1">
                <a:solidFill>
                  <a:schemeClr val="tx2"/>
                </a:solidFill>
                <a:latin typeface="Arial" charset="0"/>
                <a:ea typeface="ＭＳ Ｐゴシック" charset="0"/>
                <a:cs typeface="Arial" charset="0"/>
              </a:defRPr>
            </a:lvl4pPr>
            <a:lvl5pPr algn="l" rtl="0" eaLnBrk="1" fontAlgn="base" hangingPunct="1">
              <a:spcBef>
                <a:spcPct val="0"/>
              </a:spcBef>
              <a:spcAft>
                <a:spcPct val="0"/>
              </a:spcAft>
              <a:defRPr sz="3300" b="1">
                <a:solidFill>
                  <a:schemeClr val="tx2"/>
                </a:solidFill>
                <a:latin typeface="Arial" charset="0"/>
                <a:ea typeface="ＭＳ Ｐゴシック" charset="0"/>
                <a:cs typeface="Arial" charset="0"/>
              </a:defRPr>
            </a:lvl5pPr>
            <a:lvl6pPr marL="457200" algn="l" rtl="0" eaLnBrk="1" fontAlgn="base" hangingPunct="1">
              <a:spcBef>
                <a:spcPct val="0"/>
              </a:spcBef>
              <a:spcAft>
                <a:spcPct val="0"/>
              </a:spcAft>
              <a:defRPr sz="3300" b="1">
                <a:solidFill>
                  <a:schemeClr val="tx2"/>
                </a:solidFill>
                <a:latin typeface="Arial" charset="0"/>
                <a:ea typeface="ＭＳ Ｐゴシック" charset="0"/>
                <a:cs typeface="Arial" charset="0"/>
              </a:defRPr>
            </a:lvl6pPr>
            <a:lvl7pPr marL="914400" algn="l" rtl="0" eaLnBrk="1" fontAlgn="base" hangingPunct="1">
              <a:spcBef>
                <a:spcPct val="0"/>
              </a:spcBef>
              <a:spcAft>
                <a:spcPct val="0"/>
              </a:spcAft>
              <a:defRPr sz="3300" b="1">
                <a:solidFill>
                  <a:schemeClr val="tx2"/>
                </a:solidFill>
                <a:latin typeface="Arial" charset="0"/>
                <a:ea typeface="ＭＳ Ｐゴシック" charset="0"/>
                <a:cs typeface="Arial" charset="0"/>
              </a:defRPr>
            </a:lvl7pPr>
            <a:lvl8pPr marL="1371600" algn="l" rtl="0" eaLnBrk="1" fontAlgn="base" hangingPunct="1">
              <a:spcBef>
                <a:spcPct val="0"/>
              </a:spcBef>
              <a:spcAft>
                <a:spcPct val="0"/>
              </a:spcAft>
              <a:defRPr sz="3300" b="1">
                <a:solidFill>
                  <a:schemeClr val="tx2"/>
                </a:solidFill>
                <a:latin typeface="Arial" charset="0"/>
                <a:ea typeface="ＭＳ Ｐゴシック" charset="0"/>
                <a:cs typeface="Arial" charset="0"/>
              </a:defRPr>
            </a:lvl8pPr>
            <a:lvl9pPr marL="1828800" algn="l" rtl="0" eaLnBrk="1" fontAlgn="base" hangingPunct="1">
              <a:spcBef>
                <a:spcPct val="0"/>
              </a:spcBef>
              <a:spcAft>
                <a:spcPct val="0"/>
              </a:spcAft>
              <a:defRPr sz="3300" b="1">
                <a:solidFill>
                  <a:schemeClr val="tx2"/>
                </a:solidFill>
                <a:latin typeface="Arial" charset="0"/>
                <a:ea typeface="ＭＳ Ｐゴシック" charset="0"/>
                <a:cs typeface="Arial" charset="0"/>
              </a:defRPr>
            </a:lvl9pPr>
          </a:lstStyle>
          <a:p>
            <a:pPr algn="ctr">
              <a:defRPr/>
            </a:pPr>
            <a:r>
              <a:rPr lang="fr-FR" sz="2700">
                <a:solidFill>
                  <a:schemeClr val="tx1"/>
                </a:solidFill>
                <a:latin typeface="Calibri"/>
                <a:cs typeface="Calibri"/>
              </a:rPr>
              <a:t>Classic Implementation (non sparse)</a:t>
            </a:r>
          </a:p>
        </p:txBody>
      </p:sp>
      <p:sp>
        <p:nvSpPr>
          <p:cNvPr id="246798" name="Rectangle 48">
            <a:extLst>
              <a:ext uri="{FF2B5EF4-FFF2-40B4-BE49-F238E27FC236}">
                <a16:creationId xmlns:a16="http://schemas.microsoft.com/office/drawing/2014/main" id="{E1EB86AA-6CCE-1245-B1F1-E3A9CC608DA2}"/>
              </a:ext>
            </a:extLst>
          </p:cNvPr>
          <p:cNvSpPr>
            <a:spLocks noChangeArrowheads="1"/>
          </p:cNvSpPr>
          <p:nvPr/>
        </p:nvSpPr>
        <p:spPr bwMode="auto">
          <a:xfrm>
            <a:off x="1347788" y="4805363"/>
            <a:ext cx="69437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algn="ctr" eaLnBrk="1" hangingPunct="1"/>
            <a:r>
              <a:rPr lang="en-US" altLang="en-US" sz="1400" b="1">
                <a:solidFill>
                  <a:schemeClr val="bg1"/>
                </a:solidFill>
              </a:rPr>
              <a:t>Antelmi, Ayache, Robert and Lorenzi, ICML 2019</a:t>
            </a:r>
            <a:endParaRPr lang="fr-FR" altLang="en-US" sz="1400" b="1">
              <a:solidFill>
                <a:schemeClr val="bg1"/>
              </a:solidFill>
            </a:endParaRPr>
          </a:p>
        </p:txBody>
      </p:sp>
      <p:grpSp>
        <p:nvGrpSpPr>
          <p:cNvPr id="15" name="Group 14">
            <a:extLst>
              <a:ext uri="{FF2B5EF4-FFF2-40B4-BE49-F238E27FC236}">
                <a16:creationId xmlns:a16="http://schemas.microsoft.com/office/drawing/2014/main" id="{F0B35A95-52DB-4DA4-A6C5-0DBF7002AF25}"/>
              </a:ext>
            </a:extLst>
          </p:cNvPr>
          <p:cNvGrpSpPr/>
          <p:nvPr/>
        </p:nvGrpSpPr>
        <p:grpSpPr>
          <a:xfrm>
            <a:off x="2381898" y="853402"/>
            <a:ext cx="4380205" cy="867383"/>
            <a:chOff x="1868517" y="669360"/>
            <a:chExt cx="4380205" cy="867383"/>
          </a:xfrm>
        </p:grpSpPr>
        <p:pic>
          <p:nvPicPr>
            <p:cNvPr id="9" name="Graphic 6">
              <a:extLst>
                <a:ext uri="{FF2B5EF4-FFF2-40B4-BE49-F238E27FC236}">
                  <a16:creationId xmlns:a16="http://schemas.microsoft.com/office/drawing/2014/main" id="{F4C17498-AEA9-4DAF-83D5-EF75B467FC0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868517" y="991420"/>
              <a:ext cx="4380205" cy="545323"/>
            </a:xfrm>
            <a:prstGeom prst="rect">
              <a:avLst/>
            </a:prstGeom>
          </p:spPr>
        </p:pic>
        <p:sp>
          <p:nvSpPr>
            <p:cNvPr id="11" name="ZoneTexte 52">
              <a:extLst>
                <a:ext uri="{FF2B5EF4-FFF2-40B4-BE49-F238E27FC236}">
                  <a16:creationId xmlns:a16="http://schemas.microsoft.com/office/drawing/2014/main" id="{FA46D4D4-52EA-45C6-AE38-3F4044BD3247}"/>
                </a:ext>
              </a:extLst>
            </p:cNvPr>
            <p:cNvSpPr txBox="1">
              <a:spLocks noChangeArrowheads="1"/>
            </p:cNvSpPr>
            <p:nvPr/>
          </p:nvSpPr>
          <p:spPr bwMode="auto">
            <a:xfrm>
              <a:off x="2119662" y="669360"/>
              <a:ext cx="388143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algn="ctr" eaLnBrk="1" hangingPunct="1"/>
              <a:r>
                <a:rPr lang="en-US" altLang="en-US"/>
                <a:t>Evidence Lower bound (ELBO)</a:t>
              </a:r>
            </a:p>
          </p:txBody>
        </p:sp>
      </p:grpSp>
      <p:sp>
        <p:nvSpPr>
          <p:cNvPr id="19" name="ZoneTexte 52">
            <a:extLst>
              <a:ext uri="{FF2B5EF4-FFF2-40B4-BE49-F238E27FC236}">
                <a16:creationId xmlns:a16="http://schemas.microsoft.com/office/drawing/2014/main" id="{DBF9468A-FEFF-45A1-AECF-974E5372DC39}"/>
              </a:ext>
            </a:extLst>
          </p:cNvPr>
          <p:cNvSpPr txBox="1">
            <a:spLocks noChangeArrowheads="1"/>
          </p:cNvSpPr>
          <p:nvPr/>
        </p:nvSpPr>
        <p:spPr bwMode="auto">
          <a:xfrm>
            <a:off x="2017955" y="2277308"/>
            <a:ext cx="1794010"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spAutoFit/>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algn="r"/>
            <a:r>
              <a:rPr lang="en-US">
                <a:latin typeface="Calibri"/>
                <a:ea typeface="ＭＳ Ｐゴシック"/>
                <a:cs typeface="Calibri"/>
              </a:rPr>
              <a:t>Reconstructions:</a:t>
            </a:r>
            <a:endParaRPr lang="en-US"/>
          </a:p>
          <a:p>
            <a:pPr algn="r"/>
            <a:endParaRPr lang="en-US">
              <a:latin typeface="Calibri"/>
              <a:ea typeface="ＭＳ Ｐゴシック"/>
              <a:cs typeface="Calibri"/>
            </a:endParaRPr>
          </a:p>
          <a:p>
            <a:pPr algn="r"/>
            <a:r>
              <a:rPr lang="en-US" altLang="en-US">
                <a:latin typeface="Calibri"/>
                <a:ea typeface="ＭＳ Ｐゴシック"/>
              </a:rPr>
              <a:t>Encodings:</a:t>
            </a:r>
            <a:endParaRPr lang="en-US"/>
          </a:p>
          <a:p>
            <a:pPr algn="r"/>
            <a:endParaRPr lang="en-US" altLang="en-US">
              <a:latin typeface="Calibri"/>
              <a:ea typeface="ＭＳ Ｐゴシック"/>
            </a:endParaRPr>
          </a:p>
          <a:p>
            <a:pPr algn="r"/>
            <a:r>
              <a:rPr lang="en-US" altLang="en-US">
                <a:latin typeface="Calibri"/>
                <a:ea typeface="ＭＳ Ｐゴシック"/>
              </a:rPr>
              <a:t>Prior:</a:t>
            </a:r>
            <a:endParaRPr lang="en-US" altLang="en-US"/>
          </a:p>
        </p:txBody>
      </p:sp>
      <p:pic>
        <p:nvPicPr>
          <p:cNvPr id="2" name="Graphic 2">
            <a:extLst>
              <a:ext uri="{FF2B5EF4-FFF2-40B4-BE49-F238E27FC236}">
                <a16:creationId xmlns:a16="http://schemas.microsoft.com/office/drawing/2014/main" id="{F51AE84D-A1C0-44BD-A3FA-FB9FDA0343B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912353" y="2304875"/>
            <a:ext cx="3242050" cy="1361940"/>
          </a:xfrm>
          <a:prstGeom prst="rect">
            <a:avLst/>
          </a:prstGeom>
        </p:spPr>
      </p:pic>
    </p:spTree>
    <p:extLst>
      <p:ext uri="{BB962C8B-B14F-4D97-AF65-F5344CB8AC3E}">
        <p14:creationId xmlns:p14="http://schemas.microsoft.com/office/powerpoint/2010/main" val="213198254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785" name="Espace réservé du numéro de diapositive 3">
            <a:extLst>
              <a:ext uri="{FF2B5EF4-FFF2-40B4-BE49-F238E27FC236}">
                <a16:creationId xmlns:a16="http://schemas.microsoft.com/office/drawing/2014/main" id="{1E8253BF-137D-9B4A-BB5A-969B528600EE}"/>
              </a:ext>
            </a:extLst>
          </p:cNvPr>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r>
              <a:rPr lang="fr-FR" altLang="en-US">
                <a:solidFill>
                  <a:schemeClr val="bg1"/>
                </a:solidFill>
                <a:latin typeface="Arial" panose="020B0604020202020204" pitchFamily="34" charset="0"/>
              </a:rPr>
              <a:t>- </a:t>
            </a:r>
            <a:fld id="{EF7DB06F-8449-BD4F-99F6-86F111340D16}" type="slidenum">
              <a:rPr lang="fr-FR" altLang="en-US">
                <a:solidFill>
                  <a:schemeClr val="bg1"/>
                </a:solidFill>
                <a:latin typeface="Arial" panose="020B0604020202020204" pitchFamily="34" charset="0"/>
              </a:rPr>
              <a:pPr/>
              <a:t>75</a:t>
            </a:fld>
            <a:endParaRPr lang="fr-FR" altLang="en-US">
              <a:solidFill>
                <a:schemeClr val="bg1"/>
              </a:solidFill>
              <a:latin typeface="Arial" panose="020B0604020202020204" pitchFamily="34" charset="0"/>
            </a:endParaRPr>
          </a:p>
        </p:txBody>
      </p:sp>
      <p:sp>
        <p:nvSpPr>
          <p:cNvPr id="36" name="Titre 1">
            <a:extLst>
              <a:ext uri="{FF2B5EF4-FFF2-40B4-BE49-F238E27FC236}">
                <a16:creationId xmlns:a16="http://schemas.microsoft.com/office/drawing/2014/main" id="{9CDDFB23-1873-584A-B452-1C31F339DE88}"/>
              </a:ext>
            </a:extLst>
          </p:cNvPr>
          <p:cNvSpPr txBox="1">
            <a:spLocks/>
          </p:cNvSpPr>
          <p:nvPr/>
        </p:nvSpPr>
        <p:spPr>
          <a:xfrm>
            <a:off x="-369888" y="28575"/>
            <a:ext cx="9996488" cy="857250"/>
          </a:xfrm>
          <a:prstGeom prst="rect">
            <a:avLst/>
          </a:prstGeom>
        </p:spPr>
        <p:txBody>
          <a:bodyPr lIns="91440" tIns="45720" rIns="91440" bIns="45720" anchor="t">
            <a:normAutofit fontScale="97500"/>
          </a:bodyPr>
          <a:lstStyle>
            <a:lvl1pPr algn="l" rtl="0" eaLnBrk="1" fontAlgn="base" hangingPunct="1">
              <a:spcBef>
                <a:spcPct val="0"/>
              </a:spcBef>
              <a:spcAft>
                <a:spcPct val="0"/>
              </a:spcAft>
              <a:defRPr sz="3300" b="1">
                <a:solidFill>
                  <a:schemeClr val="tx2"/>
                </a:solidFill>
                <a:latin typeface="+mj-lt"/>
                <a:ea typeface="+mj-ea"/>
                <a:cs typeface="+mj-cs"/>
              </a:defRPr>
            </a:lvl1pPr>
            <a:lvl2pPr algn="l" rtl="0" eaLnBrk="1" fontAlgn="base" hangingPunct="1">
              <a:spcBef>
                <a:spcPct val="0"/>
              </a:spcBef>
              <a:spcAft>
                <a:spcPct val="0"/>
              </a:spcAft>
              <a:defRPr sz="3300" b="1">
                <a:solidFill>
                  <a:schemeClr val="tx2"/>
                </a:solidFill>
                <a:latin typeface="Arial" charset="0"/>
                <a:ea typeface="ＭＳ Ｐゴシック" charset="0"/>
                <a:cs typeface="Arial" charset="0"/>
              </a:defRPr>
            </a:lvl2pPr>
            <a:lvl3pPr algn="l" rtl="0" eaLnBrk="1" fontAlgn="base" hangingPunct="1">
              <a:spcBef>
                <a:spcPct val="0"/>
              </a:spcBef>
              <a:spcAft>
                <a:spcPct val="0"/>
              </a:spcAft>
              <a:defRPr sz="3300" b="1">
                <a:solidFill>
                  <a:schemeClr val="tx2"/>
                </a:solidFill>
                <a:latin typeface="Arial" charset="0"/>
                <a:ea typeface="ＭＳ Ｐゴシック" charset="0"/>
                <a:cs typeface="Arial" charset="0"/>
              </a:defRPr>
            </a:lvl3pPr>
            <a:lvl4pPr algn="l" rtl="0" eaLnBrk="1" fontAlgn="base" hangingPunct="1">
              <a:spcBef>
                <a:spcPct val="0"/>
              </a:spcBef>
              <a:spcAft>
                <a:spcPct val="0"/>
              </a:spcAft>
              <a:defRPr sz="3300" b="1">
                <a:solidFill>
                  <a:schemeClr val="tx2"/>
                </a:solidFill>
                <a:latin typeface="Arial" charset="0"/>
                <a:ea typeface="ＭＳ Ｐゴシック" charset="0"/>
                <a:cs typeface="Arial" charset="0"/>
              </a:defRPr>
            </a:lvl4pPr>
            <a:lvl5pPr algn="l" rtl="0" eaLnBrk="1" fontAlgn="base" hangingPunct="1">
              <a:spcBef>
                <a:spcPct val="0"/>
              </a:spcBef>
              <a:spcAft>
                <a:spcPct val="0"/>
              </a:spcAft>
              <a:defRPr sz="3300" b="1">
                <a:solidFill>
                  <a:schemeClr val="tx2"/>
                </a:solidFill>
                <a:latin typeface="Arial" charset="0"/>
                <a:ea typeface="ＭＳ Ｐゴシック" charset="0"/>
                <a:cs typeface="Arial" charset="0"/>
              </a:defRPr>
            </a:lvl5pPr>
            <a:lvl6pPr marL="457200" algn="l" rtl="0" eaLnBrk="1" fontAlgn="base" hangingPunct="1">
              <a:spcBef>
                <a:spcPct val="0"/>
              </a:spcBef>
              <a:spcAft>
                <a:spcPct val="0"/>
              </a:spcAft>
              <a:defRPr sz="3300" b="1">
                <a:solidFill>
                  <a:schemeClr val="tx2"/>
                </a:solidFill>
                <a:latin typeface="Arial" charset="0"/>
                <a:ea typeface="ＭＳ Ｐゴシック" charset="0"/>
                <a:cs typeface="Arial" charset="0"/>
              </a:defRPr>
            </a:lvl6pPr>
            <a:lvl7pPr marL="914400" algn="l" rtl="0" eaLnBrk="1" fontAlgn="base" hangingPunct="1">
              <a:spcBef>
                <a:spcPct val="0"/>
              </a:spcBef>
              <a:spcAft>
                <a:spcPct val="0"/>
              </a:spcAft>
              <a:defRPr sz="3300" b="1">
                <a:solidFill>
                  <a:schemeClr val="tx2"/>
                </a:solidFill>
                <a:latin typeface="Arial" charset="0"/>
                <a:ea typeface="ＭＳ Ｐゴシック" charset="0"/>
                <a:cs typeface="Arial" charset="0"/>
              </a:defRPr>
            </a:lvl7pPr>
            <a:lvl8pPr marL="1371600" algn="l" rtl="0" eaLnBrk="1" fontAlgn="base" hangingPunct="1">
              <a:spcBef>
                <a:spcPct val="0"/>
              </a:spcBef>
              <a:spcAft>
                <a:spcPct val="0"/>
              </a:spcAft>
              <a:defRPr sz="3300" b="1">
                <a:solidFill>
                  <a:schemeClr val="tx2"/>
                </a:solidFill>
                <a:latin typeface="Arial" charset="0"/>
                <a:ea typeface="ＭＳ Ｐゴシック" charset="0"/>
                <a:cs typeface="Arial" charset="0"/>
              </a:defRPr>
            </a:lvl8pPr>
            <a:lvl9pPr marL="1828800" algn="l" rtl="0" eaLnBrk="1" fontAlgn="base" hangingPunct="1">
              <a:spcBef>
                <a:spcPct val="0"/>
              </a:spcBef>
              <a:spcAft>
                <a:spcPct val="0"/>
              </a:spcAft>
              <a:defRPr sz="3300" b="1">
                <a:solidFill>
                  <a:schemeClr val="tx2"/>
                </a:solidFill>
                <a:latin typeface="Arial" charset="0"/>
                <a:ea typeface="ＭＳ Ｐゴシック" charset="0"/>
                <a:cs typeface="Arial" charset="0"/>
              </a:defRPr>
            </a:lvl9pPr>
          </a:lstStyle>
          <a:p>
            <a:pPr algn="ctr">
              <a:defRPr/>
            </a:pPr>
            <a:r>
              <a:rPr lang="fr-FR" sz="2700">
                <a:solidFill>
                  <a:schemeClr val="tx1"/>
                </a:solidFill>
                <a:latin typeface="Calibri"/>
                <a:cs typeface="Calibri"/>
              </a:rPr>
              <a:t>Sparse Implementation</a:t>
            </a:r>
          </a:p>
        </p:txBody>
      </p:sp>
      <p:sp>
        <p:nvSpPr>
          <p:cNvPr id="246798" name="Rectangle 48">
            <a:extLst>
              <a:ext uri="{FF2B5EF4-FFF2-40B4-BE49-F238E27FC236}">
                <a16:creationId xmlns:a16="http://schemas.microsoft.com/office/drawing/2014/main" id="{E1EB86AA-6CCE-1245-B1F1-E3A9CC608DA2}"/>
              </a:ext>
            </a:extLst>
          </p:cNvPr>
          <p:cNvSpPr>
            <a:spLocks noChangeArrowheads="1"/>
          </p:cNvSpPr>
          <p:nvPr/>
        </p:nvSpPr>
        <p:spPr bwMode="auto">
          <a:xfrm>
            <a:off x="1347788" y="4805363"/>
            <a:ext cx="69437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algn="ctr" eaLnBrk="1" hangingPunct="1"/>
            <a:r>
              <a:rPr lang="en-US" altLang="en-US" sz="1400" b="1">
                <a:solidFill>
                  <a:schemeClr val="bg1"/>
                </a:solidFill>
              </a:rPr>
              <a:t>Antelmi, Ayache, Robert and Lorenzi, ICML 2019</a:t>
            </a:r>
            <a:endParaRPr lang="fr-FR" altLang="en-US" sz="1400" b="1">
              <a:solidFill>
                <a:schemeClr val="bg1"/>
              </a:solidFill>
            </a:endParaRPr>
          </a:p>
        </p:txBody>
      </p:sp>
      <p:grpSp>
        <p:nvGrpSpPr>
          <p:cNvPr id="15" name="Group 14">
            <a:extLst>
              <a:ext uri="{FF2B5EF4-FFF2-40B4-BE49-F238E27FC236}">
                <a16:creationId xmlns:a16="http://schemas.microsoft.com/office/drawing/2014/main" id="{F0B35A95-52DB-4DA4-A6C5-0DBF7002AF25}"/>
              </a:ext>
            </a:extLst>
          </p:cNvPr>
          <p:cNvGrpSpPr/>
          <p:nvPr/>
        </p:nvGrpSpPr>
        <p:grpSpPr>
          <a:xfrm>
            <a:off x="2381898" y="853402"/>
            <a:ext cx="4380205" cy="867383"/>
            <a:chOff x="1868517" y="669360"/>
            <a:chExt cx="4380205" cy="867383"/>
          </a:xfrm>
        </p:grpSpPr>
        <p:pic>
          <p:nvPicPr>
            <p:cNvPr id="9" name="Graphic 6">
              <a:extLst>
                <a:ext uri="{FF2B5EF4-FFF2-40B4-BE49-F238E27FC236}">
                  <a16:creationId xmlns:a16="http://schemas.microsoft.com/office/drawing/2014/main" id="{F4C17498-AEA9-4DAF-83D5-EF75B467FC0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868517" y="991420"/>
              <a:ext cx="4380205" cy="545323"/>
            </a:xfrm>
            <a:prstGeom prst="rect">
              <a:avLst/>
            </a:prstGeom>
          </p:spPr>
        </p:pic>
        <p:sp>
          <p:nvSpPr>
            <p:cNvPr id="11" name="ZoneTexte 52">
              <a:extLst>
                <a:ext uri="{FF2B5EF4-FFF2-40B4-BE49-F238E27FC236}">
                  <a16:creationId xmlns:a16="http://schemas.microsoft.com/office/drawing/2014/main" id="{FA46D4D4-52EA-45C6-AE38-3F4044BD3247}"/>
                </a:ext>
              </a:extLst>
            </p:cNvPr>
            <p:cNvSpPr txBox="1">
              <a:spLocks noChangeArrowheads="1"/>
            </p:cNvSpPr>
            <p:nvPr/>
          </p:nvSpPr>
          <p:spPr bwMode="auto">
            <a:xfrm>
              <a:off x="2119662" y="669360"/>
              <a:ext cx="388143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algn="ctr" eaLnBrk="1" hangingPunct="1"/>
              <a:r>
                <a:rPr lang="en-US" altLang="en-US"/>
                <a:t>Evidence Lower bound (ELBO)</a:t>
              </a:r>
            </a:p>
          </p:txBody>
        </p:sp>
      </p:grpSp>
      <p:sp>
        <p:nvSpPr>
          <p:cNvPr id="19" name="ZoneTexte 52">
            <a:extLst>
              <a:ext uri="{FF2B5EF4-FFF2-40B4-BE49-F238E27FC236}">
                <a16:creationId xmlns:a16="http://schemas.microsoft.com/office/drawing/2014/main" id="{DBF9468A-FEFF-45A1-AECF-974E5372DC39}"/>
              </a:ext>
            </a:extLst>
          </p:cNvPr>
          <p:cNvSpPr txBox="1">
            <a:spLocks noChangeArrowheads="1"/>
          </p:cNvSpPr>
          <p:nvPr/>
        </p:nvSpPr>
        <p:spPr bwMode="auto">
          <a:xfrm>
            <a:off x="2017955" y="2277308"/>
            <a:ext cx="1794010"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spAutoFit/>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algn="r"/>
            <a:r>
              <a:rPr lang="en-US">
                <a:latin typeface="Calibri"/>
                <a:ea typeface="ＭＳ Ｐゴシック"/>
                <a:cs typeface="Calibri"/>
              </a:rPr>
              <a:t>Reconstructions:</a:t>
            </a:r>
            <a:endParaRPr lang="en-US"/>
          </a:p>
          <a:p>
            <a:pPr algn="r"/>
            <a:endParaRPr lang="en-US">
              <a:latin typeface="Calibri"/>
              <a:ea typeface="ＭＳ Ｐゴシック"/>
              <a:cs typeface="Calibri"/>
            </a:endParaRPr>
          </a:p>
          <a:p>
            <a:pPr algn="r"/>
            <a:r>
              <a:rPr lang="en-US" altLang="en-US">
                <a:latin typeface="Calibri"/>
                <a:ea typeface="ＭＳ Ｐゴシック"/>
              </a:rPr>
              <a:t>Encodings:</a:t>
            </a:r>
            <a:endParaRPr lang="en-US"/>
          </a:p>
          <a:p>
            <a:pPr algn="r"/>
            <a:endParaRPr lang="en-US" altLang="en-US">
              <a:latin typeface="Calibri"/>
              <a:ea typeface="ＭＳ Ｐゴシック"/>
            </a:endParaRPr>
          </a:p>
          <a:p>
            <a:pPr algn="r"/>
            <a:r>
              <a:rPr lang="en-US" altLang="en-US">
                <a:latin typeface="Calibri"/>
                <a:ea typeface="ＭＳ Ｐゴシック"/>
              </a:rPr>
              <a:t>Prior:</a:t>
            </a:r>
            <a:endParaRPr lang="en-US" altLang="en-US"/>
          </a:p>
        </p:txBody>
      </p:sp>
      <p:pic>
        <p:nvPicPr>
          <p:cNvPr id="6" name="Graphic 6">
            <a:extLst>
              <a:ext uri="{FF2B5EF4-FFF2-40B4-BE49-F238E27FC236}">
                <a16:creationId xmlns:a16="http://schemas.microsoft.com/office/drawing/2014/main" id="{461B3B4E-2196-4020-A242-751419AD58C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844549" y="2318512"/>
            <a:ext cx="3716685" cy="1344352"/>
          </a:xfrm>
          <a:prstGeom prst="rect">
            <a:avLst/>
          </a:prstGeom>
        </p:spPr>
      </p:pic>
    </p:spTree>
    <p:extLst>
      <p:ext uri="{BB962C8B-B14F-4D97-AF65-F5344CB8AC3E}">
        <p14:creationId xmlns:p14="http://schemas.microsoft.com/office/powerpoint/2010/main" val="271298817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785" name="Espace réservé du numéro de diapositive 3">
            <a:extLst>
              <a:ext uri="{FF2B5EF4-FFF2-40B4-BE49-F238E27FC236}">
                <a16:creationId xmlns:a16="http://schemas.microsoft.com/office/drawing/2014/main" id="{1E8253BF-137D-9B4A-BB5A-969B528600EE}"/>
              </a:ext>
            </a:extLst>
          </p:cNvPr>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r>
              <a:rPr lang="fr-FR" altLang="en-US">
                <a:solidFill>
                  <a:schemeClr val="bg1"/>
                </a:solidFill>
                <a:latin typeface="Arial" panose="020B0604020202020204" pitchFamily="34" charset="0"/>
              </a:rPr>
              <a:t>- </a:t>
            </a:r>
            <a:fld id="{EF7DB06F-8449-BD4F-99F6-86F111340D16}" type="slidenum">
              <a:rPr lang="fr-FR" altLang="en-US">
                <a:solidFill>
                  <a:schemeClr val="bg1"/>
                </a:solidFill>
                <a:latin typeface="Arial" panose="020B0604020202020204" pitchFamily="34" charset="0"/>
              </a:rPr>
              <a:pPr/>
              <a:t>76</a:t>
            </a:fld>
            <a:endParaRPr lang="fr-FR" altLang="en-US">
              <a:solidFill>
                <a:schemeClr val="bg1"/>
              </a:solidFill>
              <a:latin typeface="Arial" panose="020B0604020202020204" pitchFamily="34" charset="0"/>
            </a:endParaRPr>
          </a:p>
        </p:txBody>
      </p:sp>
      <p:sp>
        <p:nvSpPr>
          <p:cNvPr id="36" name="Titre 1">
            <a:extLst>
              <a:ext uri="{FF2B5EF4-FFF2-40B4-BE49-F238E27FC236}">
                <a16:creationId xmlns:a16="http://schemas.microsoft.com/office/drawing/2014/main" id="{9CDDFB23-1873-584A-B452-1C31F339DE88}"/>
              </a:ext>
            </a:extLst>
          </p:cNvPr>
          <p:cNvSpPr txBox="1">
            <a:spLocks/>
          </p:cNvSpPr>
          <p:nvPr/>
        </p:nvSpPr>
        <p:spPr>
          <a:xfrm>
            <a:off x="-369888" y="28575"/>
            <a:ext cx="9996488" cy="857250"/>
          </a:xfrm>
          <a:prstGeom prst="rect">
            <a:avLst/>
          </a:prstGeom>
        </p:spPr>
        <p:txBody>
          <a:bodyPr lIns="91440" tIns="45720" rIns="91440" bIns="45720" anchor="t">
            <a:normAutofit fontScale="97500"/>
          </a:bodyPr>
          <a:lstStyle>
            <a:lvl1pPr algn="l" rtl="0" eaLnBrk="1" fontAlgn="base" hangingPunct="1">
              <a:spcBef>
                <a:spcPct val="0"/>
              </a:spcBef>
              <a:spcAft>
                <a:spcPct val="0"/>
              </a:spcAft>
              <a:defRPr sz="3300" b="1">
                <a:solidFill>
                  <a:schemeClr val="tx2"/>
                </a:solidFill>
                <a:latin typeface="+mj-lt"/>
                <a:ea typeface="+mj-ea"/>
                <a:cs typeface="+mj-cs"/>
              </a:defRPr>
            </a:lvl1pPr>
            <a:lvl2pPr algn="l" rtl="0" eaLnBrk="1" fontAlgn="base" hangingPunct="1">
              <a:spcBef>
                <a:spcPct val="0"/>
              </a:spcBef>
              <a:spcAft>
                <a:spcPct val="0"/>
              </a:spcAft>
              <a:defRPr sz="3300" b="1">
                <a:solidFill>
                  <a:schemeClr val="tx2"/>
                </a:solidFill>
                <a:latin typeface="Arial" charset="0"/>
                <a:ea typeface="ＭＳ Ｐゴシック" charset="0"/>
                <a:cs typeface="Arial" charset="0"/>
              </a:defRPr>
            </a:lvl2pPr>
            <a:lvl3pPr algn="l" rtl="0" eaLnBrk="1" fontAlgn="base" hangingPunct="1">
              <a:spcBef>
                <a:spcPct val="0"/>
              </a:spcBef>
              <a:spcAft>
                <a:spcPct val="0"/>
              </a:spcAft>
              <a:defRPr sz="3300" b="1">
                <a:solidFill>
                  <a:schemeClr val="tx2"/>
                </a:solidFill>
                <a:latin typeface="Arial" charset="0"/>
                <a:ea typeface="ＭＳ Ｐゴシック" charset="0"/>
                <a:cs typeface="Arial" charset="0"/>
              </a:defRPr>
            </a:lvl3pPr>
            <a:lvl4pPr algn="l" rtl="0" eaLnBrk="1" fontAlgn="base" hangingPunct="1">
              <a:spcBef>
                <a:spcPct val="0"/>
              </a:spcBef>
              <a:spcAft>
                <a:spcPct val="0"/>
              </a:spcAft>
              <a:defRPr sz="3300" b="1">
                <a:solidFill>
                  <a:schemeClr val="tx2"/>
                </a:solidFill>
                <a:latin typeface="Arial" charset="0"/>
                <a:ea typeface="ＭＳ Ｐゴシック" charset="0"/>
                <a:cs typeface="Arial" charset="0"/>
              </a:defRPr>
            </a:lvl4pPr>
            <a:lvl5pPr algn="l" rtl="0" eaLnBrk="1" fontAlgn="base" hangingPunct="1">
              <a:spcBef>
                <a:spcPct val="0"/>
              </a:spcBef>
              <a:spcAft>
                <a:spcPct val="0"/>
              </a:spcAft>
              <a:defRPr sz="3300" b="1">
                <a:solidFill>
                  <a:schemeClr val="tx2"/>
                </a:solidFill>
                <a:latin typeface="Arial" charset="0"/>
                <a:ea typeface="ＭＳ Ｐゴシック" charset="0"/>
                <a:cs typeface="Arial" charset="0"/>
              </a:defRPr>
            </a:lvl5pPr>
            <a:lvl6pPr marL="457200" algn="l" rtl="0" eaLnBrk="1" fontAlgn="base" hangingPunct="1">
              <a:spcBef>
                <a:spcPct val="0"/>
              </a:spcBef>
              <a:spcAft>
                <a:spcPct val="0"/>
              </a:spcAft>
              <a:defRPr sz="3300" b="1">
                <a:solidFill>
                  <a:schemeClr val="tx2"/>
                </a:solidFill>
                <a:latin typeface="Arial" charset="0"/>
                <a:ea typeface="ＭＳ Ｐゴシック" charset="0"/>
                <a:cs typeface="Arial" charset="0"/>
              </a:defRPr>
            </a:lvl6pPr>
            <a:lvl7pPr marL="914400" algn="l" rtl="0" eaLnBrk="1" fontAlgn="base" hangingPunct="1">
              <a:spcBef>
                <a:spcPct val="0"/>
              </a:spcBef>
              <a:spcAft>
                <a:spcPct val="0"/>
              </a:spcAft>
              <a:defRPr sz="3300" b="1">
                <a:solidFill>
                  <a:schemeClr val="tx2"/>
                </a:solidFill>
                <a:latin typeface="Arial" charset="0"/>
                <a:ea typeface="ＭＳ Ｐゴシック" charset="0"/>
                <a:cs typeface="Arial" charset="0"/>
              </a:defRPr>
            </a:lvl7pPr>
            <a:lvl8pPr marL="1371600" algn="l" rtl="0" eaLnBrk="1" fontAlgn="base" hangingPunct="1">
              <a:spcBef>
                <a:spcPct val="0"/>
              </a:spcBef>
              <a:spcAft>
                <a:spcPct val="0"/>
              </a:spcAft>
              <a:defRPr sz="3300" b="1">
                <a:solidFill>
                  <a:schemeClr val="tx2"/>
                </a:solidFill>
                <a:latin typeface="Arial" charset="0"/>
                <a:ea typeface="ＭＳ Ｐゴシック" charset="0"/>
                <a:cs typeface="Arial" charset="0"/>
              </a:defRPr>
            </a:lvl8pPr>
            <a:lvl9pPr marL="1828800" algn="l" rtl="0" eaLnBrk="1" fontAlgn="base" hangingPunct="1">
              <a:spcBef>
                <a:spcPct val="0"/>
              </a:spcBef>
              <a:spcAft>
                <a:spcPct val="0"/>
              </a:spcAft>
              <a:defRPr sz="3300" b="1">
                <a:solidFill>
                  <a:schemeClr val="tx2"/>
                </a:solidFill>
                <a:latin typeface="Arial" charset="0"/>
                <a:ea typeface="ＭＳ Ｐゴシック" charset="0"/>
                <a:cs typeface="Arial" charset="0"/>
              </a:defRPr>
            </a:lvl9pPr>
          </a:lstStyle>
          <a:p>
            <a:pPr algn="ctr">
              <a:defRPr/>
            </a:pPr>
            <a:r>
              <a:rPr lang="fr-FR" sz="2700">
                <a:solidFill>
                  <a:schemeClr val="tx1"/>
                </a:solidFill>
                <a:latin typeface="Calibri"/>
                <a:cs typeface="Calibri"/>
              </a:rPr>
              <a:t>Sparse Implementation: why it works?</a:t>
            </a:r>
          </a:p>
        </p:txBody>
      </p:sp>
      <p:sp>
        <p:nvSpPr>
          <p:cNvPr id="246798" name="Rectangle 48">
            <a:extLst>
              <a:ext uri="{FF2B5EF4-FFF2-40B4-BE49-F238E27FC236}">
                <a16:creationId xmlns:a16="http://schemas.microsoft.com/office/drawing/2014/main" id="{E1EB86AA-6CCE-1245-B1F1-E3A9CC608DA2}"/>
              </a:ext>
            </a:extLst>
          </p:cNvPr>
          <p:cNvSpPr>
            <a:spLocks noChangeArrowheads="1"/>
          </p:cNvSpPr>
          <p:nvPr/>
        </p:nvSpPr>
        <p:spPr bwMode="auto">
          <a:xfrm>
            <a:off x="1347788" y="4805363"/>
            <a:ext cx="69437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algn="ctr" eaLnBrk="1" hangingPunct="1"/>
            <a:r>
              <a:rPr lang="en-US" altLang="en-US" sz="1400" b="1">
                <a:solidFill>
                  <a:schemeClr val="bg1"/>
                </a:solidFill>
              </a:rPr>
              <a:t>Antelmi, Ayache, Robert and Lorenzi, ICML 2019</a:t>
            </a:r>
            <a:endParaRPr lang="fr-FR" altLang="en-US" sz="1400" b="1">
              <a:solidFill>
                <a:schemeClr val="bg1"/>
              </a:solidFill>
            </a:endParaRPr>
          </a:p>
        </p:txBody>
      </p:sp>
      <p:grpSp>
        <p:nvGrpSpPr>
          <p:cNvPr id="15" name="Group 14">
            <a:extLst>
              <a:ext uri="{FF2B5EF4-FFF2-40B4-BE49-F238E27FC236}">
                <a16:creationId xmlns:a16="http://schemas.microsoft.com/office/drawing/2014/main" id="{F0B35A95-52DB-4DA4-A6C5-0DBF7002AF25}"/>
              </a:ext>
            </a:extLst>
          </p:cNvPr>
          <p:cNvGrpSpPr/>
          <p:nvPr/>
        </p:nvGrpSpPr>
        <p:grpSpPr>
          <a:xfrm>
            <a:off x="2381898" y="853402"/>
            <a:ext cx="4380205" cy="867383"/>
            <a:chOff x="1868517" y="669360"/>
            <a:chExt cx="4380205" cy="867383"/>
          </a:xfrm>
        </p:grpSpPr>
        <p:pic>
          <p:nvPicPr>
            <p:cNvPr id="9" name="Graphic 6">
              <a:extLst>
                <a:ext uri="{FF2B5EF4-FFF2-40B4-BE49-F238E27FC236}">
                  <a16:creationId xmlns:a16="http://schemas.microsoft.com/office/drawing/2014/main" id="{F4C17498-AEA9-4DAF-83D5-EF75B467FC0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868517" y="991420"/>
              <a:ext cx="4380205" cy="545323"/>
            </a:xfrm>
            <a:prstGeom prst="rect">
              <a:avLst/>
            </a:prstGeom>
          </p:spPr>
        </p:pic>
        <p:sp>
          <p:nvSpPr>
            <p:cNvPr id="11" name="ZoneTexte 52">
              <a:extLst>
                <a:ext uri="{FF2B5EF4-FFF2-40B4-BE49-F238E27FC236}">
                  <a16:creationId xmlns:a16="http://schemas.microsoft.com/office/drawing/2014/main" id="{FA46D4D4-52EA-45C6-AE38-3F4044BD3247}"/>
                </a:ext>
              </a:extLst>
            </p:cNvPr>
            <p:cNvSpPr txBox="1">
              <a:spLocks noChangeArrowheads="1"/>
            </p:cNvSpPr>
            <p:nvPr/>
          </p:nvSpPr>
          <p:spPr bwMode="auto">
            <a:xfrm>
              <a:off x="2119662" y="669360"/>
              <a:ext cx="388143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algn="ctr" eaLnBrk="1" hangingPunct="1"/>
              <a:r>
                <a:rPr lang="en-US" altLang="en-US"/>
                <a:t>Evidence Lower bound (ELBO)</a:t>
              </a:r>
            </a:p>
          </p:txBody>
        </p:sp>
      </p:grpSp>
      <p:pic>
        <p:nvPicPr>
          <p:cNvPr id="5" name="Graphic 5">
            <a:extLst>
              <a:ext uri="{FF2B5EF4-FFF2-40B4-BE49-F238E27FC236}">
                <a16:creationId xmlns:a16="http://schemas.microsoft.com/office/drawing/2014/main" id="{8A5ECE98-123B-4B0F-8D96-E230C1BB32C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974623" y="3404253"/>
            <a:ext cx="1939224" cy="784848"/>
          </a:xfrm>
          <a:prstGeom prst="rect">
            <a:avLst/>
          </a:prstGeom>
        </p:spPr>
      </p:pic>
      <p:sp>
        <p:nvSpPr>
          <p:cNvPr id="8" name="ZoneTexte 52">
            <a:extLst>
              <a:ext uri="{FF2B5EF4-FFF2-40B4-BE49-F238E27FC236}">
                <a16:creationId xmlns:a16="http://schemas.microsoft.com/office/drawing/2014/main" id="{9C53B98D-E3E1-46D5-9701-536C46039BE7}"/>
              </a:ext>
            </a:extLst>
          </p:cNvPr>
          <p:cNvSpPr txBox="1">
            <a:spLocks noChangeArrowheads="1"/>
          </p:cNvSpPr>
          <p:nvPr/>
        </p:nvSpPr>
        <p:spPr bwMode="auto">
          <a:xfrm>
            <a:off x="5046665" y="2385678"/>
            <a:ext cx="3881438"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nchor="t">
            <a:spAutoFit/>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algn="ctr"/>
            <a:r>
              <a:rPr lang="en-US" altLang="en-US">
                <a:latin typeface="Calibri"/>
                <a:ea typeface="ＭＳ Ｐゴシック"/>
              </a:rPr>
              <a:t>Relationship between </a:t>
            </a:r>
            <a:r>
              <a:rPr lang="en-US">
                <a:latin typeface="Calibri"/>
                <a:ea typeface="ＭＳ Ｐゴシック"/>
                <a:cs typeface="Calibri"/>
              </a:rPr>
              <a:t>α and the probability of pruning the </a:t>
            </a:r>
            <a:r>
              <a:rPr lang="en-US" i="1">
                <a:latin typeface="Calibri"/>
                <a:ea typeface="ＭＳ Ｐゴシック"/>
                <a:cs typeface="Calibri"/>
              </a:rPr>
              <a:t>i</a:t>
            </a:r>
            <a:r>
              <a:rPr lang="en-US">
                <a:latin typeface="Calibri"/>
                <a:ea typeface="ＭＳ Ｐゴシック"/>
                <a:cs typeface="Calibri"/>
              </a:rPr>
              <a:t>-th dimension:</a:t>
            </a:r>
            <a:endParaRPr lang="en-US"/>
          </a:p>
        </p:txBody>
      </p:sp>
      <p:grpSp>
        <p:nvGrpSpPr>
          <p:cNvPr id="10" name="Group 9">
            <a:extLst>
              <a:ext uri="{FF2B5EF4-FFF2-40B4-BE49-F238E27FC236}">
                <a16:creationId xmlns:a16="http://schemas.microsoft.com/office/drawing/2014/main" id="{5DA9B09D-8000-4AD1-961F-56B10FEDB1EF}"/>
              </a:ext>
            </a:extLst>
          </p:cNvPr>
          <p:cNvGrpSpPr/>
          <p:nvPr/>
        </p:nvGrpSpPr>
        <p:grpSpPr>
          <a:xfrm>
            <a:off x="-40456" y="1892936"/>
            <a:ext cx="4087485" cy="646331"/>
            <a:chOff x="-510806" y="2196388"/>
            <a:chExt cx="4087485" cy="646331"/>
          </a:xfrm>
        </p:grpSpPr>
        <p:pic>
          <p:nvPicPr>
            <p:cNvPr id="2" name="Graphic 2">
              <a:extLst>
                <a:ext uri="{FF2B5EF4-FFF2-40B4-BE49-F238E27FC236}">
                  <a16:creationId xmlns:a16="http://schemas.microsoft.com/office/drawing/2014/main" id="{85676000-FBF9-42F1-83BB-D1A24BD2B89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283602" y="2256576"/>
              <a:ext cx="2293077" cy="524138"/>
            </a:xfrm>
            <a:prstGeom prst="rect">
              <a:avLst/>
            </a:prstGeom>
          </p:spPr>
        </p:pic>
        <p:sp>
          <p:nvSpPr>
            <p:cNvPr id="7" name="ZoneTexte 52">
              <a:extLst>
                <a:ext uri="{FF2B5EF4-FFF2-40B4-BE49-F238E27FC236}">
                  <a16:creationId xmlns:a16="http://schemas.microsoft.com/office/drawing/2014/main" id="{5786689D-4E91-427E-AA17-8211728253F9}"/>
                </a:ext>
              </a:extLst>
            </p:cNvPr>
            <p:cNvSpPr txBox="1">
              <a:spLocks noChangeArrowheads="1"/>
            </p:cNvSpPr>
            <p:nvPr/>
          </p:nvSpPr>
          <p:spPr bwMode="auto">
            <a:xfrm>
              <a:off x="-510806" y="2196388"/>
              <a:ext cx="179401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spAutoFit/>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algn="r"/>
              <a:r>
                <a:rPr lang="en-US" altLang="en-US">
                  <a:latin typeface="Calibri"/>
                  <a:ea typeface="ＭＳ Ｐゴシック"/>
                </a:rPr>
                <a:t>Encodings:</a:t>
              </a:r>
              <a:endParaRPr lang="en-US"/>
            </a:p>
            <a:p>
              <a:pPr algn="r"/>
              <a:r>
                <a:rPr lang="en-US" altLang="en-US">
                  <a:latin typeface="Calibri"/>
                  <a:ea typeface="ＭＳ Ｐゴシック"/>
                </a:rPr>
                <a:t>Prior:</a:t>
              </a:r>
              <a:endParaRPr lang="en-US" altLang="en-US"/>
            </a:p>
          </p:txBody>
        </p:sp>
      </p:grpSp>
      <p:grpSp>
        <p:nvGrpSpPr>
          <p:cNvPr id="14" name="Group 13">
            <a:extLst>
              <a:ext uri="{FF2B5EF4-FFF2-40B4-BE49-F238E27FC236}">
                <a16:creationId xmlns:a16="http://schemas.microsoft.com/office/drawing/2014/main" id="{FBF0B1CB-7DE6-4413-8912-92BE757DE97A}"/>
              </a:ext>
            </a:extLst>
          </p:cNvPr>
          <p:cNvGrpSpPr/>
          <p:nvPr/>
        </p:nvGrpSpPr>
        <p:grpSpPr>
          <a:xfrm>
            <a:off x="611379" y="2863981"/>
            <a:ext cx="3648494" cy="1609875"/>
            <a:chOff x="181490" y="2742600"/>
            <a:chExt cx="3648494" cy="1609875"/>
          </a:xfrm>
        </p:grpSpPr>
        <p:pic>
          <p:nvPicPr>
            <p:cNvPr id="4" name="Graphic 4">
              <a:extLst>
                <a:ext uri="{FF2B5EF4-FFF2-40B4-BE49-F238E27FC236}">
                  <a16:creationId xmlns:a16="http://schemas.microsoft.com/office/drawing/2014/main" id="{4D3F2E48-BFC4-42D7-8E74-4C82C2C0946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81490" y="3866854"/>
              <a:ext cx="3648494" cy="485621"/>
            </a:xfrm>
            <a:prstGeom prst="rect">
              <a:avLst/>
            </a:prstGeom>
          </p:spPr>
        </p:pic>
        <p:sp>
          <p:nvSpPr>
            <p:cNvPr id="12" name="ZoneTexte 52">
              <a:extLst>
                <a:ext uri="{FF2B5EF4-FFF2-40B4-BE49-F238E27FC236}">
                  <a16:creationId xmlns:a16="http://schemas.microsoft.com/office/drawing/2014/main" id="{8AA95872-CC0D-4E9E-8CCE-4360F1C82000}"/>
                </a:ext>
              </a:extLst>
            </p:cNvPr>
            <p:cNvSpPr txBox="1">
              <a:spLocks noChangeArrowheads="1"/>
            </p:cNvSpPr>
            <p:nvPr/>
          </p:nvSpPr>
          <p:spPr bwMode="auto">
            <a:xfrm>
              <a:off x="379318" y="2742600"/>
              <a:ext cx="2830802"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spAutoFit/>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algn="ctr"/>
              <a:r>
                <a:rPr lang="en-US">
                  <a:latin typeface="Calibri"/>
                  <a:ea typeface="ＭＳ Ｐゴシック"/>
                  <a:cs typeface="Calibri"/>
                </a:rPr>
                <a:t>Prior and encodings act together such that (element-wise):</a:t>
              </a:r>
              <a:endParaRPr lang="en-US"/>
            </a:p>
          </p:txBody>
        </p:sp>
      </p:grpSp>
    </p:spTree>
    <p:extLst>
      <p:ext uri="{BB962C8B-B14F-4D97-AF65-F5344CB8AC3E}">
        <p14:creationId xmlns:p14="http://schemas.microsoft.com/office/powerpoint/2010/main" val="208469922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833" name="Espace réservé du numéro de diapositive 3">
            <a:extLst>
              <a:ext uri="{FF2B5EF4-FFF2-40B4-BE49-F238E27FC236}">
                <a16:creationId xmlns:a16="http://schemas.microsoft.com/office/drawing/2014/main" id="{7BB18D76-6456-BB43-8E08-99FCDD0818F4}"/>
              </a:ext>
            </a:extLst>
          </p:cNvPr>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r>
              <a:rPr lang="fr-FR" altLang="en-US">
                <a:solidFill>
                  <a:schemeClr val="bg1"/>
                </a:solidFill>
                <a:latin typeface="Arial" panose="020B0604020202020204" pitchFamily="34" charset="0"/>
              </a:rPr>
              <a:t>- </a:t>
            </a:r>
            <a:fld id="{42B5904F-44D5-604E-BB1C-43EF7A5AEBEE}" type="slidenum">
              <a:rPr lang="fr-FR" altLang="en-US">
                <a:solidFill>
                  <a:schemeClr val="bg1"/>
                </a:solidFill>
                <a:latin typeface="Arial" panose="020B0604020202020204" pitchFamily="34" charset="0"/>
              </a:rPr>
              <a:pPr/>
              <a:t>77</a:t>
            </a:fld>
            <a:endParaRPr lang="fr-FR" altLang="en-US">
              <a:solidFill>
                <a:schemeClr val="bg1"/>
              </a:solidFill>
              <a:latin typeface="Arial" panose="020B0604020202020204" pitchFamily="34" charset="0"/>
            </a:endParaRPr>
          </a:p>
        </p:txBody>
      </p:sp>
      <p:sp>
        <p:nvSpPr>
          <p:cNvPr id="248834" name="ZoneTexte 9">
            <a:extLst>
              <a:ext uri="{FF2B5EF4-FFF2-40B4-BE49-F238E27FC236}">
                <a16:creationId xmlns:a16="http://schemas.microsoft.com/office/drawing/2014/main" id="{B427EBBA-EBE6-C044-9C18-642DFE4DDB9F}"/>
              </a:ext>
            </a:extLst>
          </p:cNvPr>
          <p:cNvSpPr txBox="1">
            <a:spLocks noChangeArrowheads="1"/>
          </p:cNvSpPr>
          <p:nvPr/>
        </p:nvSpPr>
        <p:spPr bwMode="auto">
          <a:xfrm>
            <a:off x="-123825" y="660400"/>
            <a:ext cx="27749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algn="ctr" eaLnBrk="1" hangingPunct="1"/>
            <a:r>
              <a:rPr lang="en-US" altLang="en-US" sz="1600" b="1"/>
              <a:t>training</a:t>
            </a:r>
          </a:p>
        </p:txBody>
      </p:sp>
      <p:sp>
        <p:nvSpPr>
          <p:cNvPr id="248835" name="ZoneTexte 10">
            <a:extLst>
              <a:ext uri="{FF2B5EF4-FFF2-40B4-BE49-F238E27FC236}">
                <a16:creationId xmlns:a16="http://schemas.microsoft.com/office/drawing/2014/main" id="{6CD9C702-AAC5-7C4F-97BB-2E296CF7701C}"/>
              </a:ext>
            </a:extLst>
          </p:cNvPr>
          <p:cNvSpPr txBox="1">
            <a:spLocks noChangeArrowheads="1"/>
          </p:cNvSpPr>
          <p:nvPr/>
        </p:nvSpPr>
        <p:spPr bwMode="auto">
          <a:xfrm>
            <a:off x="2462213" y="628650"/>
            <a:ext cx="2776537"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algn="ctr" eaLnBrk="1" hangingPunct="1"/>
            <a:r>
              <a:rPr lang="en-US" altLang="en-US" sz="1600" b="1"/>
              <a:t>testing</a:t>
            </a:r>
          </a:p>
        </p:txBody>
      </p:sp>
      <p:sp>
        <p:nvSpPr>
          <p:cNvPr id="18" name="Titre 1">
            <a:extLst>
              <a:ext uri="{FF2B5EF4-FFF2-40B4-BE49-F238E27FC236}">
                <a16:creationId xmlns:a16="http://schemas.microsoft.com/office/drawing/2014/main" id="{92261935-4820-0945-BBAE-AE75E522F16B}"/>
              </a:ext>
            </a:extLst>
          </p:cNvPr>
          <p:cNvSpPr txBox="1">
            <a:spLocks/>
          </p:cNvSpPr>
          <p:nvPr/>
        </p:nvSpPr>
        <p:spPr>
          <a:xfrm>
            <a:off x="-369888" y="17463"/>
            <a:ext cx="9996488" cy="857250"/>
          </a:xfrm>
          <a:prstGeom prst="rect">
            <a:avLst/>
          </a:prstGeom>
        </p:spPr>
        <p:txBody>
          <a:bodyPr>
            <a:normAutofit fontScale="97500"/>
          </a:bodyPr>
          <a:lstStyle>
            <a:lvl1pPr algn="l" rtl="0" eaLnBrk="1" fontAlgn="base" hangingPunct="1">
              <a:spcBef>
                <a:spcPct val="0"/>
              </a:spcBef>
              <a:spcAft>
                <a:spcPct val="0"/>
              </a:spcAft>
              <a:defRPr sz="3300" b="1">
                <a:solidFill>
                  <a:schemeClr val="tx2"/>
                </a:solidFill>
                <a:latin typeface="+mj-lt"/>
                <a:ea typeface="+mj-ea"/>
                <a:cs typeface="+mj-cs"/>
              </a:defRPr>
            </a:lvl1pPr>
            <a:lvl2pPr algn="l" rtl="0" eaLnBrk="1" fontAlgn="base" hangingPunct="1">
              <a:spcBef>
                <a:spcPct val="0"/>
              </a:spcBef>
              <a:spcAft>
                <a:spcPct val="0"/>
              </a:spcAft>
              <a:defRPr sz="3300" b="1">
                <a:solidFill>
                  <a:schemeClr val="tx2"/>
                </a:solidFill>
                <a:latin typeface="Arial" charset="0"/>
                <a:ea typeface="ＭＳ Ｐゴシック" charset="0"/>
                <a:cs typeface="Arial" charset="0"/>
              </a:defRPr>
            </a:lvl2pPr>
            <a:lvl3pPr algn="l" rtl="0" eaLnBrk="1" fontAlgn="base" hangingPunct="1">
              <a:spcBef>
                <a:spcPct val="0"/>
              </a:spcBef>
              <a:spcAft>
                <a:spcPct val="0"/>
              </a:spcAft>
              <a:defRPr sz="3300" b="1">
                <a:solidFill>
                  <a:schemeClr val="tx2"/>
                </a:solidFill>
                <a:latin typeface="Arial" charset="0"/>
                <a:ea typeface="ＭＳ Ｐゴシック" charset="0"/>
                <a:cs typeface="Arial" charset="0"/>
              </a:defRPr>
            </a:lvl3pPr>
            <a:lvl4pPr algn="l" rtl="0" eaLnBrk="1" fontAlgn="base" hangingPunct="1">
              <a:spcBef>
                <a:spcPct val="0"/>
              </a:spcBef>
              <a:spcAft>
                <a:spcPct val="0"/>
              </a:spcAft>
              <a:defRPr sz="3300" b="1">
                <a:solidFill>
                  <a:schemeClr val="tx2"/>
                </a:solidFill>
                <a:latin typeface="Arial" charset="0"/>
                <a:ea typeface="ＭＳ Ｐゴシック" charset="0"/>
                <a:cs typeface="Arial" charset="0"/>
              </a:defRPr>
            </a:lvl4pPr>
            <a:lvl5pPr algn="l" rtl="0" eaLnBrk="1" fontAlgn="base" hangingPunct="1">
              <a:spcBef>
                <a:spcPct val="0"/>
              </a:spcBef>
              <a:spcAft>
                <a:spcPct val="0"/>
              </a:spcAft>
              <a:defRPr sz="3300" b="1">
                <a:solidFill>
                  <a:schemeClr val="tx2"/>
                </a:solidFill>
                <a:latin typeface="Arial" charset="0"/>
                <a:ea typeface="ＭＳ Ｐゴシック" charset="0"/>
                <a:cs typeface="Arial" charset="0"/>
              </a:defRPr>
            </a:lvl5pPr>
            <a:lvl6pPr marL="457200" algn="l" rtl="0" eaLnBrk="1" fontAlgn="base" hangingPunct="1">
              <a:spcBef>
                <a:spcPct val="0"/>
              </a:spcBef>
              <a:spcAft>
                <a:spcPct val="0"/>
              </a:spcAft>
              <a:defRPr sz="3300" b="1">
                <a:solidFill>
                  <a:schemeClr val="tx2"/>
                </a:solidFill>
                <a:latin typeface="Arial" charset="0"/>
                <a:ea typeface="ＭＳ Ｐゴシック" charset="0"/>
                <a:cs typeface="Arial" charset="0"/>
              </a:defRPr>
            </a:lvl6pPr>
            <a:lvl7pPr marL="914400" algn="l" rtl="0" eaLnBrk="1" fontAlgn="base" hangingPunct="1">
              <a:spcBef>
                <a:spcPct val="0"/>
              </a:spcBef>
              <a:spcAft>
                <a:spcPct val="0"/>
              </a:spcAft>
              <a:defRPr sz="3300" b="1">
                <a:solidFill>
                  <a:schemeClr val="tx2"/>
                </a:solidFill>
                <a:latin typeface="Arial" charset="0"/>
                <a:ea typeface="ＭＳ Ｐゴシック" charset="0"/>
                <a:cs typeface="Arial" charset="0"/>
              </a:defRPr>
            </a:lvl7pPr>
            <a:lvl8pPr marL="1371600" algn="l" rtl="0" eaLnBrk="1" fontAlgn="base" hangingPunct="1">
              <a:spcBef>
                <a:spcPct val="0"/>
              </a:spcBef>
              <a:spcAft>
                <a:spcPct val="0"/>
              </a:spcAft>
              <a:defRPr sz="3300" b="1">
                <a:solidFill>
                  <a:schemeClr val="tx2"/>
                </a:solidFill>
                <a:latin typeface="Arial" charset="0"/>
                <a:ea typeface="ＭＳ Ｐゴシック" charset="0"/>
                <a:cs typeface="Arial" charset="0"/>
              </a:defRPr>
            </a:lvl8pPr>
            <a:lvl9pPr marL="1828800" algn="l" rtl="0" eaLnBrk="1" fontAlgn="base" hangingPunct="1">
              <a:spcBef>
                <a:spcPct val="0"/>
              </a:spcBef>
              <a:spcAft>
                <a:spcPct val="0"/>
              </a:spcAft>
              <a:defRPr sz="3300" b="1">
                <a:solidFill>
                  <a:schemeClr val="tx2"/>
                </a:solidFill>
                <a:latin typeface="Arial" charset="0"/>
                <a:ea typeface="ＭＳ Ｐゴシック" charset="0"/>
                <a:cs typeface="Arial" charset="0"/>
              </a:defRPr>
            </a:lvl9pPr>
          </a:lstStyle>
          <a:p>
            <a:pPr algn="ctr">
              <a:defRPr/>
            </a:pPr>
            <a:r>
              <a:rPr lang="fr-FR" sz="2700" err="1">
                <a:solidFill>
                  <a:schemeClr val="tx1"/>
                </a:solidFill>
                <a:latin typeface="Calibri"/>
                <a:cs typeface="Calibri"/>
              </a:rPr>
              <a:t>Prediction</a:t>
            </a:r>
            <a:r>
              <a:rPr lang="fr-FR" sz="2700">
                <a:solidFill>
                  <a:schemeClr val="tx1"/>
                </a:solidFill>
                <a:latin typeface="Calibri"/>
                <a:cs typeface="Calibri"/>
              </a:rPr>
              <a:t> </a:t>
            </a:r>
            <a:r>
              <a:rPr lang="fr-FR" sz="2700" err="1">
                <a:solidFill>
                  <a:schemeClr val="tx1"/>
                </a:solidFill>
                <a:latin typeface="Calibri"/>
                <a:cs typeface="Calibri"/>
              </a:rPr>
              <a:t>from</a:t>
            </a:r>
            <a:r>
              <a:rPr lang="fr-FR" sz="2700">
                <a:solidFill>
                  <a:schemeClr val="tx1"/>
                </a:solidFill>
                <a:latin typeface="Calibri"/>
                <a:cs typeface="Calibri"/>
              </a:rPr>
              <a:t> latent </a:t>
            </a:r>
            <a:r>
              <a:rPr lang="fr-FR" sz="2700" err="1">
                <a:solidFill>
                  <a:schemeClr val="tx1"/>
                </a:solidFill>
                <a:latin typeface="Calibri"/>
                <a:cs typeface="Calibri"/>
              </a:rPr>
              <a:t>space</a:t>
            </a:r>
            <a:endParaRPr lang="fr-FR" sz="2400">
              <a:solidFill>
                <a:schemeClr val="tx1"/>
              </a:solidFill>
              <a:latin typeface="Calibri"/>
              <a:cs typeface="Calibri"/>
            </a:endParaRPr>
          </a:p>
        </p:txBody>
      </p:sp>
      <p:pic>
        <p:nvPicPr>
          <p:cNvPr id="248837" name="Image 4">
            <a:extLst>
              <a:ext uri="{FF2B5EF4-FFF2-40B4-BE49-F238E27FC236}">
                <a16:creationId xmlns:a16="http://schemas.microsoft.com/office/drawing/2014/main" id="{EA3D89B8-915B-9D44-8200-3609D6E884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78425" y="2787650"/>
            <a:ext cx="3890963" cy="928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8838" name="ZoneTexte 19">
            <a:extLst>
              <a:ext uri="{FF2B5EF4-FFF2-40B4-BE49-F238E27FC236}">
                <a16:creationId xmlns:a16="http://schemas.microsoft.com/office/drawing/2014/main" id="{F37AACBF-0F2E-9644-98EB-2B1B5519D7F8}"/>
              </a:ext>
            </a:extLst>
          </p:cNvPr>
          <p:cNvSpPr txBox="1">
            <a:spLocks noChangeArrowheads="1"/>
          </p:cNvSpPr>
          <p:nvPr/>
        </p:nvSpPr>
        <p:spPr bwMode="auto">
          <a:xfrm>
            <a:off x="8066088" y="2503488"/>
            <a:ext cx="2449512"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eaLnBrk="1" hangingPunct="1"/>
            <a:r>
              <a:rPr lang="en-US" altLang="en-US" sz="1200"/>
              <a:t>Accuracy (SD)</a:t>
            </a:r>
          </a:p>
        </p:txBody>
      </p:sp>
      <p:pic>
        <p:nvPicPr>
          <p:cNvPr id="248839" name="Image 18">
            <a:extLst>
              <a:ext uri="{FF2B5EF4-FFF2-40B4-BE49-F238E27FC236}">
                <a16:creationId xmlns:a16="http://schemas.microsoft.com/office/drawing/2014/main" id="{B8DBAC65-E012-9D41-96E6-7E209B3B73A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33663" y="968375"/>
            <a:ext cx="2587625" cy="3695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8840" name="Image 24">
            <a:extLst>
              <a:ext uri="{FF2B5EF4-FFF2-40B4-BE49-F238E27FC236}">
                <a16:creationId xmlns:a16="http://schemas.microsoft.com/office/drawing/2014/main" id="{C07F57D1-DC3A-284E-AF75-1BEA22C2C45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688" y="1012825"/>
            <a:ext cx="2552700" cy="3646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8841" name="ZoneTexte 1">
            <a:extLst>
              <a:ext uri="{FF2B5EF4-FFF2-40B4-BE49-F238E27FC236}">
                <a16:creationId xmlns:a16="http://schemas.microsoft.com/office/drawing/2014/main" id="{2558189B-9076-444F-8FBA-B4670050AB90}"/>
              </a:ext>
            </a:extLst>
          </p:cNvPr>
          <p:cNvSpPr txBox="1">
            <a:spLocks noChangeArrowheads="1"/>
          </p:cNvSpPr>
          <p:nvPr/>
        </p:nvSpPr>
        <p:spPr bwMode="auto">
          <a:xfrm>
            <a:off x="5341938" y="776288"/>
            <a:ext cx="3727450" cy="1754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ＭＳ Ｐゴシック" panose="020B0600070205080204" pitchFamily="34" charset="-128"/>
              </a:defRPr>
            </a:lvl1pPr>
            <a:lvl2pPr>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eaLnBrk="1" hangingPunct="1"/>
            <a:r>
              <a:rPr lang="en-US" altLang="en-US" b="1"/>
              <a:t>Joint modeling of</a:t>
            </a:r>
          </a:p>
          <a:p>
            <a:pPr eaLnBrk="1" hangingPunct="1"/>
            <a:r>
              <a:rPr lang="en-US" altLang="en-US"/>
              <a:t>- Brain imaging:</a:t>
            </a:r>
          </a:p>
          <a:p>
            <a:pPr lvl="1" eaLnBrk="1" hangingPunct="1"/>
            <a:r>
              <a:rPr lang="en-US" altLang="en-US"/>
              <a:t>Structural (T1 MRI)</a:t>
            </a:r>
          </a:p>
          <a:p>
            <a:pPr lvl="1" eaLnBrk="1" hangingPunct="1"/>
            <a:r>
              <a:rPr lang="en-US" altLang="en-US"/>
              <a:t>Molecular (FDG-PET + Amy-PET)</a:t>
            </a:r>
          </a:p>
          <a:p>
            <a:pPr eaLnBrk="1" hangingPunct="1"/>
            <a:r>
              <a:rPr lang="en-US" altLang="en-US"/>
              <a:t>- Socio-demographic factors</a:t>
            </a:r>
          </a:p>
          <a:p>
            <a:pPr eaLnBrk="1" hangingPunct="1"/>
            <a:r>
              <a:rPr lang="en-US" altLang="en-US"/>
              <a:t>- Clinical scores</a:t>
            </a:r>
          </a:p>
        </p:txBody>
      </p:sp>
      <p:sp>
        <p:nvSpPr>
          <p:cNvPr id="248842" name="Rectangle 11">
            <a:extLst>
              <a:ext uri="{FF2B5EF4-FFF2-40B4-BE49-F238E27FC236}">
                <a16:creationId xmlns:a16="http://schemas.microsoft.com/office/drawing/2014/main" id="{5CE82060-3214-D349-81E6-70E43A39DF7F}"/>
              </a:ext>
            </a:extLst>
          </p:cNvPr>
          <p:cNvSpPr>
            <a:spLocks noChangeArrowheads="1"/>
          </p:cNvSpPr>
          <p:nvPr/>
        </p:nvSpPr>
        <p:spPr bwMode="auto">
          <a:xfrm>
            <a:off x="1347788" y="4805363"/>
            <a:ext cx="69437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algn="ctr" eaLnBrk="1" hangingPunct="1"/>
            <a:r>
              <a:rPr lang="en-US" altLang="en-US" sz="1400" b="1">
                <a:solidFill>
                  <a:schemeClr val="bg1"/>
                </a:solidFill>
              </a:rPr>
              <a:t>Antelmi, Ayache, Robert and Lorenzi, ICML 2019</a:t>
            </a:r>
            <a:endParaRPr lang="fr-FR" altLang="en-US" sz="1400" b="1">
              <a:solidFill>
                <a:schemeClr val="bg1"/>
              </a:solidFill>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881" name="Espace réservé du numéro de diapositive 3">
            <a:extLst>
              <a:ext uri="{FF2B5EF4-FFF2-40B4-BE49-F238E27FC236}">
                <a16:creationId xmlns:a16="http://schemas.microsoft.com/office/drawing/2014/main" id="{F98B5528-A4A9-9C49-9687-A619643FCD55}"/>
              </a:ext>
            </a:extLst>
          </p:cNvPr>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r>
              <a:rPr lang="fr-FR" altLang="en-US">
                <a:solidFill>
                  <a:schemeClr val="bg1"/>
                </a:solidFill>
                <a:latin typeface="Arial" panose="020B0604020202020204" pitchFamily="34" charset="0"/>
              </a:rPr>
              <a:t>- </a:t>
            </a:r>
            <a:fld id="{8559052C-423A-2249-A626-45AEDA4C4D06}" type="slidenum">
              <a:rPr lang="fr-FR" altLang="en-US">
                <a:solidFill>
                  <a:schemeClr val="bg1"/>
                </a:solidFill>
                <a:latin typeface="Arial" panose="020B0604020202020204" pitchFamily="34" charset="0"/>
              </a:rPr>
              <a:pPr/>
              <a:t>78</a:t>
            </a:fld>
            <a:endParaRPr lang="fr-FR" altLang="en-US">
              <a:solidFill>
                <a:schemeClr val="bg1"/>
              </a:solidFill>
              <a:latin typeface="Arial" panose="020B0604020202020204" pitchFamily="34" charset="0"/>
            </a:endParaRPr>
          </a:p>
        </p:txBody>
      </p:sp>
      <p:sp>
        <p:nvSpPr>
          <p:cNvPr id="9" name="Titre 1">
            <a:extLst>
              <a:ext uri="{FF2B5EF4-FFF2-40B4-BE49-F238E27FC236}">
                <a16:creationId xmlns:a16="http://schemas.microsoft.com/office/drawing/2014/main" id="{2A8565B7-0025-6E4E-AF9D-035A7F6ED8CC}"/>
              </a:ext>
            </a:extLst>
          </p:cNvPr>
          <p:cNvSpPr txBox="1">
            <a:spLocks/>
          </p:cNvSpPr>
          <p:nvPr/>
        </p:nvSpPr>
        <p:spPr>
          <a:xfrm>
            <a:off x="-369888" y="19050"/>
            <a:ext cx="9996488" cy="857250"/>
          </a:xfrm>
          <a:prstGeom prst="rect">
            <a:avLst/>
          </a:prstGeom>
        </p:spPr>
        <p:txBody>
          <a:bodyPr>
            <a:normAutofit fontScale="97500"/>
          </a:bodyPr>
          <a:lstStyle>
            <a:lvl1pPr algn="l" rtl="0" eaLnBrk="1" fontAlgn="base" hangingPunct="1">
              <a:spcBef>
                <a:spcPct val="0"/>
              </a:spcBef>
              <a:spcAft>
                <a:spcPct val="0"/>
              </a:spcAft>
              <a:defRPr sz="3300" b="1">
                <a:solidFill>
                  <a:schemeClr val="tx2"/>
                </a:solidFill>
                <a:latin typeface="+mj-lt"/>
                <a:ea typeface="+mj-ea"/>
                <a:cs typeface="+mj-cs"/>
              </a:defRPr>
            </a:lvl1pPr>
            <a:lvl2pPr algn="l" rtl="0" eaLnBrk="1" fontAlgn="base" hangingPunct="1">
              <a:spcBef>
                <a:spcPct val="0"/>
              </a:spcBef>
              <a:spcAft>
                <a:spcPct val="0"/>
              </a:spcAft>
              <a:defRPr sz="3300" b="1">
                <a:solidFill>
                  <a:schemeClr val="tx2"/>
                </a:solidFill>
                <a:latin typeface="Arial" charset="0"/>
                <a:ea typeface="ＭＳ Ｐゴシック" charset="0"/>
                <a:cs typeface="Arial" charset="0"/>
              </a:defRPr>
            </a:lvl2pPr>
            <a:lvl3pPr algn="l" rtl="0" eaLnBrk="1" fontAlgn="base" hangingPunct="1">
              <a:spcBef>
                <a:spcPct val="0"/>
              </a:spcBef>
              <a:spcAft>
                <a:spcPct val="0"/>
              </a:spcAft>
              <a:defRPr sz="3300" b="1">
                <a:solidFill>
                  <a:schemeClr val="tx2"/>
                </a:solidFill>
                <a:latin typeface="Arial" charset="0"/>
                <a:ea typeface="ＭＳ Ｐゴシック" charset="0"/>
                <a:cs typeface="Arial" charset="0"/>
              </a:defRPr>
            </a:lvl3pPr>
            <a:lvl4pPr algn="l" rtl="0" eaLnBrk="1" fontAlgn="base" hangingPunct="1">
              <a:spcBef>
                <a:spcPct val="0"/>
              </a:spcBef>
              <a:spcAft>
                <a:spcPct val="0"/>
              </a:spcAft>
              <a:defRPr sz="3300" b="1">
                <a:solidFill>
                  <a:schemeClr val="tx2"/>
                </a:solidFill>
                <a:latin typeface="Arial" charset="0"/>
                <a:ea typeface="ＭＳ Ｐゴシック" charset="0"/>
                <a:cs typeface="Arial" charset="0"/>
              </a:defRPr>
            </a:lvl4pPr>
            <a:lvl5pPr algn="l" rtl="0" eaLnBrk="1" fontAlgn="base" hangingPunct="1">
              <a:spcBef>
                <a:spcPct val="0"/>
              </a:spcBef>
              <a:spcAft>
                <a:spcPct val="0"/>
              </a:spcAft>
              <a:defRPr sz="3300" b="1">
                <a:solidFill>
                  <a:schemeClr val="tx2"/>
                </a:solidFill>
                <a:latin typeface="Arial" charset="0"/>
                <a:ea typeface="ＭＳ Ｐゴシック" charset="0"/>
                <a:cs typeface="Arial" charset="0"/>
              </a:defRPr>
            </a:lvl5pPr>
            <a:lvl6pPr marL="457200" algn="l" rtl="0" eaLnBrk="1" fontAlgn="base" hangingPunct="1">
              <a:spcBef>
                <a:spcPct val="0"/>
              </a:spcBef>
              <a:spcAft>
                <a:spcPct val="0"/>
              </a:spcAft>
              <a:defRPr sz="3300" b="1">
                <a:solidFill>
                  <a:schemeClr val="tx2"/>
                </a:solidFill>
                <a:latin typeface="Arial" charset="0"/>
                <a:ea typeface="ＭＳ Ｐゴシック" charset="0"/>
                <a:cs typeface="Arial" charset="0"/>
              </a:defRPr>
            </a:lvl6pPr>
            <a:lvl7pPr marL="914400" algn="l" rtl="0" eaLnBrk="1" fontAlgn="base" hangingPunct="1">
              <a:spcBef>
                <a:spcPct val="0"/>
              </a:spcBef>
              <a:spcAft>
                <a:spcPct val="0"/>
              </a:spcAft>
              <a:defRPr sz="3300" b="1">
                <a:solidFill>
                  <a:schemeClr val="tx2"/>
                </a:solidFill>
                <a:latin typeface="Arial" charset="0"/>
                <a:ea typeface="ＭＳ Ｐゴシック" charset="0"/>
                <a:cs typeface="Arial" charset="0"/>
              </a:defRPr>
            </a:lvl7pPr>
            <a:lvl8pPr marL="1371600" algn="l" rtl="0" eaLnBrk="1" fontAlgn="base" hangingPunct="1">
              <a:spcBef>
                <a:spcPct val="0"/>
              </a:spcBef>
              <a:spcAft>
                <a:spcPct val="0"/>
              </a:spcAft>
              <a:defRPr sz="3300" b="1">
                <a:solidFill>
                  <a:schemeClr val="tx2"/>
                </a:solidFill>
                <a:latin typeface="Arial" charset="0"/>
                <a:ea typeface="ＭＳ Ｐゴシック" charset="0"/>
                <a:cs typeface="Arial" charset="0"/>
              </a:defRPr>
            </a:lvl8pPr>
            <a:lvl9pPr marL="1828800" algn="l" rtl="0" eaLnBrk="1" fontAlgn="base" hangingPunct="1">
              <a:spcBef>
                <a:spcPct val="0"/>
              </a:spcBef>
              <a:spcAft>
                <a:spcPct val="0"/>
              </a:spcAft>
              <a:defRPr sz="3300" b="1">
                <a:solidFill>
                  <a:schemeClr val="tx2"/>
                </a:solidFill>
                <a:latin typeface="Arial" charset="0"/>
                <a:ea typeface="ＭＳ Ｐゴシック" charset="0"/>
                <a:cs typeface="Arial" charset="0"/>
              </a:defRPr>
            </a:lvl9pPr>
          </a:lstStyle>
          <a:p>
            <a:pPr algn="ctr">
              <a:defRPr/>
            </a:pPr>
            <a:r>
              <a:rPr lang="fr-FR" sz="2700" err="1">
                <a:solidFill>
                  <a:schemeClr val="tx1"/>
                </a:solidFill>
                <a:latin typeface="Calibri"/>
                <a:cs typeface="Calibri"/>
              </a:rPr>
              <a:t>Generation</a:t>
            </a:r>
            <a:r>
              <a:rPr lang="fr-FR" sz="2700">
                <a:solidFill>
                  <a:schemeClr val="tx1"/>
                </a:solidFill>
                <a:latin typeface="Calibri"/>
                <a:cs typeface="Calibri"/>
              </a:rPr>
              <a:t> </a:t>
            </a:r>
            <a:r>
              <a:rPr lang="fr-FR" sz="2700" err="1">
                <a:solidFill>
                  <a:schemeClr val="tx1"/>
                </a:solidFill>
                <a:latin typeface="Calibri"/>
                <a:cs typeface="Calibri"/>
              </a:rPr>
              <a:t>from</a:t>
            </a:r>
            <a:r>
              <a:rPr lang="fr-FR" sz="2700">
                <a:solidFill>
                  <a:schemeClr val="tx1"/>
                </a:solidFill>
                <a:latin typeface="Calibri"/>
                <a:cs typeface="Calibri"/>
              </a:rPr>
              <a:t> latent </a:t>
            </a:r>
            <a:r>
              <a:rPr lang="fr-FR" sz="2700" err="1">
                <a:solidFill>
                  <a:schemeClr val="tx1"/>
                </a:solidFill>
                <a:latin typeface="Calibri"/>
                <a:cs typeface="Calibri"/>
              </a:rPr>
              <a:t>space</a:t>
            </a:r>
            <a:endParaRPr lang="fr-FR" sz="2400">
              <a:solidFill>
                <a:schemeClr val="tx1"/>
              </a:solidFill>
              <a:latin typeface="Calibri"/>
              <a:cs typeface="Calibri"/>
            </a:endParaRPr>
          </a:p>
        </p:txBody>
      </p:sp>
      <p:pic>
        <p:nvPicPr>
          <p:cNvPr id="250883" name="Image 2" descr="lat_space.gif">
            <a:extLst>
              <a:ext uri="{FF2B5EF4-FFF2-40B4-BE49-F238E27FC236}">
                <a16:creationId xmlns:a16="http://schemas.microsoft.com/office/drawing/2014/main" id="{17BAA223-E257-E545-9BC4-F27B90E3DEB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7875" y="623888"/>
            <a:ext cx="1984375" cy="3357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0884" name="Image 5" descr="pred_amy.gif">
            <a:extLst>
              <a:ext uri="{FF2B5EF4-FFF2-40B4-BE49-F238E27FC236}">
                <a16:creationId xmlns:a16="http://schemas.microsoft.com/office/drawing/2014/main" id="{E5887FCF-4587-DB4C-87B8-3DAE7E7564A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86188" y="2886075"/>
            <a:ext cx="1160462" cy="1065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0885" name="Image 7" descr="pred_mri.gif">
            <a:extLst>
              <a:ext uri="{FF2B5EF4-FFF2-40B4-BE49-F238E27FC236}">
                <a16:creationId xmlns:a16="http://schemas.microsoft.com/office/drawing/2014/main" id="{B5AE262A-5A5D-3442-BFE7-1A8AB3679E7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46513" y="623888"/>
            <a:ext cx="1108075" cy="1017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0886" name="ZoneTexte 9">
            <a:extLst>
              <a:ext uri="{FF2B5EF4-FFF2-40B4-BE49-F238E27FC236}">
                <a16:creationId xmlns:a16="http://schemas.microsoft.com/office/drawing/2014/main" id="{B4F05994-98BD-6348-A344-C3DC457AE81C}"/>
              </a:ext>
            </a:extLst>
          </p:cNvPr>
          <p:cNvSpPr txBox="1">
            <a:spLocks noChangeArrowheads="1"/>
          </p:cNvSpPr>
          <p:nvPr/>
        </p:nvSpPr>
        <p:spPr bwMode="auto">
          <a:xfrm>
            <a:off x="692150" y="3881438"/>
            <a:ext cx="267652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algn="ctr" eaLnBrk="1" hangingPunct="1"/>
            <a:r>
              <a:rPr lang="en-US" altLang="en-US" sz="1600"/>
              <a:t>Patient’s latent status</a:t>
            </a:r>
          </a:p>
          <a:p>
            <a:pPr algn="ctr" eaLnBrk="1" hangingPunct="1"/>
            <a:r>
              <a:rPr lang="en-US" altLang="en-US" sz="1600"/>
              <a:t>from cognitive scores only</a:t>
            </a:r>
          </a:p>
        </p:txBody>
      </p:sp>
      <p:graphicFrame>
        <p:nvGraphicFramePr>
          <p:cNvPr id="250887" name="Objet 21">
            <a:extLst>
              <a:ext uri="{FF2B5EF4-FFF2-40B4-BE49-F238E27FC236}">
                <a16:creationId xmlns:a16="http://schemas.microsoft.com/office/drawing/2014/main" id="{6E47970A-3326-564D-9B34-766F0B24024D}"/>
              </a:ext>
            </a:extLst>
          </p:cNvPr>
          <p:cNvGraphicFramePr>
            <a:graphicFrameLocks noChangeAspect="1"/>
          </p:cNvGraphicFramePr>
          <p:nvPr/>
        </p:nvGraphicFramePr>
        <p:xfrm>
          <a:off x="2344738" y="990600"/>
          <a:ext cx="228600" cy="228600"/>
        </p:xfrm>
        <a:graphic>
          <a:graphicData uri="http://schemas.openxmlformats.org/presentationml/2006/ole">
            <mc:AlternateContent xmlns:mc="http://schemas.openxmlformats.org/markup-compatibility/2006">
              <mc:Choice xmlns:v="urn:schemas-microsoft-com:vml" Requires="v">
                <p:oleObj spid="_x0000_s242697" name="…quation" r:id="rId7" imgW="127000" imgH="127000" progId="Equation.3">
                  <p:embed/>
                </p:oleObj>
              </mc:Choice>
              <mc:Fallback>
                <p:oleObj name="…quation" r:id="rId7" imgW="127000" imgH="127000" progId="Equation.3">
                  <p:embed/>
                  <p:pic>
                    <p:nvPicPr>
                      <p:cNvPr id="250887" name="Objet 21">
                        <a:extLst>
                          <a:ext uri="{FF2B5EF4-FFF2-40B4-BE49-F238E27FC236}">
                            <a16:creationId xmlns:a16="http://schemas.microsoft.com/office/drawing/2014/main" id="{6E47970A-3326-564D-9B34-766F0B24024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344738" y="990600"/>
                        <a:ext cx="2286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cxnSp>
        <p:nvCxnSpPr>
          <p:cNvPr id="12" name="Connecteur droit avec flèche 11">
            <a:extLst>
              <a:ext uri="{FF2B5EF4-FFF2-40B4-BE49-F238E27FC236}">
                <a16:creationId xmlns:a16="http://schemas.microsoft.com/office/drawing/2014/main" id="{A3D87D83-668C-054C-8FB1-311CAA7FAA75}"/>
              </a:ext>
            </a:extLst>
          </p:cNvPr>
          <p:cNvCxnSpPr>
            <a:stCxn id="250883" idx="3"/>
            <a:endCxn id="250885" idx="1"/>
          </p:cNvCxnSpPr>
          <p:nvPr/>
        </p:nvCxnSpPr>
        <p:spPr>
          <a:xfrm flipV="1">
            <a:off x="2762250" y="1133475"/>
            <a:ext cx="1084263" cy="11699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3" name="Connecteur droit avec flèche 22">
            <a:extLst>
              <a:ext uri="{FF2B5EF4-FFF2-40B4-BE49-F238E27FC236}">
                <a16:creationId xmlns:a16="http://schemas.microsoft.com/office/drawing/2014/main" id="{79E300B1-B3F9-8A44-83F1-BF749F486746}"/>
              </a:ext>
            </a:extLst>
          </p:cNvPr>
          <p:cNvCxnSpPr>
            <a:stCxn id="250883" idx="3"/>
          </p:cNvCxnSpPr>
          <p:nvPr/>
        </p:nvCxnSpPr>
        <p:spPr>
          <a:xfrm flipV="1">
            <a:off x="2762250" y="2263775"/>
            <a:ext cx="1023938" cy="396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5" name="Connecteur droit avec flèche 24">
            <a:extLst>
              <a:ext uri="{FF2B5EF4-FFF2-40B4-BE49-F238E27FC236}">
                <a16:creationId xmlns:a16="http://schemas.microsoft.com/office/drawing/2014/main" id="{363C8409-81D5-7442-8F48-C80061E0DC15}"/>
              </a:ext>
            </a:extLst>
          </p:cNvPr>
          <p:cNvCxnSpPr>
            <a:stCxn id="250883" idx="3"/>
            <a:endCxn id="250884" idx="1"/>
          </p:cNvCxnSpPr>
          <p:nvPr/>
        </p:nvCxnSpPr>
        <p:spPr>
          <a:xfrm>
            <a:off x="2762250" y="2303463"/>
            <a:ext cx="1023938" cy="11144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250891" name="Image 26" descr="bar.png">
            <a:extLst>
              <a:ext uri="{FF2B5EF4-FFF2-40B4-BE49-F238E27FC236}">
                <a16:creationId xmlns:a16="http://schemas.microsoft.com/office/drawing/2014/main" id="{04AEDDC4-D894-5745-92FA-96B165C9031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773988" y="539750"/>
            <a:ext cx="1044575" cy="3165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a:extLst>
              <a:ext uri="{FF2B5EF4-FFF2-40B4-BE49-F238E27FC236}">
                <a16:creationId xmlns:a16="http://schemas.microsoft.com/office/drawing/2014/main" id="{6BEFB5ED-E6A0-2940-83AC-1D53375EE35D}"/>
              </a:ext>
            </a:extLst>
          </p:cNvPr>
          <p:cNvSpPr/>
          <p:nvPr/>
        </p:nvSpPr>
        <p:spPr>
          <a:xfrm>
            <a:off x="8039100" y="398463"/>
            <a:ext cx="819150" cy="357187"/>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sp>
        <p:nvSpPr>
          <p:cNvPr id="18" name="Rectangle 17">
            <a:extLst>
              <a:ext uri="{FF2B5EF4-FFF2-40B4-BE49-F238E27FC236}">
                <a16:creationId xmlns:a16="http://schemas.microsoft.com/office/drawing/2014/main" id="{5AA49E43-7FD3-DA44-914F-3D1ACB0C4E9B}"/>
              </a:ext>
            </a:extLst>
          </p:cNvPr>
          <p:cNvSpPr/>
          <p:nvPr/>
        </p:nvSpPr>
        <p:spPr>
          <a:xfrm>
            <a:off x="7985125" y="403225"/>
            <a:ext cx="968375" cy="357188"/>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r>
              <a:rPr lang="en-US" sz="1400">
                <a:solidFill>
                  <a:schemeClr val="tx1"/>
                </a:solidFill>
                <a:latin typeface="Calibri"/>
                <a:cs typeface="Calibri"/>
              </a:rPr>
              <a:t>healthy</a:t>
            </a:r>
          </a:p>
        </p:txBody>
      </p:sp>
      <p:sp>
        <p:nvSpPr>
          <p:cNvPr id="19" name="Rectangle 18">
            <a:extLst>
              <a:ext uri="{FF2B5EF4-FFF2-40B4-BE49-F238E27FC236}">
                <a16:creationId xmlns:a16="http://schemas.microsoft.com/office/drawing/2014/main" id="{E8CCFEF3-A8A6-BA4E-8751-6A55559404BB}"/>
              </a:ext>
            </a:extLst>
          </p:cNvPr>
          <p:cNvSpPr/>
          <p:nvPr/>
        </p:nvSpPr>
        <p:spPr>
          <a:xfrm>
            <a:off x="8002588" y="3803650"/>
            <a:ext cx="819150" cy="35560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sz="1400"/>
          </a:p>
        </p:txBody>
      </p:sp>
      <p:sp>
        <p:nvSpPr>
          <p:cNvPr id="24" name="Rectangle 23">
            <a:extLst>
              <a:ext uri="{FF2B5EF4-FFF2-40B4-BE49-F238E27FC236}">
                <a16:creationId xmlns:a16="http://schemas.microsoft.com/office/drawing/2014/main" id="{F1206ABF-6C2E-534C-B22C-8C2C367A4E02}"/>
              </a:ext>
            </a:extLst>
          </p:cNvPr>
          <p:cNvSpPr/>
          <p:nvPr/>
        </p:nvSpPr>
        <p:spPr>
          <a:xfrm>
            <a:off x="7594600" y="3463925"/>
            <a:ext cx="1724025" cy="458788"/>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r>
              <a:rPr lang="en-US" sz="1400">
                <a:solidFill>
                  <a:srgbClr val="000000"/>
                </a:solidFill>
              </a:rPr>
              <a:t>pathological</a:t>
            </a:r>
          </a:p>
        </p:txBody>
      </p:sp>
      <p:sp>
        <p:nvSpPr>
          <p:cNvPr id="250896" name="Rectangle 30">
            <a:extLst>
              <a:ext uri="{FF2B5EF4-FFF2-40B4-BE49-F238E27FC236}">
                <a16:creationId xmlns:a16="http://schemas.microsoft.com/office/drawing/2014/main" id="{8FD04D36-F399-E742-B02E-7BB943B0F063}"/>
              </a:ext>
            </a:extLst>
          </p:cNvPr>
          <p:cNvSpPr>
            <a:spLocks noChangeArrowheads="1"/>
          </p:cNvSpPr>
          <p:nvPr/>
        </p:nvSpPr>
        <p:spPr bwMode="auto">
          <a:xfrm>
            <a:off x="1347788" y="4805363"/>
            <a:ext cx="69437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algn="ctr" eaLnBrk="1" hangingPunct="1"/>
            <a:r>
              <a:rPr lang="en-US" altLang="en-US" sz="1400" b="1">
                <a:solidFill>
                  <a:schemeClr val="bg1"/>
                </a:solidFill>
              </a:rPr>
              <a:t>Antelmi, Ayache, Robert and Lorenzi, ICML 2019</a:t>
            </a:r>
            <a:endParaRPr lang="fr-FR" altLang="en-US" sz="1400" b="1">
              <a:solidFill>
                <a:schemeClr val="bg1"/>
              </a:solidFill>
            </a:endParaRPr>
          </a:p>
        </p:txBody>
      </p:sp>
      <p:sp>
        <p:nvSpPr>
          <p:cNvPr id="250897" name="ZoneTexte 1">
            <a:extLst>
              <a:ext uri="{FF2B5EF4-FFF2-40B4-BE49-F238E27FC236}">
                <a16:creationId xmlns:a16="http://schemas.microsoft.com/office/drawing/2014/main" id="{2F26C9AF-DB86-2B4D-9B31-F89DFEE9D9D1}"/>
              </a:ext>
            </a:extLst>
          </p:cNvPr>
          <p:cNvSpPr txBox="1">
            <a:spLocks noChangeArrowheads="1"/>
          </p:cNvSpPr>
          <p:nvPr/>
        </p:nvSpPr>
        <p:spPr bwMode="auto">
          <a:xfrm>
            <a:off x="3440113" y="3951288"/>
            <a:ext cx="5307012" cy="830262"/>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marL="285750" indent="-285750">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eaLnBrk="1" hangingPunct="1">
              <a:buFont typeface="Arial" panose="020B0604020202020204" pitchFamily="34" charset="0"/>
              <a:buChar char="•"/>
            </a:pPr>
            <a:r>
              <a:rPr lang="en-US" altLang="en-US" sz="1600"/>
              <a:t>Improved interpretability</a:t>
            </a:r>
          </a:p>
          <a:p>
            <a:pPr eaLnBrk="1" hangingPunct="1">
              <a:buFont typeface="Arial" panose="020B0604020202020204" pitchFamily="34" charset="0"/>
              <a:buChar char="•"/>
            </a:pPr>
            <a:r>
              <a:rPr lang="en-US" altLang="en-US" sz="1600"/>
              <a:t>Multi-channel: working with missing data/data imputation</a:t>
            </a:r>
          </a:p>
          <a:p>
            <a:pPr eaLnBrk="1" hangingPunct="1">
              <a:buFont typeface="Arial" panose="020B0604020202020204" pitchFamily="34" charset="0"/>
              <a:buChar char="•"/>
            </a:pPr>
            <a:r>
              <a:rPr lang="en-US" altLang="en-US" sz="1600"/>
              <a:t>Simulations for clinical trials</a:t>
            </a:r>
          </a:p>
        </p:txBody>
      </p:sp>
      <p:pic>
        <p:nvPicPr>
          <p:cNvPr id="250898" name="Image 12" descr="pred_fdg_parench_z_score.gif">
            <a:extLst>
              <a:ext uri="{FF2B5EF4-FFF2-40B4-BE49-F238E27FC236}">
                <a16:creationId xmlns:a16="http://schemas.microsoft.com/office/drawing/2014/main" id="{12661540-BE32-4A4C-9ECB-EF98734C6CD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797300" y="1776413"/>
            <a:ext cx="1168400" cy="1073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0899" name="ZoneTexte 27">
            <a:extLst>
              <a:ext uri="{FF2B5EF4-FFF2-40B4-BE49-F238E27FC236}">
                <a16:creationId xmlns:a16="http://schemas.microsoft.com/office/drawing/2014/main" id="{14BD8387-DA00-7E4C-B8B4-E87A7641F6C7}"/>
              </a:ext>
            </a:extLst>
          </p:cNvPr>
          <p:cNvSpPr txBox="1">
            <a:spLocks noChangeArrowheads="1"/>
          </p:cNvSpPr>
          <p:nvPr/>
        </p:nvSpPr>
        <p:spPr bwMode="auto">
          <a:xfrm>
            <a:off x="4954588" y="947738"/>
            <a:ext cx="3084512" cy="3417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eaLnBrk="1" hangingPunct="1"/>
            <a:r>
              <a:rPr lang="en-US" altLang="en-US"/>
              <a:t>Atrophy abnormality (MRI)</a:t>
            </a:r>
          </a:p>
          <a:p>
            <a:pPr eaLnBrk="1" hangingPunct="1"/>
            <a:endParaRPr lang="en-US" altLang="en-US"/>
          </a:p>
          <a:p>
            <a:pPr eaLnBrk="1" hangingPunct="1"/>
            <a:endParaRPr lang="en-US" altLang="en-US"/>
          </a:p>
          <a:p>
            <a:pPr eaLnBrk="1" hangingPunct="1"/>
            <a:endParaRPr lang="en-US" altLang="en-US"/>
          </a:p>
          <a:p>
            <a:pPr eaLnBrk="1" hangingPunct="1"/>
            <a:r>
              <a:rPr lang="en-US" altLang="en-US"/>
              <a:t>Metabolism abnormality (FDG)</a:t>
            </a:r>
          </a:p>
          <a:p>
            <a:pPr eaLnBrk="1" hangingPunct="1"/>
            <a:endParaRPr lang="en-US" altLang="en-US"/>
          </a:p>
          <a:p>
            <a:pPr eaLnBrk="1" hangingPunct="1"/>
            <a:endParaRPr lang="en-US" altLang="en-US"/>
          </a:p>
          <a:p>
            <a:pPr eaLnBrk="1" hangingPunct="1"/>
            <a:endParaRPr lang="en-US" altLang="en-US"/>
          </a:p>
          <a:p>
            <a:pPr eaLnBrk="1" hangingPunct="1"/>
            <a:endParaRPr lang="en-US" altLang="en-US"/>
          </a:p>
          <a:p>
            <a:pPr eaLnBrk="1" hangingPunct="1"/>
            <a:r>
              <a:rPr lang="en-US" altLang="en-US"/>
              <a:t>Amyloid abnormality (AV45)</a:t>
            </a:r>
          </a:p>
          <a:p>
            <a:pPr eaLnBrk="1" hangingPunct="1"/>
            <a:endParaRPr lang="en-US" altLang="en-US"/>
          </a:p>
          <a:p>
            <a:pPr eaLnBrk="1" hangingPunct="1"/>
            <a:endParaRPr lang="en-US" altLang="en-US"/>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945" name="Rectangle 1">
            <a:extLst>
              <a:ext uri="{FF2B5EF4-FFF2-40B4-BE49-F238E27FC236}">
                <a16:creationId xmlns:a16="http://schemas.microsoft.com/office/drawing/2014/main" id="{7EED1834-65F3-F343-B907-89756B615974}"/>
              </a:ext>
            </a:extLst>
          </p:cNvPr>
          <p:cNvSpPr>
            <a:spLocks noChangeArrowheads="1"/>
          </p:cNvSpPr>
          <p:nvPr/>
        </p:nvSpPr>
        <p:spPr bwMode="auto">
          <a:xfrm>
            <a:off x="155575" y="2527300"/>
            <a:ext cx="8567738"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algn="ctr" eaLnBrk="1" hangingPunct="1"/>
            <a:r>
              <a:rPr lang="en-GB" altLang="en-US" sz="2800" b="1"/>
              <a:t>Thank you</a:t>
            </a:r>
          </a:p>
        </p:txBody>
      </p:sp>
      <p:sp>
        <p:nvSpPr>
          <p:cNvPr id="338946" name="Espace réservé du numéro de diapositive 3">
            <a:extLst>
              <a:ext uri="{FF2B5EF4-FFF2-40B4-BE49-F238E27FC236}">
                <a16:creationId xmlns:a16="http://schemas.microsoft.com/office/drawing/2014/main" id="{DAE3AD43-6CE4-3E49-A145-7F61DA828D86}"/>
              </a:ext>
            </a:extLst>
          </p:cNvPr>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r>
              <a:rPr lang="fr-FR" altLang="en-US">
                <a:solidFill>
                  <a:schemeClr val="bg1"/>
                </a:solidFill>
                <a:latin typeface="Arial" panose="020B0604020202020204" pitchFamily="34" charset="0"/>
              </a:rPr>
              <a:t>- </a:t>
            </a:r>
            <a:fld id="{B3F266D6-E34C-B348-A6DA-D2994E778F2B}" type="slidenum">
              <a:rPr lang="fr-FR" altLang="en-US">
                <a:solidFill>
                  <a:schemeClr val="bg1"/>
                </a:solidFill>
                <a:latin typeface="Arial" panose="020B0604020202020204" pitchFamily="34" charset="0"/>
              </a:rPr>
              <a:pPr/>
              <a:t>79</a:t>
            </a:fld>
            <a:endParaRPr lang="fr-FR" altLang="en-US">
              <a:solidFill>
                <a:schemeClr val="bg1"/>
              </a:solidFill>
              <a:latin typeface="Arial" panose="020B0604020202020204" pitchFamily="34"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09" name="Espace réservé du numéro de diapositive 1">
            <a:extLst>
              <a:ext uri="{FF2B5EF4-FFF2-40B4-BE49-F238E27FC236}">
                <a16:creationId xmlns:a16="http://schemas.microsoft.com/office/drawing/2014/main" id="{667AEFB4-69AB-3C47-90B3-FF2948E72D25}"/>
              </a:ext>
            </a:extLst>
          </p:cNvPr>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r>
              <a:rPr lang="fr-FR" altLang="en-US">
                <a:solidFill>
                  <a:schemeClr val="bg1"/>
                </a:solidFill>
                <a:latin typeface="Arial" panose="020B0604020202020204" pitchFamily="34" charset="0"/>
              </a:rPr>
              <a:t>- </a:t>
            </a:r>
            <a:fld id="{D6D09102-B5DE-AF4E-844A-D6183D499DD4}" type="slidenum">
              <a:rPr lang="fr-FR" altLang="en-US">
                <a:solidFill>
                  <a:schemeClr val="bg1"/>
                </a:solidFill>
                <a:latin typeface="Arial" panose="020B0604020202020204" pitchFamily="34" charset="0"/>
              </a:rPr>
              <a:pPr/>
              <a:t>8</a:t>
            </a:fld>
            <a:endParaRPr lang="fr-FR" altLang="en-US">
              <a:solidFill>
                <a:schemeClr val="bg1"/>
              </a:solidFill>
              <a:latin typeface="Arial" panose="020B0604020202020204" pitchFamily="34" charset="0"/>
            </a:endParaRPr>
          </a:p>
        </p:txBody>
      </p:sp>
      <p:pic>
        <p:nvPicPr>
          <p:cNvPr id="171010" name="Image 2">
            <a:extLst>
              <a:ext uri="{FF2B5EF4-FFF2-40B4-BE49-F238E27FC236}">
                <a16:creationId xmlns:a16="http://schemas.microsoft.com/office/drawing/2014/main" id="{ADBD1369-0D33-B64E-A6E4-6529368FE27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90825" y="368300"/>
            <a:ext cx="1006475" cy="414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1011" name="Image 3">
            <a:extLst>
              <a:ext uri="{FF2B5EF4-FFF2-40B4-BE49-F238E27FC236}">
                <a16:creationId xmlns:a16="http://schemas.microsoft.com/office/drawing/2014/main" id="{ABD69486-AAB0-F649-AA29-6403E26256F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87775" y="368300"/>
            <a:ext cx="1006475" cy="414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1012" name="Image 4">
            <a:extLst>
              <a:ext uri="{FF2B5EF4-FFF2-40B4-BE49-F238E27FC236}">
                <a16:creationId xmlns:a16="http://schemas.microsoft.com/office/drawing/2014/main" id="{A32D1682-83EB-A54F-B738-41E0384132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84725" y="368300"/>
            <a:ext cx="1006475" cy="414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1013" name="Image 6">
            <a:extLst>
              <a:ext uri="{FF2B5EF4-FFF2-40B4-BE49-F238E27FC236}">
                <a16:creationId xmlns:a16="http://schemas.microsoft.com/office/drawing/2014/main" id="{C06C78E1-1978-0542-85EF-AC85FF63CA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8888" y="368300"/>
            <a:ext cx="1006475" cy="414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1014" name="Image 7">
            <a:extLst>
              <a:ext uri="{FF2B5EF4-FFF2-40B4-BE49-F238E27FC236}">
                <a16:creationId xmlns:a16="http://schemas.microsoft.com/office/drawing/2014/main" id="{465A005A-E76F-2A4F-8E64-8D016147AB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45363" y="368300"/>
            <a:ext cx="1006475" cy="414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1015" name="ZoneTexte 8">
            <a:extLst>
              <a:ext uri="{FF2B5EF4-FFF2-40B4-BE49-F238E27FC236}">
                <a16:creationId xmlns:a16="http://schemas.microsoft.com/office/drawing/2014/main" id="{F41CD52F-FF09-F84A-8A23-6EF29BDDF5C0}"/>
              </a:ext>
            </a:extLst>
          </p:cNvPr>
          <p:cNvSpPr txBox="1">
            <a:spLocks noChangeArrowheads="1"/>
          </p:cNvSpPr>
          <p:nvPr/>
        </p:nvSpPr>
        <p:spPr bwMode="auto">
          <a:xfrm>
            <a:off x="8420100" y="361950"/>
            <a:ext cx="190023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eaLnBrk="1" hangingPunct="1"/>
            <a:r>
              <a:rPr lang="mr-IN" altLang="en-US"/>
              <a:t>…</a:t>
            </a:r>
            <a:endParaRPr lang="en-US" altLang="en-US"/>
          </a:p>
        </p:txBody>
      </p:sp>
      <p:pic>
        <p:nvPicPr>
          <p:cNvPr id="171016" name="Image 9">
            <a:extLst>
              <a:ext uri="{FF2B5EF4-FFF2-40B4-BE49-F238E27FC236}">
                <a16:creationId xmlns:a16="http://schemas.microsoft.com/office/drawing/2014/main" id="{E5745BAC-6A35-104F-B12B-17A124C8AC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75" y="1708150"/>
            <a:ext cx="1531938" cy="151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1017" name="ZoneTexte 10">
            <a:extLst>
              <a:ext uri="{FF2B5EF4-FFF2-40B4-BE49-F238E27FC236}">
                <a16:creationId xmlns:a16="http://schemas.microsoft.com/office/drawing/2014/main" id="{A16907F1-19B6-9245-8863-EEE4D4F8C112}"/>
              </a:ext>
            </a:extLst>
          </p:cNvPr>
          <p:cNvSpPr txBox="1">
            <a:spLocks noChangeArrowheads="1"/>
          </p:cNvSpPr>
          <p:nvPr/>
        </p:nvSpPr>
        <p:spPr bwMode="auto">
          <a:xfrm>
            <a:off x="5892800" y="361950"/>
            <a:ext cx="190023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eaLnBrk="1" hangingPunct="1"/>
            <a:r>
              <a:rPr lang="mr-IN" altLang="en-US"/>
              <a:t>…</a:t>
            </a:r>
            <a:endParaRPr lang="en-US" altLang="en-US"/>
          </a:p>
        </p:txBody>
      </p:sp>
      <p:cxnSp>
        <p:nvCxnSpPr>
          <p:cNvPr id="13" name="Connecteur droit avec flèche 12">
            <a:extLst>
              <a:ext uri="{FF2B5EF4-FFF2-40B4-BE49-F238E27FC236}">
                <a16:creationId xmlns:a16="http://schemas.microsoft.com/office/drawing/2014/main" id="{9297C883-44AB-214A-8467-8F253552A149}"/>
              </a:ext>
            </a:extLst>
          </p:cNvPr>
          <p:cNvCxnSpPr/>
          <p:nvPr/>
        </p:nvCxnSpPr>
        <p:spPr>
          <a:xfrm>
            <a:off x="3430588" y="769938"/>
            <a:ext cx="0" cy="83185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7" name="Rectangle 16">
            <a:extLst>
              <a:ext uri="{FF2B5EF4-FFF2-40B4-BE49-F238E27FC236}">
                <a16:creationId xmlns:a16="http://schemas.microsoft.com/office/drawing/2014/main" id="{0D5D99CA-9332-0440-A33B-24ADEB0F3717}"/>
              </a:ext>
            </a:extLst>
          </p:cNvPr>
          <p:cNvSpPr/>
          <p:nvPr/>
        </p:nvSpPr>
        <p:spPr>
          <a:xfrm>
            <a:off x="3343275" y="361950"/>
            <a:ext cx="188913" cy="420688"/>
          </a:xfrm>
          <a:prstGeom prst="rect">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pic>
        <p:nvPicPr>
          <p:cNvPr id="171020" name="Image 15">
            <a:extLst>
              <a:ext uri="{FF2B5EF4-FFF2-40B4-BE49-F238E27FC236}">
                <a16:creationId xmlns:a16="http://schemas.microsoft.com/office/drawing/2014/main" id="{5CC288B7-185D-204D-B44E-146549104B8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52713" y="1652588"/>
            <a:ext cx="2063750" cy="1900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Rectangle 18">
            <a:extLst>
              <a:ext uri="{FF2B5EF4-FFF2-40B4-BE49-F238E27FC236}">
                <a16:creationId xmlns:a16="http://schemas.microsoft.com/office/drawing/2014/main" id="{C62249DC-AC6B-D24E-9977-A81BDAB0CEAD}"/>
              </a:ext>
            </a:extLst>
          </p:cNvPr>
          <p:cNvSpPr/>
          <p:nvPr/>
        </p:nvSpPr>
        <p:spPr>
          <a:xfrm>
            <a:off x="498475" y="2068513"/>
            <a:ext cx="188913" cy="193675"/>
          </a:xfrm>
          <a:prstGeom prst="rect">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cxnSp>
        <p:nvCxnSpPr>
          <p:cNvPr id="20" name="Connecteur droit avec flèche 19">
            <a:extLst>
              <a:ext uri="{FF2B5EF4-FFF2-40B4-BE49-F238E27FC236}">
                <a16:creationId xmlns:a16="http://schemas.microsoft.com/office/drawing/2014/main" id="{F904B88F-8A89-D843-8084-E4C5DFCA8339}"/>
              </a:ext>
            </a:extLst>
          </p:cNvPr>
          <p:cNvCxnSpPr/>
          <p:nvPr/>
        </p:nvCxnSpPr>
        <p:spPr>
          <a:xfrm>
            <a:off x="615950" y="2181225"/>
            <a:ext cx="1789113"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828961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3" name="Espace réservé du numéro de diapositive 1">
            <a:extLst>
              <a:ext uri="{FF2B5EF4-FFF2-40B4-BE49-F238E27FC236}">
                <a16:creationId xmlns:a16="http://schemas.microsoft.com/office/drawing/2014/main" id="{689DCBB2-0E76-864A-A15E-262E8E616D5F}"/>
              </a:ext>
            </a:extLst>
          </p:cNvPr>
          <p:cNvSpPr>
            <a:spLocks noGrp="1" noChangeArrowheads="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r>
              <a:rPr lang="fr-FR" altLang="en-US">
                <a:solidFill>
                  <a:schemeClr val="bg1"/>
                </a:solidFill>
                <a:latin typeface="Arial" panose="020B0604020202020204" pitchFamily="34" charset="0"/>
              </a:rPr>
              <a:t>- </a:t>
            </a:r>
            <a:fld id="{CA74BF70-64C6-484C-A21D-907A43EC2178}" type="slidenum">
              <a:rPr lang="fr-FR" altLang="en-US">
                <a:solidFill>
                  <a:schemeClr val="bg1"/>
                </a:solidFill>
                <a:latin typeface="Arial" panose="020B0604020202020204" pitchFamily="34" charset="0"/>
              </a:rPr>
              <a:pPr/>
              <a:t>9</a:t>
            </a:fld>
            <a:endParaRPr lang="fr-FR" altLang="en-US">
              <a:solidFill>
                <a:schemeClr val="bg1"/>
              </a:solidFill>
              <a:latin typeface="Arial" panose="020B0604020202020204" pitchFamily="34" charset="0"/>
            </a:endParaRPr>
          </a:p>
        </p:txBody>
      </p:sp>
      <p:pic>
        <p:nvPicPr>
          <p:cNvPr id="172034" name="Image 2">
            <a:extLst>
              <a:ext uri="{FF2B5EF4-FFF2-40B4-BE49-F238E27FC236}">
                <a16:creationId xmlns:a16="http://schemas.microsoft.com/office/drawing/2014/main" id="{5D892261-003E-F045-B5CA-C1952D0E50B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90825" y="368300"/>
            <a:ext cx="1006475" cy="414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2035" name="Image 3">
            <a:extLst>
              <a:ext uri="{FF2B5EF4-FFF2-40B4-BE49-F238E27FC236}">
                <a16:creationId xmlns:a16="http://schemas.microsoft.com/office/drawing/2014/main" id="{5B4FE54F-E249-2141-A831-082E1795560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87775" y="368300"/>
            <a:ext cx="1006475" cy="414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2036" name="Image 4">
            <a:extLst>
              <a:ext uri="{FF2B5EF4-FFF2-40B4-BE49-F238E27FC236}">
                <a16:creationId xmlns:a16="http://schemas.microsoft.com/office/drawing/2014/main" id="{BC166683-5E92-C945-8391-29B22A18EA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84725" y="368300"/>
            <a:ext cx="1006475" cy="414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2037" name="Image 6">
            <a:extLst>
              <a:ext uri="{FF2B5EF4-FFF2-40B4-BE49-F238E27FC236}">
                <a16:creationId xmlns:a16="http://schemas.microsoft.com/office/drawing/2014/main" id="{A92DB4FB-D791-3A48-A804-BC59A07A81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8888" y="368300"/>
            <a:ext cx="1006475" cy="414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2038" name="Image 7">
            <a:extLst>
              <a:ext uri="{FF2B5EF4-FFF2-40B4-BE49-F238E27FC236}">
                <a16:creationId xmlns:a16="http://schemas.microsoft.com/office/drawing/2014/main" id="{F2654E6C-03DB-484D-ACCD-7C66E6713E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45363" y="368300"/>
            <a:ext cx="1006475" cy="414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2039" name="ZoneTexte 8">
            <a:extLst>
              <a:ext uri="{FF2B5EF4-FFF2-40B4-BE49-F238E27FC236}">
                <a16:creationId xmlns:a16="http://schemas.microsoft.com/office/drawing/2014/main" id="{3871017E-C805-7B4D-98E3-734EEAE5831B}"/>
              </a:ext>
            </a:extLst>
          </p:cNvPr>
          <p:cNvSpPr txBox="1">
            <a:spLocks noChangeArrowheads="1"/>
          </p:cNvSpPr>
          <p:nvPr/>
        </p:nvSpPr>
        <p:spPr bwMode="auto">
          <a:xfrm>
            <a:off x="8420100" y="361950"/>
            <a:ext cx="190023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eaLnBrk="1" hangingPunct="1"/>
            <a:r>
              <a:rPr lang="mr-IN" altLang="en-US"/>
              <a:t>…</a:t>
            </a:r>
            <a:endParaRPr lang="en-US" altLang="en-US"/>
          </a:p>
        </p:txBody>
      </p:sp>
      <p:pic>
        <p:nvPicPr>
          <p:cNvPr id="172040" name="Image 9">
            <a:extLst>
              <a:ext uri="{FF2B5EF4-FFF2-40B4-BE49-F238E27FC236}">
                <a16:creationId xmlns:a16="http://schemas.microsoft.com/office/drawing/2014/main" id="{483FC8C4-9053-A94B-80E6-07FE42E08B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75" y="1708150"/>
            <a:ext cx="1531938" cy="151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2041" name="ZoneTexte 10">
            <a:extLst>
              <a:ext uri="{FF2B5EF4-FFF2-40B4-BE49-F238E27FC236}">
                <a16:creationId xmlns:a16="http://schemas.microsoft.com/office/drawing/2014/main" id="{9DAB4A05-7077-5045-9D4F-3F0764FFBDB7}"/>
              </a:ext>
            </a:extLst>
          </p:cNvPr>
          <p:cNvSpPr txBox="1">
            <a:spLocks noChangeArrowheads="1"/>
          </p:cNvSpPr>
          <p:nvPr/>
        </p:nvSpPr>
        <p:spPr bwMode="auto">
          <a:xfrm>
            <a:off x="5892800" y="361950"/>
            <a:ext cx="190023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eaLnBrk="1" hangingPunct="1"/>
            <a:r>
              <a:rPr lang="mr-IN" altLang="en-US"/>
              <a:t>…</a:t>
            </a:r>
            <a:endParaRPr lang="en-US" altLang="en-US"/>
          </a:p>
        </p:txBody>
      </p:sp>
      <p:cxnSp>
        <p:nvCxnSpPr>
          <p:cNvPr id="13" name="Connecteur droit avec flèche 12">
            <a:extLst>
              <a:ext uri="{FF2B5EF4-FFF2-40B4-BE49-F238E27FC236}">
                <a16:creationId xmlns:a16="http://schemas.microsoft.com/office/drawing/2014/main" id="{58FB2A39-DFB2-3141-A474-6253BA4C0318}"/>
              </a:ext>
            </a:extLst>
          </p:cNvPr>
          <p:cNvCxnSpPr/>
          <p:nvPr/>
        </p:nvCxnSpPr>
        <p:spPr>
          <a:xfrm>
            <a:off x="3563938" y="769938"/>
            <a:ext cx="0" cy="83185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7" name="Rectangle 16">
            <a:extLst>
              <a:ext uri="{FF2B5EF4-FFF2-40B4-BE49-F238E27FC236}">
                <a16:creationId xmlns:a16="http://schemas.microsoft.com/office/drawing/2014/main" id="{E2506108-3A84-BD42-A1C8-D74C6B481480}"/>
              </a:ext>
            </a:extLst>
          </p:cNvPr>
          <p:cNvSpPr/>
          <p:nvPr/>
        </p:nvSpPr>
        <p:spPr>
          <a:xfrm>
            <a:off x="3478213" y="361950"/>
            <a:ext cx="187325" cy="420688"/>
          </a:xfrm>
          <a:prstGeom prst="rect">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pic>
        <p:nvPicPr>
          <p:cNvPr id="172044" name="Image 20">
            <a:extLst>
              <a:ext uri="{FF2B5EF4-FFF2-40B4-BE49-F238E27FC236}">
                <a16:creationId xmlns:a16="http://schemas.microsoft.com/office/drawing/2014/main" id="{66181182-B6BB-0A4C-90CB-E51094DE31D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52713" y="1635125"/>
            <a:ext cx="2063750" cy="191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Rectangle 21">
            <a:extLst>
              <a:ext uri="{FF2B5EF4-FFF2-40B4-BE49-F238E27FC236}">
                <a16:creationId xmlns:a16="http://schemas.microsoft.com/office/drawing/2014/main" id="{715889BC-4E63-A04E-BE5E-50394E02CADC}"/>
              </a:ext>
            </a:extLst>
          </p:cNvPr>
          <p:cNvSpPr/>
          <p:nvPr/>
        </p:nvSpPr>
        <p:spPr>
          <a:xfrm>
            <a:off x="498475" y="2068513"/>
            <a:ext cx="188913" cy="193675"/>
          </a:xfrm>
          <a:prstGeom prst="rect">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cxnSp>
        <p:nvCxnSpPr>
          <p:cNvPr id="23" name="Connecteur droit avec flèche 22">
            <a:extLst>
              <a:ext uri="{FF2B5EF4-FFF2-40B4-BE49-F238E27FC236}">
                <a16:creationId xmlns:a16="http://schemas.microsoft.com/office/drawing/2014/main" id="{8C66B84B-BEED-BB4C-AB38-595D6D919EEE}"/>
              </a:ext>
            </a:extLst>
          </p:cNvPr>
          <p:cNvCxnSpPr/>
          <p:nvPr/>
        </p:nvCxnSpPr>
        <p:spPr>
          <a:xfrm>
            <a:off x="615950" y="2181225"/>
            <a:ext cx="1789113"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37324563"/>
      </p:ext>
    </p:extLst>
  </p:cSld>
  <p:clrMapOvr>
    <a:masterClrMapping/>
  </p:clrMapOvr>
</p:sld>
</file>

<file path=ppt/theme/theme1.xml><?xml version="1.0" encoding="utf-8"?>
<a:theme xmlns:a="http://schemas.openxmlformats.org/drawingml/2006/main" name="inr_PPT-sc-en">
  <a:themeElements>
    <a:clrScheme name="inr-PPT(2)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fontScheme name="inr-PPT(2)">
      <a:majorFont>
        <a:latin typeface="Arial"/>
        <a:ea typeface="ＭＳ Ｐゴシック"/>
        <a:cs typeface="Arial"/>
      </a:majorFont>
      <a:minorFont>
        <a:latin typeface="Arial"/>
        <a:ea typeface="ＭＳ Ｐゴシック"/>
        <a:cs typeface="Arial"/>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inr-PPT(2)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clrMap bg1="lt1" tx1="dk1" bg2="lt2" tx2="dk2" accent1="accent1" accent2="accent2" accent3="accent3" accent4="accent4" accent5="accent5" accent6="accent6" hlink="hlink" folHlink="folHlink"/>
    </a:extraClrScheme>
  </a:extraClrSchemeLst>
</a:theme>
</file>

<file path=ppt/theme/theme10.xml><?xml version="1.0" encoding="utf-8"?>
<a:theme xmlns:a="http://schemas.openxmlformats.org/drawingml/2006/main" name="Texte et chapitre orange">
  <a:themeElements>
    <a:clrScheme name="Texte et chapitre orange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fontScheme name="Texte et chapitre orange">
      <a:majorFont>
        <a:latin typeface="Arial"/>
        <a:ea typeface="ＭＳ Ｐゴシック"/>
        <a:cs typeface="Arial"/>
      </a:majorFont>
      <a:minorFont>
        <a:latin typeface="Arial"/>
        <a:ea typeface="ＭＳ Ｐゴシック"/>
        <a:cs typeface="Arial"/>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Texte et chapitre orange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clrMap bg1="lt1" tx1="dk1" bg2="lt2" tx2="dk2" accent1="accent1" accent2="accent2" accent3="accent3" accent4="accent4" accent5="accent5" accent6="accent6" hlink="hlink" folHlink="folHlink"/>
    </a:extraClrScheme>
  </a:extraClrSchemeLst>
</a:theme>
</file>

<file path=ppt/theme/theme11.xml><?xml version="1.0" encoding="utf-8"?>
<a:theme xmlns:a="http://schemas.openxmlformats.org/drawingml/2006/main" name="1_Texte et chapitre kaki">
  <a:themeElements>
    <a:clrScheme name="Texte et chapitre kaki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fontScheme name="Texte et chapitre kaki">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Texte et chapitre kaki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clrMap bg1="lt1" tx1="dk1" bg2="lt2" tx2="dk2" accent1="accent1" accent2="accent2" accent3="accent3" accent4="accent4" accent5="accent5" accent6="accent6" hlink="hlink" folHlink="folHlink"/>
    </a:extraClrScheme>
  </a:extraClrScheme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3.xml><?xml version="1.0" encoding="utf-8"?>
<a:theme xmlns:a="http://schemas.openxmlformats.org/drawingml/2006/main" name="Thème Office">
  <a:themeElements>
    <a:clrScheme name="Bureau">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Couv visuel et sommaire">
  <a:themeElements>
    <a:clrScheme name="Couv visuel et sommaire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fontScheme name="Couv visuel et sommaire">
      <a:majorFont>
        <a:latin typeface="Arial"/>
        <a:ea typeface="ＭＳ Ｐゴシック"/>
        <a:cs typeface="Arial"/>
      </a:majorFont>
      <a:minorFont>
        <a:latin typeface="Arial"/>
        <a:ea typeface="ＭＳ Ｐゴシック"/>
        <a:cs typeface="Arial"/>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Couv visuel et sommaire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Couv logo equipe  et dernière">
  <a:themeElements>
    <a:clrScheme name="Couv logo equipe  et dernière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fontScheme name="Couv logo equipe  et dernière">
      <a:majorFont>
        <a:latin typeface="Arial"/>
        <a:ea typeface="ＭＳ Ｐゴシック"/>
        <a:cs typeface="Arial"/>
      </a:majorFont>
      <a:minorFont>
        <a:latin typeface="Arial"/>
        <a:ea typeface="ＭＳ Ｐゴシック"/>
        <a:cs typeface="Arial"/>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Couv logo equipe  et dernière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Texte et chapitre rouge">
  <a:themeElements>
    <a:clrScheme name="Texte et chapitre rouge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fontScheme name="Texte et chapitre rouge">
      <a:majorFont>
        <a:latin typeface="Arial"/>
        <a:ea typeface="ＭＳ Ｐゴシック"/>
        <a:cs typeface="Arial"/>
      </a:majorFont>
      <a:minorFont>
        <a:latin typeface="Arial"/>
        <a:ea typeface="ＭＳ Ｐゴシック"/>
        <a:cs typeface="Arial"/>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Texte et chapitre rouge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Texte et chapitre bleu">
  <a:themeElements>
    <a:clrScheme name="Texte et chapitre bleu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fontScheme name="Texte et chapitre bleu">
      <a:majorFont>
        <a:latin typeface="Arial"/>
        <a:ea typeface="ＭＳ Ｐゴシック"/>
        <a:cs typeface="Arial"/>
      </a:majorFont>
      <a:minorFont>
        <a:latin typeface="Arial"/>
        <a:ea typeface="ＭＳ Ｐゴシック"/>
        <a:cs typeface="Arial"/>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Texte et chapitre bleu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Texte et chapitre vert">
  <a:themeElements>
    <a:clrScheme name="Texte et chapitre vert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fontScheme name="Texte et chapitre vert">
      <a:majorFont>
        <a:latin typeface="Arial"/>
        <a:ea typeface="ＭＳ Ｐゴシック"/>
        <a:cs typeface="Arial"/>
      </a:majorFont>
      <a:minorFont>
        <a:latin typeface="Arial"/>
        <a:ea typeface="ＭＳ Ｐゴシック"/>
        <a:cs typeface="Arial"/>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Texte et chapitre vert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Texte et chapitre violet">
  <a:themeElements>
    <a:clrScheme name="Texte et chapitre violet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fontScheme name="Texte et chapitre violet">
      <a:majorFont>
        <a:latin typeface="Arial"/>
        <a:ea typeface="ＭＳ Ｐゴシック"/>
        <a:cs typeface="Arial"/>
      </a:majorFont>
      <a:minorFont>
        <a:latin typeface="Arial"/>
        <a:ea typeface="ＭＳ Ｐゴシック"/>
        <a:cs typeface="Arial"/>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Texte et chapitre violet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clrMap bg1="lt1" tx1="dk1" bg2="lt2" tx2="dk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Texte et chapitre gris">
  <a:themeElements>
    <a:clrScheme name="Texte et chapitre gris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fontScheme name="Texte et chapitre gris">
      <a:majorFont>
        <a:latin typeface="Arial"/>
        <a:ea typeface="ＭＳ Ｐゴシック"/>
        <a:cs typeface="Arial"/>
      </a:majorFont>
      <a:minorFont>
        <a:latin typeface="Arial"/>
        <a:ea typeface="ＭＳ Ｐゴシック"/>
        <a:cs typeface="Arial"/>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Texte et chapitre gris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clrMap bg1="lt1" tx1="dk1" bg2="lt2" tx2="dk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Texte et chapitre kaki">
  <a:themeElements>
    <a:clrScheme name="Texte et chapitre kaki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fontScheme name="Texte et chapitre kaki">
      <a:majorFont>
        <a:latin typeface="Arial"/>
        <a:ea typeface="ＭＳ Ｐゴシック"/>
        <a:cs typeface="Arial"/>
      </a:majorFont>
      <a:minorFont>
        <a:latin typeface="Arial"/>
        <a:ea typeface="ＭＳ Ｐゴシック"/>
        <a:cs typeface="Arial"/>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Texte et chapitre kaki 1">
        <a:dk1>
          <a:srgbClr val="000000"/>
        </a:dk1>
        <a:lt1>
          <a:srgbClr val="FFFFFF"/>
        </a:lt1>
        <a:dk2>
          <a:srgbClr val="808080"/>
        </a:dk2>
        <a:lt2>
          <a:srgbClr val="E1001A"/>
        </a:lt2>
        <a:accent1>
          <a:srgbClr val="1C4672"/>
        </a:accent1>
        <a:accent2>
          <a:srgbClr val="2C972E"/>
        </a:accent2>
        <a:accent3>
          <a:srgbClr val="FFFFFF"/>
        </a:accent3>
        <a:accent4>
          <a:srgbClr val="000000"/>
        </a:accent4>
        <a:accent5>
          <a:srgbClr val="ABB0BC"/>
        </a:accent5>
        <a:accent6>
          <a:srgbClr val="278829"/>
        </a:accent6>
        <a:hlink>
          <a:srgbClr val="732B4A"/>
        </a:hlink>
        <a:folHlink>
          <a:srgbClr val="595C6D"/>
        </a:folHlink>
      </a:clrScheme>
      <a:clrMap bg1="lt1" tx1="dk1" bg2="lt2" tx2="dk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emplate>inr_PPT-sc-en.potm</Template>
  <TotalTime>6</TotalTime>
  <Words>3785</Words>
  <Application>Microsoft Macintosh PowerPoint</Application>
  <PresentationFormat>On-screen Show (16:9)</PresentationFormat>
  <Paragraphs>858</Paragraphs>
  <Slides>79</Slides>
  <Notes>47</Notes>
  <HiddenSlides>0</HiddenSlides>
  <MMClips>3</MMClips>
  <ScaleCrop>false</ScaleCrop>
  <HeadingPairs>
    <vt:vector size="8" baseType="variant">
      <vt:variant>
        <vt:lpstr>Fonts Used</vt:lpstr>
      </vt:variant>
      <vt:variant>
        <vt:i4>8</vt:i4>
      </vt:variant>
      <vt:variant>
        <vt:lpstr>Theme</vt:lpstr>
      </vt:variant>
      <vt:variant>
        <vt:i4>11</vt:i4>
      </vt:variant>
      <vt:variant>
        <vt:lpstr>Embedded OLE Servers</vt:lpstr>
      </vt:variant>
      <vt:variant>
        <vt:i4>1</vt:i4>
      </vt:variant>
      <vt:variant>
        <vt:lpstr>Slide Titles</vt:lpstr>
      </vt:variant>
      <vt:variant>
        <vt:i4>79</vt:i4>
      </vt:variant>
    </vt:vector>
  </HeadingPairs>
  <TitlesOfParts>
    <vt:vector size="99" baseType="lpstr">
      <vt:lpstr>-apple-system</vt:lpstr>
      <vt:lpstr>Arial</vt:lpstr>
      <vt:lpstr>Calibri</vt:lpstr>
      <vt:lpstr>Helvetica</vt:lpstr>
      <vt:lpstr>Nimbus Roman No9 L</vt:lpstr>
      <vt:lpstr>Symbol</vt:lpstr>
      <vt:lpstr>Times</vt:lpstr>
      <vt:lpstr>Times New Roman</vt:lpstr>
      <vt:lpstr>inr_PPT-sc-en</vt:lpstr>
      <vt:lpstr>Couv visuel et sommaire</vt:lpstr>
      <vt:lpstr>Couv logo equipe  et dernière</vt:lpstr>
      <vt:lpstr>Texte et chapitre rouge</vt:lpstr>
      <vt:lpstr>Texte et chapitre bleu</vt:lpstr>
      <vt:lpstr>Texte et chapitre vert</vt:lpstr>
      <vt:lpstr>Texte et chapitre violet</vt:lpstr>
      <vt:lpstr>Texte et chapitre gris</vt:lpstr>
      <vt:lpstr>Texte et chapitre kaki</vt:lpstr>
      <vt:lpstr>Texte et chapitre orange</vt:lpstr>
      <vt:lpstr>1_Texte et chapitre kaki</vt:lpstr>
      <vt:lpstr>…quation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dc:creator>
  <cp:keywords/>
  <dc:description/>
  <cp:lastModifiedBy>Marco Lorenzi</cp:lastModifiedBy>
  <cp:revision>4</cp:revision>
  <dcterms:created xsi:type="dcterms:W3CDTF">2014-08-20T12:29:59Z</dcterms:created>
  <dcterms:modified xsi:type="dcterms:W3CDTF">2021-01-05T17:06:38Z</dcterms:modified>
  <cp:category/>
</cp:coreProperties>
</file>